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996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02C2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BFAF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02C2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36421" y="1563115"/>
            <a:ext cx="3847465" cy="429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D2B4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2841" y="1831594"/>
            <a:ext cx="5331459" cy="429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BFAF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1219352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02C2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961" y="47345"/>
            <a:ext cx="11727815" cy="1365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02C2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36746" y="1661018"/>
            <a:ext cx="7595234" cy="408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BFAF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5060" y="6519430"/>
            <a:ext cx="3683635" cy="175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4E3E2E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‹#›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jp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26.jp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3.png"/><Relationship Id="rId3" Type="http://schemas.openxmlformats.org/officeDocument/2006/relationships/image" Target="../media/image26.jpg"/><Relationship Id="rId7" Type="http://schemas.openxmlformats.org/officeDocument/2006/relationships/image" Target="../media/image54.png"/><Relationship Id="rId12" Type="http://schemas.openxmlformats.org/officeDocument/2006/relationships/image" Target="../media/image73.png"/><Relationship Id="rId17" Type="http://schemas.openxmlformats.org/officeDocument/2006/relationships/image" Target="../media/image77.png"/><Relationship Id="rId2" Type="http://schemas.openxmlformats.org/officeDocument/2006/relationships/image" Target="../media/image66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2.png"/><Relationship Id="rId3" Type="http://schemas.openxmlformats.org/officeDocument/2006/relationships/image" Target="../media/image26.jpg"/><Relationship Id="rId7" Type="http://schemas.openxmlformats.org/officeDocument/2006/relationships/image" Target="../media/image80.png"/><Relationship Id="rId12" Type="http://schemas.openxmlformats.org/officeDocument/2006/relationships/image" Target="../media/image71.png"/><Relationship Id="rId2" Type="http://schemas.openxmlformats.org/officeDocument/2006/relationships/image" Target="../media/image78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5" Type="http://schemas.openxmlformats.org/officeDocument/2006/relationships/image" Target="../media/image83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81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26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69.png"/><Relationship Id="rId26" Type="http://schemas.openxmlformats.org/officeDocument/2006/relationships/image" Target="../media/image90.png"/><Relationship Id="rId39" Type="http://schemas.openxmlformats.org/officeDocument/2006/relationships/image" Target="../media/image127.png"/><Relationship Id="rId21" Type="http://schemas.openxmlformats.org/officeDocument/2006/relationships/image" Target="../media/image55.png"/><Relationship Id="rId34" Type="http://schemas.openxmlformats.org/officeDocument/2006/relationships/image" Target="../media/image123.png"/><Relationship Id="rId42" Type="http://schemas.openxmlformats.org/officeDocument/2006/relationships/image" Target="../media/image130.png"/><Relationship Id="rId7" Type="http://schemas.openxmlformats.org/officeDocument/2006/relationships/image" Target="../media/image49.png"/><Relationship Id="rId2" Type="http://schemas.openxmlformats.org/officeDocument/2006/relationships/image" Target="../media/image97.png"/><Relationship Id="rId16" Type="http://schemas.openxmlformats.org/officeDocument/2006/relationships/image" Target="../media/image53.png"/><Relationship Id="rId20" Type="http://schemas.openxmlformats.org/officeDocument/2006/relationships/image" Target="../media/image116.png"/><Relationship Id="rId29" Type="http://schemas.openxmlformats.org/officeDocument/2006/relationships/image" Target="../media/image79.png"/><Relationship Id="rId41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3.png"/><Relationship Id="rId24" Type="http://schemas.openxmlformats.org/officeDocument/2006/relationships/image" Target="../media/image88.png"/><Relationship Id="rId32" Type="http://schemas.openxmlformats.org/officeDocument/2006/relationships/image" Target="../media/image122.png"/><Relationship Id="rId37" Type="http://schemas.openxmlformats.org/officeDocument/2006/relationships/image" Target="../media/image104.png"/><Relationship Id="rId40" Type="http://schemas.openxmlformats.org/officeDocument/2006/relationships/image" Target="../media/image128.png"/><Relationship Id="rId5" Type="http://schemas.openxmlformats.org/officeDocument/2006/relationships/image" Target="../media/image100.png"/><Relationship Id="rId15" Type="http://schemas.openxmlformats.org/officeDocument/2006/relationships/image" Target="../media/image67.png"/><Relationship Id="rId23" Type="http://schemas.openxmlformats.org/officeDocument/2006/relationships/image" Target="../media/image118.png"/><Relationship Id="rId28" Type="http://schemas.openxmlformats.org/officeDocument/2006/relationships/image" Target="../media/image120.png"/><Relationship Id="rId36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70.png"/><Relationship Id="rId31" Type="http://schemas.openxmlformats.org/officeDocument/2006/relationships/image" Target="../media/image121.png"/><Relationship Id="rId4" Type="http://schemas.openxmlformats.org/officeDocument/2006/relationships/image" Target="../media/image99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Relationship Id="rId22" Type="http://schemas.openxmlformats.org/officeDocument/2006/relationships/image" Target="../media/image117.png"/><Relationship Id="rId27" Type="http://schemas.openxmlformats.org/officeDocument/2006/relationships/image" Target="../media/image68.png"/><Relationship Id="rId30" Type="http://schemas.openxmlformats.org/officeDocument/2006/relationships/image" Target="../media/image80.png"/><Relationship Id="rId35" Type="http://schemas.openxmlformats.org/officeDocument/2006/relationships/image" Target="../media/image124.png"/><Relationship Id="rId8" Type="http://schemas.openxmlformats.org/officeDocument/2006/relationships/image" Target="../media/image50.png"/><Relationship Id="rId3" Type="http://schemas.openxmlformats.org/officeDocument/2006/relationships/image" Target="../media/image98.png"/><Relationship Id="rId12" Type="http://schemas.openxmlformats.org/officeDocument/2006/relationships/image" Target="../media/image114.png"/><Relationship Id="rId17" Type="http://schemas.openxmlformats.org/officeDocument/2006/relationships/image" Target="../media/image81.png"/><Relationship Id="rId25" Type="http://schemas.openxmlformats.org/officeDocument/2006/relationships/image" Target="../media/image119.png"/><Relationship Id="rId33" Type="http://schemas.openxmlformats.org/officeDocument/2006/relationships/image" Target="../media/image102.png"/><Relationship Id="rId38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2.png"/><Relationship Id="rId18" Type="http://schemas.openxmlformats.org/officeDocument/2006/relationships/image" Target="../media/image138.png"/><Relationship Id="rId3" Type="http://schemas.openxmlformats.org/officeDocument/2006/relationships/image" Target="../media/image98.png"/><Relationship Id="rId21" Type="http://schemas.openxmlformats.org/officeDocument/2006/relationships/image" Target="../media/image141.jpg"/><Relationship Id="rId7" Type="http://schemas.openxmlformats.org/officeDocument/2006/relationships/image" Target="../media/image131.png"/><Relationship Id="rId12" Type="http://schemas.openxmlformats.org/officeDocument/2006/relationships/image" Target="../media/image121.png"/><Relationship Id="rId17" Type="http://schemas.openxmlformats.org/officeDocument/2006/relationships/image" Target="../media/image137.png"/><Relationship Id="rId2" Type="http://schemas.openxmlformats.org/officeDocument/2006/relationships/image" Target="../media/image97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80.png"/><Relationship Id="rId5" Type="http://schemas.openxmlformats.org/officeDocument/2006/relationships/image" Target="../media/image100.png"/><Relationship Id="rId15" Type="http://schemas.openxmlformats.org/officeDocument/2006/relationships/image" Target="../media/image135.png"/><Relationship Id="rId10" Type="http://schemas.openxmlformats.org/officeDocument/2006/relationships/image" Target="../media/image79.png"/><Relationship Id="rId19" Type="http://schemas.openxmlformats.org/officeDocument/2006/relationships/image" Target="../media/image139.png"/><Relationship Id="rId4" Type="http://schemas.openxmlformats.org/officeDocument/2006/relationships/image" Target="../media/image99.png"/><Relationship Id="rId9" Type="http://schemas.openxmlformats.org/officeDocument/2006/relationships/image" Target="../media/image133.png"/><Relationship Id="rId14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26.jp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cme.com/" TargetMode="Externa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5.png"/><Relationship Id="rId3" Type="http://schemas.openxmlformats.org/officeDocument/2006/relationships/image" Target="../media/image99.png"/><Relationship Id="rId7" Type="http://schemas.openxmlformats.org/officeDocument/2006/relationships/image" Target="../media/image68.png"/><Relationship Id="rId12" Type="http://schemas.openxmlformats.org/officeDocument/2006/relationships/image" Target="../media/image1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193.png"/><Relationship Id="rId5" Type="http://schemas.openxmlformats.org/officeDocument/2006/relationships/image" Target="../media/image101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00.png"/><Relationship Id="rId9" Type="http://schemas.openxmlformats.org/officeDocument/2006/relationships/image" Target="../media/image80.png"/><Relationship Id="rId14" Type="http://schemas.openxmlformats.org/officeDocument/2006/relationships/image" Target="../media/image1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6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" Type="http://schemas.openxmlformats.org/officeDocument/2006/relationships/image" Target="../media/image199.png"/><Relationship Id="rId21" Type="http://schemas.openxmlformats.org/officeDocument/2006/relationships/image" Target="../media/image212.png"/><Relationship Id="rId7" Type="http://schemas.openxmlformats.org/officeDocument/2006/relationships/image" Target="../media/image202.png"/><Relationship Id="rId12" Type="http://schemas.openxmlformats.org/officeDocument/2006/relationships/image" Target="../media/image205.jpg"/><Relationship Id="rId17" Type="http://schemas.openxmlformats.org/officeDocument/2006/relationships/image" Target="../media/image138.png"/><Relationship Id="rId25" Type="http://schemas.openxmlformats.org/officeDocument/2006/relationships/image" Target="../media/image216.png"/><Relationship Id="rId2" Type="http://schemas.openxmlformats.org/officeDocument/2006/relationships/image" Target="../media/image198.png"/><Relationship Id="rId16" Type="http://schemas.openxmlformats.org/officeDocument/2006/relationships/image" Target="../media/image208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24" Type="http://schemas.openxmlformats.org/officeDocument/2006/relationships/image" Target="../media/image215.png"/><Relationship Id="rId5" Type="http://schemas.openxmlformats.org/officeDocument/2006/relationships/image" Target="../media/image26.jpg"/><Relationship Id="rId15" Type="http://schemas.openxmlformats.org/officeDocument/2006/relationships/image" Target="../media/image207.png"/><Relationship Id="rId23" Type="http://schemas.openxmlformats.org/officeDocument/2006/relationships/image" Target="../media/image214.png"/><Relationship Id="rId10" Type="http://schemas.openxmlformats.org/officeDocument/2006/relationships/image" Target="../media/image135.png"/><Relationship Id="rId19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134.png"/><Relationship Id="rId14" Type="http://schemas.openxmlformats.org/officeDocument/2006/relationships/image" Target="../media/image137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1.png"/><Relationship Id="rId26" Type="http://schemas.openxmlformats.org/officeDocument/2006/relationships/image" Target="../media/image239.png"/><Relationship Id="rId3" Type="http://schemas.openxmlformats.org/officeDocument/2006/relationships/image" Target="../media/image26.jpg"/><Relationship Id="rId21" Type="http://schemas.openxmlformats.org/officeDocument/2006/relationships/image" Target="../media/image234.png"/><Relationship Id="rId34" Type="http://schemas.openxmlformats.org/officeDocument/2006/relationships/image" Target="../media/image247.png"/><Relationship Id="rId7" Type="http://schemas.openxmlformats.org/officeDocument/2006/relationships/image" Target="../media/image223.png"/><Relationship Id="rId12" Type="http://schemas.openxmlformats.org/officeDocument/2006/relationships/image" Target="../media/image227.jpg"/><Relationship Id="rId17" Type="http://schemas.openxmlformats.org/officeDocument/2006/relationships/image" Target="../media/image230.jpg"/><Relationship Id="rId25" Type="http://schemas.openxmlformats.org/officeDocument/2006/relationships/image" Target="../media/image238.jpg"/><Relationship Id="rId33" Type="http://schemas.openxmlformats.org/officeDocument/2006/relationships/image" Target="../media/image246.png"/><Relationship Id="rId2" Type="http://schemas.openxmlformats.org/officeDocument/2006/relationships/image" Target="../media/image219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24" Type="http://schemas.openxmlformats.org/officeDocument/2006/relationships/image" Target="../media/image237.jpg"/><Relationship Id="rId32" Type="http://schemas.openxmlformats.org/officeDocument/2006/relationships/image" Target="../media/image245.png"/><Relationship Id="rId5" Type="http://schemas.openxmlformats.org/officeDocument/2006/relationships/image" Target="../media/image221.png"/><Relationship Id="rId15" Type="http://schemas.openxmlformats.org/officeDocument/2006/relationships/image" Target="../media/image204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10" Type="http://schemas.openxmlformats.org/officeDocument/2006/relationships/image" Target="../media/image225.png"/><Relationship Id="rId19" Type="http://schemas.openxmlformats.org/officeDocument/2006/relationships/image" Target="../media/image232.png"/><Relationship Id="rId31" Type="http://schemas.openxmlformats.org/officeDocument/2006/relationships/image" Target="../media/image244.png"/><Relationship Id="rId4" Type="http://schemas.openxmlformats.org/officeDocument/2006/relationships/image" Target="../media/image220.png"/><Relationship Id="rId9" Type="http://schemas.openxmlformats.org/officeDocument/2006/relationships/image" Target="../media/image141.jpg"/><Relationship Id="rId14" Type="http://schemas.openxmlformats.org/officeDocument/2006/relationships/image" Target="../media/image137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243.png"/><Relationship Id="rId8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jp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49.png"/><Relationship Id="rId7" Type="http://schemas.openxmlformats.org/officeDocument/2006/relationships/image" Target="../media/image26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261.png"/><Relationship Id="rId4" Type="http://schemas.openxmlformats.org/officeDocument/2006/relationships/image" Target="../media/image257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1.png"/><Relationship Id="rId3" Type="http://schemas.openxmlformats.org/officeDocument/2006/relationships/image" Target="../media/image250.jp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5" Type="http://schemas.openxmlformats.org/officeDocument/2006/relationships/image" Target="../media/image261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51.png"/><Relationship Id="rId7" Type="http://schemas.openxmlformats.org/officeDocument/2006/relationships/image" Target="../media/image27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78.jpg"/><Relationship Id="rId4" Type="http://schemas.openxmlformats.org/officeDocument/2006/relationships/image" Target="../media/image255.png"/><Relationship Id="rId9" Type="http://schemas.openxmlformats.org/officeDocument/2006/relationships/image" Target="../media/image27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jpg"/><Relationship Id="rId3" Type="http://schemas.openxmlformats.org/officeDocument/2006/relationships/image" Target="../media/image26.jpg"/><Relationship Id="rId7" Type="http://schemas.openxmlformats.org/officeDocument/2006/relationships/image" Target="../media/image282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2.png"/><Relationship Id="rId3" Type="http://schemas.openxmlformats.org/officeDocument/2006/relationships/image" Target="../media/image253.png"/><Relationship Id="rId7" Type="http://schemas.openxmlformats.org/officeDocument/2006/relationships/image" Target="../media/image287.png"/><Relationship Id="rId12" Type="http://schemas.openxmlformats.org/officeDocument/2006/relationships/image" Target="../media/image29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g"/><Relationship Id="rId11" Type="http://schemas.openxmlformats.org/officeDocument/2006/relationships/image" Target="../media/image270.png"/><Relationship Id="rId5" Type="http://schemas.openxmlformats.org/officeDocument/2006/relationships/image" Target="../media/image285.jp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jpg"/><Relationship Id="rId5" Type="http://schemas.openxmlformats.org/officeDocument/2006/relationships/image" Target="../media/image295.png"/><Relationship Id="rId4" Type="http://schemas.openxmlformats.org/officeDocument/2006/relationships/image" Target="../media/image2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racle.com/a/ocom/docs/techbrief-enterprisedatameshandgoldengate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nami.com/2021/05/07/drowning-in-a-data-lake-gartner-analyst-offers-a-life-preserver/" TargetMode="External"/><Relationship Id="rId13" Type="http://schemas.openxmlformats.org/officeDocument/2006/relationships/hyperlink" Target="https://martinfowler.com/bliki/StranglerFigApplication.html" TargetMode="External"/><Relationship Id="rId18" Type="http://schemas.openxmlformats.org/officeDocument/2006/relationships/hyperlink" Target="https://canvas.stanford.edu/files/5342788/download?download_frd=1" TargetMode="External"/><Relationship Id="rId3" Type="http://schemas.openxmlformats.org/officeDocument/2006/relationships/hyperlink" Target="https://www.oracle.com/a/tech/docs/maa-goldengate-hub.pdf" TargetMode="External"/><Relationship Id="rId21" Type="http://schemas.openxmlformats.org/officeDocument/2006/relationships/hyperlink" Target="https://blogs.oracle.com/cloud-platform/western-digital-achieves-faster-integration-with-oracle-integration-cloud" TargetMode="External"/><Relationship Id="rId7" Type="http://schemas.openxmlformats.org/officeDocument/2006/relationships/hyperlink" Target="https://a16z.com/2021/05/27/cost-of-cloud-paradox-market-cap-cloud-lifecycle-scale-growth-repatriation-optimization/" TargetMode="External"/><Relationship Id="rId12" Type="http://schemas.openxmlformats.org/officeDocument/2006/relationships/hyperlink" Target="https://microservices.io/patterns/data/transactional-outbox.html" TargetMode="External"/><Relationship Id="rId17" Type="http://schemas.openxmlformats.org/officeDocument/2006/relationships/hyperlink" Target="https://medium.com/netflix-techblog/netflix-billing-migration-to-aws-part-iii-7d94ab9d1f59" TargetMode="External"/><Relationship Id="rId25" Type="http://schemas.openxmlformats.org/officeDocument/2006/relationships/hyperlink" Target="https://www.oracle.com/news/announcement/sailgp-launches-second-season-with-oracle-cloud-041521.html" TargetMode="External"/><Relationship Id="rId2" Type="http://schemas.openxmlformats.org/officeDocument/2006/relationships/image" Target="../media/image26.jpg"/><Relationship Id="rId16" Type="http://schemas.openxmlformats.org/officeDocument/2006/relationships/hyperlink" Target="https://medium.com/intuit-engineering/intuits-data-mesh-strategy-778e3edaa017" TargetMode="External"/><Relationship Id="rId20" Type="http://schemas.openxmlformats.org/officeDocument/2006/relationships/hyperlink" Target="https://www.slideshare.net/r39132/big-data-fast-data-paypal-yow-20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world.com/article/3623721/cloud-lock-in-is-real.html" TargetMode="External"/><Relationship Id="rId11" Type="http://schemas.openxmlformats.org/officeDocument/2006/relationships/hyperlink" Target="https://mitsloan.mit.edu/ideas-made-to-matter/digital-transformation-has-evolved-heres-whats-new" TargetMode="External"/><Relationship Id="rId24" Type="http://schemas.openxmlformats.org/officeDocument/2006/relationships/hyperlink" Target="https://www.confluent.io/blog/event-streaming-platform-1/" TargetMode="External"/><Relationship Id="rId5" Type="http://schemas.openxmlformats.org/officeDocument/2006/relationships/hyperlink" Target="https://www.bcg.com/publications/2020/increasing-odds-of-success-in-digital-transformation" TargetMode="External"/><Relationship Id="rId15" Type="http://schemas.openxmlformats.org/officeDocument/2006/relationships/hyperlink" Target="https://www.openpolicyagent.org/" TargetMode="External"/><Relationship Id="rId23" Type="http://schemas.openxmlformats.org/officeDocument/2006/relationships/hyperlink" Target="https://gestaltit.com/tech-field-day/gestalt/western-digitals-data-vision-at-sfd18/" TargetMode="External"/><Relationship Id="rId10" Type="http://schemas.openxmlformats.org/officeDocument/2006/relationships/hyperlink" Target="https://www.nextgov.com/ideas/2021/03/commercial-cloud-outages-are-wake-call/172731/" TargetMode="External"/><Relationship Id="rId19" Type="http://schemas.openxmlformats.org/officeDocument/2006/relationships/hyperlink" Target="https://medium.com/%40kshi/data-transformation-of-wells-fargo-en-f025843f5e2d" TargetMode="External"/><Relationship Id="rId4" Type="http://schemas.openxmlformats.org/officeDocument/2006/relationships/hyperlink" Target="https://www.gartner.com/smarterwithgartner/use-a-hybrid-integration-approach-to-empower-digital-transformation/" TargetMode="External"/><Relationship Id="rId9" Type="http://schemas.openxmlformats.org/officeDocument/2006/relationships/hyperlink" Target="https://martinfowler.com/articles/data-monolith-to-mesh.html" TargetMode="External"/><Relationship Id="rId14" Type="http://schemas.openxmlformats.org/officeDocument/2006/relationships/hyperlink" Target="https://martinfowler.com/bliki/BoundedContext.html" TargetMode="External"/><Relationship Id="rId22" Type="http://schemas.openxmlformats.org/officeDocument/2006/relationships/hyperlink" Target="https://www.house-listing.com/technology/201903/298492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26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352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2899" y="3909643"/>
            <a:ext cx="5431790" cy="11455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4400" u="sng" spc="-5" dirty="0">
                <a:solidFill>
                  <a:srgbClr val="FBFAF9"/>
                </a:solidFill>
                <a:uFill>
                  <a:solidFill>
                    <a:srgbClr val="FBFAF9"/>
                  </a:solidFill>
                </a:uFill>
                <a:latin typeface="Georgia"/>
                <a:cs typeface="Georgia"/>
              </a:rPr>
              <a:t>Enterprise </a:t>
            </a:r>
            <a:r>
              <a:rPr sz="4400" u="sng" spc="-15" dirty="0">
                <a:solidFill>
                  <a:srgbClr val="FBFAF9"/>
                </a:solidFill>
                <a:uFill>
                  <a:solidFill>
                    <a:srgbClr val="FBFAF9"/>
                  </a:solidFill>
                </a:uFill>
                <a:latin typeface="Georgia"/>
                <a:cs typeface="Georgia"/>
              </a:rPr>
              <a:t>Data</a:t>
            </a:r>
            <a:r>
              <a:rPr sz="4400" u="sng" spc="-30" dirty="0">
                <a:solidFill>
                  <a:srgbClr val="FBFAF9"/>
                </a:solidFill>
                <a:uFill>
                  <a:solidFill>
                    <a:srgbClr val="FBFAF9"/>
                  </a:solidFill>
                </a:uFill>
                <a:latin typeface="Georgia"/>
                <a:cs typeface="Georgia"/>
              </a:rPr>
              <a:t> </a:t>
            </a:r>
            <a:r>
              <a:rPr sz="4400" u="sng" spc="-10" dirty="0">
                <a:solidFill>
                  <a:srgbClr val="FBFAF9"/>
                </a:solidFill>
                <a:uFill>
                  <a:solidFill>
                    <a:srgbClr val="FBFAF9"/>
                  </a:solidFill>
                </a:uFill>
                <a:latin typeface="Georgia"/>
                <a:cs typeface="Georgia"/>
              </a:rPr>
              <a:t>Mesh</a:t>
            </a:r>
            <a:endParaRPr sz="4400" dirty="0">
              <a:latin typeface="Georgia"/>
              <a:cs typeface="Georgia"/>
            </a:endParaRPr>
          </a:p>
          <a:p>
            <a:pPr marL="125095">
              <a:lnSpc>
                <a:spcPct val="100000"/>
              </a:lnSpc>
              <a:spcBef>
                <a:spcPts val="240"/>
              </a:spcBef>
            </a:pPr>
            <a:r>
              <a:rPr sz="2400" spc="5" dirty="0">
                <a:solidFill>
                  <a:srgbClr val="FBFAF9"/>
                </a:solidFill>
                <a:latin typeface="Georgia"/>
                <a:cs typeface="Georgia"/>
              </a:rPr>
              <a:t>S</a:t>
            </a:r>
            <a:r>
              <a:rPr sz="1900" spc="5" dirty="0">
                <a:solidFill>
                  <a:srgbClr val="FBFAF9"/>
                </a:solidFill>
                <a:latin typeface="Georgia"/>
                <a:cs typeface="Georgia"/>
              </a:rPr>
              <a:t>OLUTIONS</a:t>
            </a:r>
            <a:r>
              <a:rPr sz="2400" spc="5" dirty="0">
                <a:solidFill>
                  <a:srgbClr val="FBFAF9"/>
                </a:solidFill>
                <a:latin typeface="Georgia"/>
                <a:cs typeface="Georgia"/>
              </a:rPr>
              <a:t>, </a:t>
            </a:r>
            <a:r>
              <a:rPr sz="2400" spc="10" dirty="0">
                <a:solidFill>
                  <a:srgbClr val="FBFAF9"/>
                </a:solidFill>
                <a:latin typeface="Georgia"/>
                <a:cs typeface="Georgia"/>
              </a:rPr>
              <a:t>U</a:t>
            </a:r>
            <a:r>
              <a:rPr sz="1900" spc="10" dirty="0">
                <a:solidFill>
                  <a:srgbClr val="FBFAF9"/>
                </a:solidFill>
                <a:latin typeface="Georgia"/>
                <a:cs typeface="Georgia"/>
              </a:rPr>
              <a:t>SE </a:t>
            </a:r>
            <a:r>
              <a:rPr sz="2400" spc="5" dirty="0">
                <a:solidFill>
                  <a:srgbClr val="FBFAF9"/>
                </a:solidFill>
                <a:latin typeface="Georgia"/>
                <a:cs typeface="Georgia"/>
              </a:rPr>
              <a:t>C</a:t>
            </a:r>
            <a:r>
              <a:rPr sz="1900" spc="5" dirty="0">
                <a:solidFill>
                  <a:srgbClr val="FBFAF9"/>
                </a:solidFill>
                <a:latin typeface="Georgia"/>
                <a:cs typeface="Georgia"/>
              </a:rPr>
              <a:t>ASES </a:t>
            </a:r>
            <a:r>
              <a:rPr sz="2400" spc="5" dirty="0">
                <a:solidFill>
                  <a:srgbClr val="FBFAF9"/>
                </a:solidFill>
                <a:latin typeface="Georgia"/>
                <a:cs typeface="Georgia"/>
              </a:rPr>
              <a:t>&amp; </a:t>
            </a:r>
            <a:r>
              <a:rPr sz="2400" spc="10" dirty="0">
                <a:solidFill>
                  <a:srgbClr val="FBFAF9"/>
                </a:solidFill>
                <a:latin typeface="Georgia"/>
                <a:cs typeface="Georgia"/>
              </a:rPr>
              <a:t>C</a:t>
            </a:r>
            <a:r>
              <a:rPr sz="1900" spc="10" dirty="0">
                <a:solidFill>
                  <a:srgbClr val="FBFAF9"/>
                </a:solidFill>
                <a:latin typeface="Georgia"/>
                <a:cs typeface="Georgia"/>
              </a:rPr>
              <a:t>ASE</a:t>
            </a:r>
            <a:r>
              <a:rPr sz="1900" spc="215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2400" spc="10" dirty="0">
                <a:solidFill>
                  <a:srgbClr val="FBFAF9"/>
                </a:solidFill>
                <a:latin typeface="Georgia"/>
                <a:cs typeface="Georgia"/>
              </a:rPr>
              <a:t>S</a:t>
            </a:r>
            <a:r>
              <a:rPr sz="1900" spc="10" dirty="0">
                <a:solidFill>
                  <a:srgbClr val="FBFAF9"/>
                </a:solidFill>
                <a:latin typeface="Georgia"/>
                <a:cs typeface="Georgia"/>
              </a:rPr>
              <a:t>TUDIES</a:t>
            </a:r>
            <a:endParaRPr sz="190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324" y="265175"/>
            <a:ext cx="1677924" cy="1037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5675" y="6195161"/>
            <a:ext cx="61087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65" dirty="0">
                <a:solidFill>
                  <a:srgbClr val="FBFAF9"/>
                </a:solidFill>
                <a:latin typeface="Verdana"/>
                <a:cs typeface="Verdana"/>
              </a:rPr>
              <a:t>Fall</a:t>
            </a:r>
            <a:r>
              <a:rPr sz="12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200" spc="-155" dirty="0">
                <a:solidFill>
                  <a:srgbClr val="FBFAF9"/>
                </a:solidFill>
                <a:latin typeface="Verdana"/>
                <a:cs typeface="Verdana"/>
              </a:rPr>
              <a:t>2021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072" y="1303019"/>
            <a:ext cx="1042416" cy="301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56881" y="2153821"/>
            <a:ext cx="4937760" cy="117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56881" y="2154601"/>
            <a:ext cx="4937760" cy="1172210"/>
          </a:xfrm>
          <a:custGeom>
            <a:avLst/>
            <a:gdLst/>
            <a:ahLst/>
            <a:cxnLst/>
            <a:rect l="l" t="t" r="r" b="b"/>
            <a:pathLst>
              <a:path w="4937759" h="1172210">
                <a:moveTo>
                  <a:pt x="0" y="1157812"/>
                </a:moveTo>
                <a:lnTo>
                  <a:pt x="27854" y="1124326"/>
                </a:lnTo>
                <a:lnTo>
                  <a:pt x="60122" y="1087715"/>
                </a:lnTo>
                <a:lnTo>
                  <a:pt x="95555" y="1048625"/>
                </a:lnTo>
                <a:lnTo>
                  <a:pt x="132905" y="1007704"/>
                </a:lnTo>
                <a:lnTo>
                  <a:pt x="170921" y="965599"/>
                </a:lnTo>
                <a:lnTo>
                  <a:pt x="208355" y="922956"/>
                </a:lnTo>
                <a:lnTo>
                  <a:pt x="243957" y="880424"/>
                </a:lnTo>
                <a:lnTo>
                  <a:pt x="276480" y="838648"/>
                </a:lnTo>
                <a:lnTo>
                  <a:pt x="304673" y="798275"/>
                </a:lnTo>
                <a:lnTo>
                  <a:pt x="329857" y="762027"/>
                </a:lnTo>
                <a:lnTo>
                  <a:pt x="358675" y="724617"/>
                </a:lnTo>
                <a:lnTo>
                  <a:pt x="390284" y="686411"/>
                </a:lnTo>
                <a:lnTo>
                  <a:pt x="423845" y="647771"/>
                </a:lnTo>
                <a:lnTo>
                  <a:pt x="458517" y="609061"/>
                </a:lnTo>
                <a:lnTo>
                  <a:pt x="493460" y="570645"/>
                </a:lnTo>
                <a:lnTo>
                  <a:pt x="527832" y="532885"/>
                </a:lnTo>
                <a:lnTo>
                  <a:pt x="560794" y="496145"/>
                </a:lnTo>
                <a:lnTo>
                  <a:pt x="591505" y="460790"/>
                </a:lnTo>
                <a:lnTo>
                  <a:pt x="619125" y="427181"/>
                </a:lnTo>
                <a:lnTo>
                  <a:pt x="645144" y="395555"/>
                </a:lnTo>
                <a:lnTo>
                  <a:pt x="675535" y="360465"/>
                </a:lnTo>
                <a:lnTo>
                  <a:pt x="709247" y="322646"/>
                </a:lnTo>
                <a:lnTo>
                  <a:pt x="745230" y="282836"/>
                </a:lnTo>
                <a:lnTo>
                  <a:pt x="782433" y="241770"/>
                </a:lnTo>
                <a:lnTo>
                  <a:pt x="819805" y="200185"/>
                </a:lnTo>
                <a:lnTo>
                  <a:pt x="856296" y="158817"/>
                </a:lnTo>
                <a:lnTo>
                  <a:pt x="890855" y="118403"/>
                </a:lnTo>
                <a:lnTo>
                  <a:pt x="922433" y="79677"/>
                </a:lnTo>
                <a:lnTo>
                  <a:pt x="949977" y="43378"/>
                </a:lnTo>
                <a:lnTo>
                  <a:pt x="972439" y="10240"/>
                </a:lnTo>
                <a:lnTo>
                  <a:pt x="1033972" y="7196"/>
                </a:lnTo>
                <a:lnTo>
                  <a:pt x="1094966" y="4781"/>
                </a:lnTo>
                <a:lnTo>
                  <a:pt x="1155084" y="2971"/>
                </a:lnTo>
                <a:lnTo>
                  <a:pt x="1213988" y="1745"/>
                </a:lnTo>
                <a:lnTo>
                  <a:pt x="1271339" y="1080"/>
                </a:lnTo>
                <a:lnTo>
                  <a:pt x="1326800" y="953"/>
                </a:lnTo>
                <a:lnTo>
                  <a:pt x="1380034" y="1343"/>
                </a:lnTo>
                <a:lnTo>
                  <a:pt x="1430702" y="2225"/>
                </a:lnTo>
                <a:lnTo>
                  <a:pt x="1478466" y="3579"/>
                </a:lnTo>
                <a:lnTo>
                  <a:pt x="1522989" y="5381"/>
                </a:lnTo>
                <a:lnTo>
                  <a:pt x="1563934" y="7609"/>
                </a:lnTo>
                <a:lnTo>
                  <a:pt x="1643980" y="13323"/>
                </a:lnTo>
                <a:lnTo>
                  <a:pt x="1689059" y="15775"/>
                </a:lnTo>
                <a:lnTo>
                  <a:pt x="1736081" y="17577"/>
                </a:lnTo>
                <a:lnTo>
                  <a:pt x="1784929" y="18708"/>
                </a:lnTo>
                <a:lnTo>
                  <a:pt x="1835483" y="19146"/>
                </a:lnTo>
                <a:lnTo>
                  <a:pt x="1887626" y="18872"/>
                </a:lnTo>
                <a:lnTo>
                  <a:pt x="1941240" y="17865"/>
                </a:lnTo>
                <a:lnTo>
                  <a:pt x="1996206" y="16105"/>
                </a:lnTo>
                <a:lnTo>
                  <a:pt x="2052406" y="13570"/>
                </a:lnTo>
                <a:lnTo>
                  <a:pt x="2109724" y="10240"/>
                </a:lnTo>
                <a:lnTo>
                  <a:pt x="2159508" y="8016"/>
                </a:lnTo>
                <a:lnTo>
                  <a:pt x="2211890" y="7339"/>
                </a:lnTo>
                <a:lnTo>
                  <a:pt x="2266094" y="7865"/>
                </a:lnTo>
                <a:lnTo>
                  <a:pt x="2321348" y="9252"/>
                </a:lnTo>
                <a:lnTo>
                  <a:pt x="2376877" y="11159"/>
                </a:lnTo>
                <a:lnTo>
                  <a:pt x="2431907" y="13241"/>
                </a:lnTo>
                <a:lnTo>
                  <a:pt x="2485664" y="15156"/>
                </a:lnTo>
                <a:lnTo>
                  <a:pt x="2537375" y="16562"/>
                </a:lnTo>
                <a:lnTo>
                  <a:pt x="2586265" y="17116"/>
                </a:lnTo>
                <a:lnTo>
                  <a:pt x="2631561" y="16476"/>
                </a:lnTo>
                <a:lnTo>
                  <a:pt x="2672489" y="14298"/>
                </a:lnTo>
                <a:lnTo>
                  <a:pt x="2708275" y="10240"/>
                </a:lnTo>
                <a:lnTo>
                  <a:pt x="2744770" y="6107"/>
                </a:lnTo>
                <a:lnTo>
                  <a:pt x="2782550" y="4485"/>
                </a:lnTo>
                <a:lnTo>
                  <a:pt x="2822020" y="4813"/>
                </a:lnTo>
                <a:lnTo>
                  <a:pt x="2863582" y="6529"/>
                </a:lnTo>
                <a:lnTo>
                  <a:pt x="2907640" y="9072"/>
                </a:lnTo>
                <a:lnTo>
                  <a:pt x="2954597" y="11880"/>
                </a:lnTo>
                <a:lnTo>
                  <a:pt x="3004859" y="14392"/>
                </a:lnTo>
                <a:lnTo>
                  <a:pt x="3058827" y="16045"/>
                </a:lnTo>
                <a:lnTo>
                  <a:pt x="3116905" y="16279"/>
                </a:lnTo>
                <a:lnTo>
                  <a:pt x="3179498" y="14531"/>
                </a:lnTo>
                <a:lnTo>
                  <a:pt x="3247009" y="10240"/>
                </a:lnTo>
                <a:lnTo>
                  <a:pt x="3300777" y="6293"/>
                </a:lnTo>
                <a:lnTo>
                  <a:pt x="3352239" y="3409"/>
                </a:lnTo>
                <a:lnTo>
                  <a:pt x="3401878" y="1475"/>
                </a:lnTo>
                <a:lnTo>
                  <a:pt x="3450174" y="376"/>
                </a:lnTo>
                <a:lnTo>
                  <a:pt x="3497611" y="0"/>
                </a:lnTo>
                <a:lnTo>
                  <a:pt x="3544668" y="230"/>
                </a:lnTo>
                <a:lnTo>
                  <a:pt x="3591829" y="953"/>
                </a:lnTo>
                <a:lnTo>
                  <a:pt x="3639575" y="2056"/>
                </a:lnTo>
                <a:lnTo>
                  <a:pt x="3688389" y="3424"/>
                </a:lnTo>
                <a:lnTo>
                  <a:pt x="3738750" y="4942"/>
                </a:lnTo>
                <a:lnTo>
                  <a:pt x="3791143" y="6497"/>
                </a:lnTo>
                <a:lnTo>
                  <a:pt x="3846047" y="7974"/>
                </a:lnTo>
                <a:lnTo>
                  <a:pt x="3903946" y="9260"/>
                </a:lnTo>
                <a:lnTo>
                  <a:pt x="3965321" y="10240"/>
                </a:lnTo>
                <a:lnTo>
                  <a:pt x="3994283" y="46615"/>
                </a:lnTo>
                <a:lnTo>
                  <a:pt x="4027609" y="88145"/>
                </a:lnTo>
                <a:lnTo>
                  <a:pt x="4063952" y="133002"/>
                </a:lnTo>
                <a:lnTo>
                  <a:pt x="4101968" y="179362"/>
                </a:lnTo>
                <a:lnTo>
                  <a:pt x="4140308" y="225397"/>
                </a:lnTo>
                <a:lnTo>
                  <a:pt x="4177627" y="269283"/>
                </a:lnTo>
                <a:lnTo>
                  <a:pt x="4212578" y="309192"/>
                </a:lnTo>
                <a:lnTo>
                  <a:pt x="4243816" y="343299"/>
                </a:lnTo>
                <a:lnTo>
                  <a:pt x="4295518" y="395366"/>
                </a:lnTo>
                <a:lnTo>
                  <a:pt x="4325064" y="427113"/>
                </a:lnTo>
                <a:lnTo>
                  <a:pt x="4357685" y="463781"/>
                </a:lnTo>
                <a:lnTo>
                  <a:pt x="4392435" y="504133"/>
                </a:lnTo>
                <a:lnTo>
                  <a:pt x="4428368" y="546934"/>
                </a:lnTo>
                <a:lnTo>
                  <a:pt x="4464539" y="590945"/>
                </a:lnTo>
                <a:lnTo>
                  <a:pt x="4500001" y="634932"/>
                </a:lnTo>
                <a:lnTo>
                  <a:pt x="4533808" y="677657"/>
                </a:lnTo>
                <a:lnTo>
                  <a:pt x="4565015" y="717884"/>
                </a:lnTo>
                <a:lnTo>
                  <a:pt x="4591836" y="751257"/>
                </a:lnTo>
                <a:lnTo>
                  <a:pt x="4623185" y="787789"/>
                </a:lnTo>
                <a:lnTo>
                  <a:pt x="4658025" y="826870"/>
                </a:lnTo>
                <a:lnTo>
                  <a:pt x="4695316" y="867887"/>
                </a:lnTo>
                <a:lnTo>
                  <a:pt x="4734020" y="910229"/>
                </a:lnTo>
                <a:lnTo>
                  <a:pt x="4773099" y="953282"/>
                </a:lnTo>
                <a:lnTo>
                  <a:pt x="4811513" y="996436"/>
                </a:lnTo>
                <a:lnTo>
                  <a:pt x="4848225" y="1039078"/>
                </a:lnTo>
                <a:lnTo>
                  <a:pt x="4882196" y="1080596"/>
                </a:lnTo>
                <a:lnTo>
                  <a:pt x="4912387" y="1120378"/>
                </a:lnTo>
                <a:lnTo>
                  <a:pt x="4937760" y="1157812"/>
                </a:lnTo>
                <a:lnTo>
                  <a:pt x="4886406" y="1158121"/>
                </a:lnTo>
                <a:lnTo>
                  <a:pt x="4837173" y="1157142"/>
                </a:lnTo>
                <a:lnTo>
                  <a:pt x="4789226" y="1155332"/>
                </a:lnTo>
                <a:lnTo>
                  <a:pt x="4741726" y="1153149"/>
                </a:lnTo>
                <a:lnTo>
                  <a:pt x="4693840" y="1151050"/>
                </a:lnTo>
                <a:lnTo>
                  <a:pt x="4644731" y="1149491"/>
                </a:lnTo>
                <a:lnTo>
                  <a:pt x="4593563" y="1148931"/>
                </a:lnTo>
                <a:lnTo>
                  <a:pt x="4539500" y="1149827"/>
                </a:lnTo>
                <a:lnTo>
                  <a:pt x="4481706" y="1152634"/>
                </a:lnTo>
                <a:lnTo>
                  <a:pt x="4419346" y="1157812"/>
                </a:lnTo>
                <a:lnTo>
                  <a:pt x="4365298" y="1161991"/>
                </a:lnTo>
                <a:lnTo>
                  <a:pt x="4311422" y="1163959"/>
                </a:lnTo>
                <a:lnTo>
                  <a:pt x="4257807" y="1164152"/>
                </a:lnTo>
                <a:lnTo>
                  <a:pt x="4204546" y="1163005"/>
                </a:lnTo>
                <a:lnTo>
                  <a:pt x="4151729" y="1160953"/>
                </a:lnTo>
                <a:lnTo>
                  <a:pt x="4099448" y="1158431"/>
                </a:lnTo>
                <a:lnTo>
                  <a:pt x="4047794" y="1155875"/>
                </a:lnTo>
                <a:lnTo>
                  <a:pt x="3996859" y="1153720"/>
                </a:lnTo>
                <a:lnTo>
                  <a:pt x="3946733" y="1152401"/>
                </a:lnTo>
                <a:lnTo>
                  <a:pt x="3897508" y="1152353"/>
                </a:lnTo>
                <a:lnTo>
                  <a:pt x="3849275" y="1154012"/>
                </a:lnTo>
                <a:lnTo>
                  <a:pt x="3802126" y="1157812"/>
                </a:lnTo>
                <a:lnTo>
                  <a:pt x="3761432" y="1161301"/>
                </a:lnTo>
                <a:lnTo>
                  <a:pt x="3719235" y="1163324"/>
                </a:lnTo>
                <a:lnTo>
                  <a:pt x="3675508" y="1164113"/>
                </a:lnTo>
                <a:lnTo>
                  <a:pt x="3630226" y="1163899"/>
                </a:lnTo>
                <a:lnTo>
                  <a:pt x="3583362" y="1162917"/>
                </a:lnTo>
                <a:lnTo>
                  <a:pt x="3534890" y="1161398"/>
                </a:lnTo>
                <a:lnTo>
                  <a:pt x="3484784" y="1159574"/>
                </a:lnTo>
                <a:lnTo>
                  <a:pt x="3433018" y="1157679"/>
                </a:lnTo>
                <a:lnTo>
                  <a:pt x="3379566" y="1155944"/>
                </a:lnTo>
                <a:lnTo>
                  <a:pt x="3324402" y="1154602"/>
                </a:lnTo>
                <a:lnTo>
                  <a:pt x="3267499" y="1153885"/>
                </a:lnTo>
                <a:lnTo>
                  <a:pt x="3208832" y="1154027"/>
                </a:lnTo>
                <a:lnTo>
                  <a:pt x="3148374" y="1155258"/>
                </a:lnTo>
                <a:lnTo>
                  <a:pt x="3086100" y="1157812"/>
                </a:lnTo>
                <a:lnTo>
                  <a:pt x="3003199" y="1161684"/>
                </a:lnTo>
                <a:lnTo>
                  <a:pt x="2930589" y="1164201"/>
                </a:lnTo>
                <a:lnTo>
                  <a:pt x="2866997" y="1165549"/>
                </a:lnTo>
                <a:lnTo>
                  <a:pt x="2811154" y="1165914"/>
                </a:lnTo>
                <a:lnTo>
                  <a:pt x="2761789" y="1165480"/>
                </a:lnTo>
                <a:lnTo>
                  <a:pt x="2717633" y="1164433"/>
                </a:lnTo>
                <a:lnTo>
                  <a:pt x="2677415" y="1162957"/>
                </a:lnTo>
                <a:lnTo>
                  <a:pt x="2639864" y="1161238"/>
                </a:lnTo>
                <a:lnTo>
                  <a:pt x="2603711" y="1159462"/>
                </a:lnTo>
                <a:lnTo>
                  <a:pt x="2567686" y="1157812"/>
                </a:lnTo>
                <a:lnTo>
                  <a:pt x="2504421" y="1155218"/>
                </a:lnTo>
                <a:lnTo>
                  <a:pt x="2426751" y="1152568"/>
                </a:lnTo>
                <a:lnTo>
                  <a:pt x="2382539" y="1151430"/>
                </a:lnTo>
                <a:lnTo>
                  <a:pt x="2334755" y="1150529"/>
                </a:lnTo>
                <a:lnTo>
                  <a:pt x="2283408" y="1149946"/>
                </a:lnTo>
                <a:lnTo>
                  <a:pt x="2228509" y="1149766"/>
                </a:lnTo>
                <a:lnTo>
                  <a:pt x="2170067" y="1150071"/>
                </a:lnTo>
                <a:lnTo>
                  <a:pt x="2108091" y="1150945"/>
                </a:lnTo>
                <a:lnTo>
                  <a:pt x="2042592" y="1152471"/>
                </a:lnTo>
                <a:lnTo>
                  <a:pt x="1973579" y="1154732"/>
                </a:lnTo>
                <a:lnTo>
                  <a:pt x="1901063" y="1157812"/>
                </a:lnTo>
                <a:lnTo>
                  <a:pt x="1812971" y="1161536"/>
                </a:lnTo>
                <a:lnTo>
                  <a:pt x="1740015" y="1163738"/>
                </a:lnTo>
                <a:lnTo>
                  <a:pt x="1679540" y="1164677"/>
                </a:lnTo>
                <a:lnTo>
                  <a:pt x="1628888" y="1164615"/>
                </a:lnTo>
                <a:lnTo>
                  <a:pt x="1585404" y="1163813"/>
                </a:lnTo>
                <a:lnTo>
                  <a:pt x="1546431" y="1162531"/>
                </a:lnTo>
                <a:lnTo>
                  <a:pt x="1509312" y="1161029"/>
                </a:lnTo>
                <a:lnTo>
                  <a:pt x="1471392" y="1159568"/>
                </a:lnTo>
                <a:lnTo>
                  <a:pt x="1430014" y="1158409"/>
                </a:lnTo>
                <a:lnTo>
                  <a:pt x="1382522" y="1157812"/>
                </a:lnTo>
                <a:lnTo>
                  <a:pt x="1339347" y="1157172"/>
                </a:lnTo>
                <a:lnTo>
                  <a:pt x="1295403" y="1155801"/>
                </a:lnTo>
                <a:lnTo>
                  <a:pt x="1250469" y="1153955"/>
                </a:lnTo>
                <a:lnTo>
                  <a:pt x="1204326" y="1151886"/>
                </a:lnTo>
                <a:lnTo>
                  <a:pt x="1156755" y="1149848"/>
                </a:lnTo>
                <a:lnTo>
                  <a:pt x="1107535" y="1148097"/>
                </a:lnTo>
                <a:lnTo>
                  <a:pt x="1056447" y="1146885"/>
                </a:lnTo>
                <a:lnTo>
                  <a:pt x="1003271" y="1146467"/>
                </a:lnTo>
                <a:lnTo>
                  <a:pt x="947789" y="1147097"/>
                </a:lnTo>
                <a:lnTo>
                  <a:pt x="889779" y="1149028"/>
                </a:lnTo>
                <a:lnTo>
                  <a:pt x="829023" y="1152515"/>
                </a:lnTo>
                <a:lnTo>
                  <a:pt x="765301" y="1157812"/>
                </a:lnTo>
                <a:lnTo>
                  <a:pt x="712996" y="1162326"/>
                </a:lnTo>
                <a:lnTo>
                  <a:pt x="660571" y="1165860"/>
                </a:lnTo>
                <a:lnTo>
                  <a:pt x="608096" y="1168492"/>
                </a:lnTo>
                <a:lnTo>
                  <a:pt x="555641" y="1170300"/>
                </a:lnTo>
                <a:lnTo>
                  <a:pt x="503277" y="1171359"/>
                </a:lnTo>
                <a:lnTo>
                  <a:pt x="451073" y="1171748"/>
                </a:lnTo>
                <a:lnTo>
                  <a:pt x="399099" y="1171543"/>
                </a:lnTo>
                <a:lnTo>
                  <a:pt x="347426" y="1170822"/>
                </a:lnTo>
                <a:lnTo>
                  <a:pt x="296123" y="1169663"/>
                </a:lnTo>
                <a:lnTo>
                  <a:pt x="245260" y="1168142"/>
                </a:lnTo>
                <a:lnTo>
                  <a:pt x="194907" y="1166336"/>
                </a:lnTo>
                <a:lnTo>
                  <a:pt x="145135" y="1164323"/>
                </a:lnTo>
                <a:lnTo>
                  <a:pt x="96013" y="1162180"/>
                </a:lnTo>
                <a:lnTo>
                  <a:pt x="47611" y="1159984"/>
                </a:lnTo>
                <a:lnTo>
                  <a:pt x="0" y="1157812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961" y="0"/>
            <a:ext cx="1156525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8800" spc="-4295" dirty="0">
                <a:solidFill>
                  <a:srgbClr val="E9E1DB"/>
                </a:solidFill>
              </a:rPr>
              <a:t>D</a:t>
            </a:r>
            <a:r>
              <a:rPr sz="6600" spc="-15" baseline="17676" dirty="0"/>
              <a:t>E</a:t>
            </a:r>
            <a:r>
              <a:rPr sz="5250" spc="-2340" baseline="22222" dirty="0"/>
              <a:t>V</a:t>
            </a:r>
            <a:r>
              <a:rPr sz="8800" spc="-3675" dirty="0">
                <a:solidFill>
                  <a:srgbClr val="E9E1DB"/>
                </a:solidFill>
              </a:rPr>
              <a:t>a</a:t>
            </a:r>
            <a:r>
              <a:rPr sz="5250" spc="52" baseline="22222" dirty="0"/>
              <a:t>E</a:t>
            </a:r>
            <a:r>
              <a:rPr sz="5250" spc="-2820" baseline="22222" dirty="0"/>
              <a:t>N</a:t>
            </a:r>
            <a:r>
              <a:rPr sz="8800" spc="-1600" dirty="0">
                <a:solidFill>
                  <a:srgbClr val="E9E1DB"/>
                </a:solidFill>
              </a:rPr>
              <a:t>t</a:t>
            </a:r>
            <a:r>
              <a:rPr sz="5250" spc="-1214" baseline="22222" dirty="0"/>
              <a:t>T</a:t>
            </a:r>
            <a:r>
              <a:rPr sz="8800" spc="-3345" dirty="0">
                <a:solidFill>
                  <a:srgbClr val="E9E1DB"/>
                </a:solidFill>
              </a:rPr>
              <a:t>a</a:t>
            </a:r>
            <a:r>
              <a:rPr sz="6600" spc="-22" baseline="17676" dirty="0"/>
              <a:t>S</a:t>
            </a:r>
            <a:r>
              <a:rPr sz="5250" spc="-165" baseline="22222" dirty="0"/>
              <a:t>O</a:t>
            </a:r>
            <a:r>
              <a:rPr sz="8800" spc="-8895" dirty="0">
                <a:solidFill>
                  <a:srgbClr val="E9E1DB"/>
                </a:solidFill>
              </a:rPr>
              <a:t>M</a:t>
            </a:r>
            <a:r>
              <a:rPr sz="5250" spc="44" baseline="22222" dirty="0"/>
              <a:t>U</a:t>
            </a:r>
            <a:r>
              <a:rPr sz="5250" spc="22" baseline="22222" dirty="0"/>
              <a:t>RC</a:t>
            </a:r>
            <a:r>
              <a:rPr sz="5250" spc="-1470" baseline="22222" dirty="0"/>
              <a:t>I</a:t>
            </a:r>
            <a:r>
              <a:rPr sz="8800" spc="-4050" dirty="0">
                <a:solidFill>
                  <a:srgbClr val="E9E1DB"/>
                </a:solidFill>
              </a:rPr>
              <a:t>e</a:t>
            </a:r>
            <a:r>
              <a:rPr sz="5250" spc="30" baseline="22222" dirty="0"/>
              <a:t>N</a:t>
            </a:r>
            <a:r>
              <a:rPr sz="5250" spc="-2640" baseline="22222" dirty="0"/>
              <a:t>G</a:t>
            </a:r>
            <a:r>
              <a:rPr sz="8800" spc="-15" dirty="0">
                <a:solidFill>
                  <a:srgbClr val="E9E1DB"/>
                </a:solidFill>
              </a:rPr>
              <a:t>s</a:t>
            </a:r>
            <a:r>
              <a:rPr sz="8800" spc="-10" dirty="0">
                <a:solidFill>
                  <a:srgbClr val="E9E1DB"/>
                </a:solidFill>
              </a:rPr>
              <a:t>h</a:t>
            </a:r>
            <a:r>
              <a:rPr sz="8800" spc="30" dirty="0">
                <a:solidFill>
                  <a:srgbClr val="E9E1DB"/>
                </a:solidFill>
              </a:rPr>
              <a:t> </a:t>
            </a:r>
            <a:r>
              <a:rPr sz="8800" spc="-20" dirty="0">
                <a:solidFill>
                  <a:srgbClr val="E9E1DB"/>
                </a:solidFill>
              </a:rPr>
              <a:t>Us</a:t>
            </a:r>
            <a:r>
              <a:rPr sz="8800" spc="-5" dirty="0">
                <a:solidFill>
                  <a:srgbClr val="E9E1DB"/>
                </a:solidFill>
              </a:rPr>
              <a:t>e</a:t>
            </a:r>
            <a:r>
              <a:rPr sz="8800" spc="50" dirty="0">
                <a:solidFill>
                  <a:srgbClr val="E9E1DB"/>
                </a:solidFill>
              </a:rPr>
              <a:t> </a:t>
            </a:r>
            <a:r>
              <a:rPr sz="8800" spc="-15" dirty="0">
                <a:solidFill>
                  <a:srgbClr val="E9E1DB"/>
                </a:solidFill>
              </a:rPr>
              <a:t>Case</a:t>
            </a:r>
            <a:endParaRPr sz="8800"/>
          </a:p>
        </p:txBody>
      </p:sp>
      <p:sp>
        <p:nvSpPr>
          <p:cNvPr id="6" name="object 6"/>
          <p:cNvSpPr txBox="1"/>
          <p:nvPr/>
        </p:nvSpPr>
        <p:spPr>
          <a:xfrm>
            <a:off x="1013561" y="480545"/>
            <a:ext cx="8112759" cy="2778125"/>
          </a:xfrm>
          <a:prstGeom prst="rect">
            <a:avLst/>
          </a:prstGeom>
        </p:spPr>
        <p:txBody>
          <a:bodyPr vert="horz" wrap="square" lIns="0" tIns="297815" rIns="0" bIns="0" rtlCol="0">
            <a:spAutoFit/>
          </a:bodyPr>
          <a:lstStyle/>
          <a:p>
            <a:pPr marL="1511935">
              <a:lnSpc>
                <a:spcPct val="100000"/>
              </a:lnSpc>
              <a:spcBef>
                <a:spcPts val="2345"/>
              </a:spcBef>
            </a:pPr>
            <a:r>
              <a:rPr sz="4400" b="1" spc="-5" dirty="0">
                <a:solidFill>
                  <a:srgbClr val="302C2A"/>
                </a:solidFill>
                <a:latin typeface="Georgia"/>
                <a:cs typeface="Georgia"/>
              </a:rPr>
              <a:t>&amp; </a:t>
            </a:r>
            <a:r>
              <a:rPr sz="4400" b="1" spc="10" dirty="0">
                <a:solidFill>
                  <a:srgbClr val="302C2A"/>
                </a:solidFill>
                <a:latin typeface="Georgia"/>
                <a:cs typeface="Georgia"/>
              </a:rPr>
              <a:t>T</a:t>
            </a:r>
            <a:r>
              <a:rPr sz="3500" b="1" spc="10" dirty="0">
                <a:solidFill>
                  <a:srgbClr val="302C2A"/>
                </a:solidFill>
                <a:latin typeface="Georgia"/>
                <a:cs typeface="Georgia"/>
              </a:rPr>
              <a:t>RANSACTION</a:t>
            </a:r>
            <a:r>
              <a:rPr sz="3500" b="1" spc="18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4400" b="1" spc="10" dirty="0">
                <a:solidFill>
                  <a:srgbClr val="302C2A"/>
                </a:solidFill>
                <a:latin typeface="Georgia"/>
                <a:cs typeface="Georgia"/>
              </a:rPr>
              <a:t>O</a:t>
            </a:r>
            <a:r>
              <a:rPr sz="3500" b="1" spc="10" dirty="0">
                <a:solidFill>
                  <a:srgbClr val="302C2A"/>
                </a:solidFill>
                <a:latin typeface="Georgia"/>
                <a:cs typeface="Georgia"/>
              </a:rPr>
              <a:t>UTBOX</a:t>
            </a:r>
            <a:endParaRPr sz="3500">
              <a:latin typeface="Georgia"/>
              <a:cs typeface="Georgia"/>
            </a:endParaRPr>
          </a:p>
          <a:p>
            <a:pPr marL="12700" marR="2799715">
              <a:lnSpc>
                <a:spcPct val="100099"/>
              </a:lnSpc>
              <a:spcBef>
                <a:spcPts val="720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‘service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mesh’ style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interchange.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Rather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than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depending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batch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tier,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payloads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flow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continuously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when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happen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 or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3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store.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12700" marR="2662555">
              <a:lnSpc>
                <a:spcPct val="99700"/>
              </a:lnSpc>
              <a:spcBef>
                <a:spcPts val="5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some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architectures,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need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exchange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payloads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each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other.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patterns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require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interchange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between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monolithic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stores.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begs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question,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“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how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161" y="3233369"/>
            <a:ext cx="5529580" cy="2893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-4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i="1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27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400" i="1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5" dirty="0">
                <a:solidFill>
                  <a:srgbClr val="302C2A"/>
                </a:solidFill>
                <a:latin typeface="Verdana"/>
                <a:cs typeface="Verdana"/>
              </a:rPr>
              <a:t>reliably</a:t>
            </a:r>
            <a:r>
              <a:rPr sz="1400" i="1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5" dirty="0">
                <a:solidFill>
                  <a:srgbClr val="302C2A"/>
                </a:solidFill>
                <a:latin typeface="Verdana"/>
                <a:cs typeface="Verdana"/>
              </a:rPr>
              <a:t>exchange</a:t>
            </a:r>
            <a:r>
              <a:rPr sz="1400" i="1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i="1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payloads</a:t>
            </a:r>
            <a:r>
              <a:rPr sz="1400" i="1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02C2A"/>
                </a:solidFill>
                <a:latin typeface="Verdana"/>
                <a:cs typeface="Verdana"/>
              </a:rPr>
              <a:t>among</a:t>
            </a:r>
            <a:r>
              <a:rPr sz="1400" i="1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150" dirty="0">
                <a:solidFill>
                  <a:srgbClr val="302C2A"/>
                </a:solidFill>
                <a:latin typeface="Verdana"/>
                <a:cs typeface="Verdana"/>
              </a:rPr>
              <a:t>my</a:t>
            </a:r>
            <a:r>
              <a:rPr sz="1400" i="1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302C2A"/>
                </a:solidFill>
                <a:latin typeface="Verdana"/>
                <a:cs typeface="Verdana"/>
              </a:rPr>
              <a:t>apps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1400" i="1" spc="-6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i="1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i="1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02C2A"/>
                </a:solidFill>
                <a:latin typeface="Verdana"/>
                <a:cs typeface="Verdana"/>
              </a:rPr>
              <a:t>stores?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”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supply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centric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interchange.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(w/in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Context)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400" spc="-3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(across Contexts)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Monolith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to/from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endParaRPr sz="1400">
              <a:latin typeface="Verdana"/>
              <a:cs typeface="Verdana"/>
            </a:endParaRPr>
          </a:p>
          <a:p>
            <a:pPr marL="38100" marR="30480">
              <a:lnSpc>
                <a:spcPct val="100099"/>
              </a:lnSpc>
              <a:spcBef>
                <a:spcPts val="590"/>
              </a:spcBef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patterns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like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Sourcing,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CQRS,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  Outbox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262" baseline="27777" dirty="0">
                <a:solidFill>
                  <a:srgbClr val="302C2A"/>
                </a:solidFill>
                <a:latin typeface="Verdana"/>
                <a:cs typeface="Verdana"/>
              </a:rPr>
              <a:t>12</a:t>
            </a:r>
            <a:r>
              <a:rPr sz="1350" spc="-225" baseline="27777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commonly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understood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solutions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u="heavy" spc="-12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Data</a:t>
            </a:r>
            <a:r>
              <a:rPr sz="1400" u="heavy" spc="-14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5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Mesh</a:t>
            </a:r>
            <a:r>
              <a:rPr sz="1400" u="heavy" spc="-1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8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provides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u="heavy" spc="-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the </a:t>
            </a:r>
            <a:r>
              <a:rPr sz="1400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tooling and </a:t>
            </a:r>
            <a:r>
              <a:rPr sz="1400" u="heavy" spc="-10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frameworks </a:t>
            </a:r>
            <a:r>
              <a:rPr sz="1400" u="heavy" spc="-9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to </a:t>
            </a:r>
            <a:r>
              <a:rPr sz="1400" u="heavy" spc="-13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make </a:t>
            </a:r>
            <a:r>
              <a:rPr sz="1400" u="heavy" spc="-9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these </a:t>
            </a:r>
            <a:r>
              <a:rPr sz="1400" u="heavy" spc="-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patterns </a:t>
            </a:r>
            <a:r>
              <a:rPr sz="1400" u="heavy" spc="-10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repeatable </a:t>
            </a:r>
            <a:r>
              <a:rPr sz="1400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and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u="heavy" spc="-10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reliable </a:t>
            </a:r>
            <a:r>
              <a:rPr sz="1400" u="heavy" spc="-13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at</a:t>
            </a:r>
            <a:r>
              <a:rPr sz="1400" u="heavy" spc="-2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1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scale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9066" y="2823210"/>
            <a:ext cx="292735" cy="274320"/>
          </a:xfrm>
          <a:custGeom>
            <a:avLst/>
            <a:gdLst/>
            <a:ahLst/>
            <a:cxnLst/>
            <a:rect l="l" t="t" r="r" b="b"/>
            <a:pathLst>
              <a:path w="292734" h="274319">
                <a:moveTo>
                  <a:pt x="234060" y="0"/>
                </a:moveTo>
                <a:lnTo>
                  <a:pt x="58547" y="0"/>
                </a:lnTo>
                <a:lnTo>
                  <a:pt x="0" y="137160"/>
                </a:lnTo>
                <a:lnTo>
                  <a:pt x="58547" y="274319"/>
                </a:lnTo>
                <a:lnTo>
                  <a:pt x="234060" y="274319"/>
                </a:lnTo>
                <a:lnTo>
                  <a:pt x="292607" y="137160"/>
                </a:lnTo>
                <a:lnTo>
                  <a:pt x="234060" y="0"/>
                </a:lnTo>
                <a:close/>
              </a:path>
            </a:pathLst>
          </a:custGeom>
          <a:solidFill>
            <a:srgbClr val="CDB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9066" y="2823210"/>
            <a:ext cx="292735" cy="274320"/>
          </a:xfrm>
          <a:custGeom>
            <a:avLst/>
            <a:gdLst/>
            <a:ahLst/>
            <a:cxnLst/>
            <a:rect l="l" t="t" r="r" b="b"/>
            <a:pathLst>
              <a:path w="292734" h="274319">
                <a:moveTo>
                  <a:pt x="0" y="137160"/>
                </a:moveTo>
                <a:lnTo>
                  <a:pt x="58547" y="0"/>
                </a:lnTo>
                <a:lnTo>
                  <a:pt x="234060" y="0"/>
                </a:lnTo>
                <a:lnTo>
                  <a:pt x="292607" y="137160"/>
                </a:lnTo>
                <a:lnTo>
                  <a:pt x="234060" y="274319"/>
                </a:lnTo>
                <a:lnTo>
                  <a:pt x="58547" y="274319"/>
                </a:lnTo>
                <a:lnTo>
                  <a:pt x="0" y="137160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5197" y="241172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5197" y="241172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9538" y="2759201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19538" y="2759201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85097" y="220598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8A8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85097" y="220598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46869" y="261747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46869" y="261747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61423" y="1690242"/>
            <a:ext cx="81915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3025">
              <a:lnSpc>
                <a:spcPct val="100899"/>
              </a:lnSpc>
              <a:spcBef>
                <a:spcPts val="105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  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10243" y="2880360"/>
            <a:ext cx="471170" cy="68580"/>
          </a:xfrm>
          <a:custGeom>
            <a:avLst/>
            <a:gdLst/>
            <a:ahLst/>
            <a:cxnLst/>
            <a:rect l="l" t="t" r="r" b="b"/>
            <a:pathLst>
              <a:path w="471170" h="68580">
                <a:moveTo>
                  <a:pt x="0" y="68579"/>
                </a:moveTo>
                <a:lnTo>
                  <a:pt x="282575" y="59181"/>
                </a:lnTo>
                <a:lnTo>
                  <a:pt x="256539" y="0"/>
                </a:lnTo>
                <a:lnTo>
                  <a:pt x="470915" y="0"/>
                </a:lnTo>
              </a:path>
            </a:pathLst>
          </a:custGeom>
          <a:ln w="19049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89135" y="2935223"/>
            <a:ext cx="978535" cy="137160"/>
          </a:xfrm>
          <a:custGeom>
            <a:avLst/>
            <a:gdLst/>
            <a:ahLst/>
            <a:cxnLst/>
            <a:rect l="l" t="t" r="r" b="b"/>
            <a:pathLst>
              <a:path w="978534" h="137160">
                <a:moveTo>
                  <a:pt x="0" y="0"/>
                </a:moveTo>
                <a:lnTo>
                  <a:pt x="52197" y="137160"/>
                </a:lnTo>
                <a:lnTo>
                  <a:pt x="978408" y="130428"/>
                </a:lnTo>
              </a:path>
            </a:pathLst>
          </a:custGeom>
          <a:ln w="19050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89819" y="2482595"/>
            <a:ext cx="443865" cy="114300"/>
          </a:xfrm>
          <a:custGeom>
            <a:avLst/>
            <a:gdLst/>
            <a:ahLst/>
            <a:cxnLst/>
            <a:rect l="l" t="t" r="r" b="b"/>
            <a:pathLst>
              <a:path w="443865" h="114300">
                <a:moveTo>
                  <a:pt x="0" y="114300"/>
                </a:moveTo>
                <a:lnTo>
                  <a:pt x="275208" y="107823"/>
                </a:lnTo>
                <a:lnTo>
                  <a:pt x="191007" y="0"/>
                </a:lnTo>
                <a:lnTo>
                  <a:pt x="443483" y="0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66859" y="2414016"/>
            <a:ext cx="462280" cy="91440"/>
          </a:xfrm>
          <a:custGeom>
            <a:avLst/>
            <a:gdLst/>
            <a:ahLst/>
            <a:cxnLst/>
            <a:rect l="l" t="t" r="r" b="b"/>
            <a:pathLst>
              <a:path w="462279" h="91439">
                <a:moveTo>
                  <a:pt x="0" y="6476"/>
                </a:moveTo>
                <a:lnTo>
                  <a:pt x="284861" y="0"/>
                </a:lnTo>
                <a:lnTo>
                  <a:pt x="337312" y="91439"/>
                </a:lnTo>
                <a:lnTo>
                  <a:pt x="461772" y="91439"/>
                </a:lnTo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67543" y="2592323"/>
            <a:ext cx="105410" cy="173990"/>
          </a:xfrm>
          <a:custGeom>
            <a:avLst/>
            <a:gdLst/>
            <a:ahLst/>
            <a:cxnLst/>
            <a:rect l="l" t="t" r="r" b="b"/>
            <a:pathLst>
              <a:path w="105409" h="173989">
                <a:moveTo>
                  <a:pt x="0" y="0"/>
                </a:moveTo>
                <a:lnTo>
                  <a:pt x="105155" y="173736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41564" y="2519172"/>
            <a:ext cx="896619" cy="192405"/>
          </a:xfrm>
          <a:custGeom>
            <a:avLst/>
            <a:gdLst/>
            <a:ahLst/>
            <a:cxnLst/>
            <a:rect l="l" t="t" r="r" b="b"/>
            <a:pathLst>
              <a:path w="896620" h="192405">
                <a:moveTo>
                  <a:pt x="0" y="192024"/>
                </a:moveTo>
                <a:lnTo>
                  <a:pt x="509015" y="186689"/>
                </a:lnTo>
                <a:lnTo>
                  <a:pt x="424179" y="0"/>
                </a:lnTo>
                <a:lnTo>
                  <a:pt x="896111" y="5333"/>
                </a:lnTo>
              </a:path>
            </a:pathLst>
          </a:custGeom>
          <a:ln w="19049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2943" y="1648231"/>
            <a:ext cx="384048" cy="124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48956" y="2427732"/>
            <a:ext cx="580644" cy="525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31652" y="2574035"/>
            <a:ext cx="416051" cy="374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15016" y="2839211"/>
            <a:ext cx="562610" cy="109855"/>
          </a:xfrm>
          <a:custGeom>
            <a:avLst/>
            <a:gdLst/>
            <a:ahLst/>
            <a:cxnLst/>
            <a:rect l="l" t="t" r="r" b="b"/>
            <a:pathLst>
              <a:path w="562609" h="109855">
                <a:moveTo>
                  <a:pt x="0" y="109727"/>
                </a:moveTo>
                <a:lnTo>
                  <a:pt x="319024" y="109727"/>
                </a:lnTo>
                <a:lnTo>
                  <a:pt x="237870" y="0"/>
                </a:lnTo>
                <a:lnTo>
                  <a:pt x="562355" y="0"/>
                </a:lnTo>
                <a:lnTo>
                  <a:pt x="562355" y="10922"/>
                </a:lnTo>
              </a:path>
            </a:pathLst>
          </a:custGeom>
          <a:ln w="19050">
            <a:solidFill>
              <a:srgbClr val="2B61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33888" y="2528316"/>
            <a:ext cx="452755" cy="242570"/>
          </a:xfrm>
          <a:custGeom>
            <a:avLst/>
            <a:gdLst/>
            <a:ahLst/>
            <a:cxnLst/>
            <a:rect l="l" t="t" r="r" b="b"/>
            <a:pathLst>
              <a:path w="452754" h="242569">
                <a:moveTo>
                  <a:pt x="0" y="0"/>
                </a:moveTo>
                <a:lnTo>
                  <a:pt x="151764" y="242316"/>
                </a:lnTo>
                <a:lnTo>
                  <a:pt x="452627" y="242316"/>
                </a:lnTo>
              </a:path>
            </a:pathLst>
          </a:custGeom>
          <a:ln w="19050">
            <a:solidFill>
              <a:srgbClr val="759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94442" y="2269998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230377" y="0"/>
                </a:moveTo>
                <a:lnTo>
                  <a:pt x="57657" y="0"/>
                </a:lnTo>
                <a:lnTo>
                  <a:pt x="0" y="134874"/>
                </a:lnTo>
                <a:lnTo>
                  <a:pt x="57657" y="269748"/>
                </a:lnTo>
                <a:lnTo>
                  <a:pt x="230377" y="269748"/>
                </a:lnTo>
                <a:lnTo>
                  <a:pt x="288035" y="134874"/>
                </a:lnTo>
                <a:lnTo>
                  <a:pt x="230377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94442" y="2269998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0" y="134874"/>
                </a:moveTo>
                <a:lnTo>
                  <a:pt x="57657" y="0"/>
                </a:lnTo>
                <a:lnTo>
                  <a:pt x="230377" y="0"/>
                </a:lnTo>
                <a:lnTo>
                  <a:pt x="288035" y="134874"/>
                </a:lnTo>
                <a:lnTo>
                  <a:pt x="230377" y="269748"/>
                </a:lnTo>
                <a:lnTo>
                  <a:pt x="5765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406385" y="3395548"/>
            <a:ext cx="37592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1: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event-based interop among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various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Apps,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Microservices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and</a:t>
            </a:r>
            <a:r>
              <a:rPr sz="900" spc="-5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DBs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93023" y="3863340"/>
            <a:ext cx="558165" cy="475615"/>
          </a:xfrm>
          <a:custGeom>
            <a:avLst/>
            <a:gdLst/>
            <a:ahLst/>
            <a:cxnLst/>
            <a:rect l="l" t="t" r="r" b="b"/>
            <a:pathLst>
              <a:path w="558165" h="475614">
                <a:moveTo>
                  <a:pt x="438911" y="0"/>
                </a:moveTo>
                <a:lnTo>
                  <a:pt x="118872" y="0"/>
                </a:lnTo>
                <a:lnTo>
                  <a:pt x="0" y="237744"/>
                </a:lnTo>
                <a:lnTo>
                  <a:pt x="118872" y="475488"/>
                </a:lnTo>
                <a:lnTo>
                  <a:pt x="438911" y="475488"/>
                </a:lnTo>
                <a:lnTo>
                  <a:pt x="557783" y="237744"/>
                </a:lnTo>
                <a:lnTo>
                  <a:pt x="438911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299195" y="3968876"/>
            <a:ext cx="353060" cy="265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31750">
              <a:lnSpc>
                <a:spcPts val="940"/>
              </a:lnSpc>
              <a:spcBef>
                <a:spcPts val="140"/>
              </a:spcBef>
            </a:pPr>
            <a:r>
              <a:rPr sz="800" spc="-50" dirty="0">
                <a:solidFill>
                  <a:srgbClr val="8A8078"/>
                </a:solidFill>
                <a:latin typeface="Verdana"/>
                <a:cs typeface="Verdana"/>
              </a:rPr>
              <a:t>Order  </a:t>
            </a:r>
            <a:r>
              <a:rPr sz="800" spc="-85" dirty="0">
                <a:solidFill>
                  <a:srgbClr val="8A8078"/>
                </a:solidFill>
                <a:latin typeface="Verdana"/>
                <a:cs typeface="Verdana"/>
              </a:rPr>
              <a:t>S</a:t>
            </a:r>
            <a:r>
              <a:rPr sz="800" spc="-50" dirty="0">
                <a:solidFill>
                  <a:srgbClr val="8A8078"/>
                </a:solidFill>
                <a:latin typeface="Verdana"/>
                <a:cs typeface="Verdana"/>
              </a:rPr>
              <a:t>e</a:t>
            </a:r>
            <a:r>
              <a:rPr sz="800" spc="-55" dirty="0">
                <a:solidFill>
                  <a:srgbClr val="8A8078"/>
                </a:solidFill>
                <a:latin typeface="Verdana"/>
                <a:cs typeface="Verdana"/>
              </a:rPr>
              <a:t>r</a:t>
            </a:r>
            <a:r>
              <a:rPr sz="800" spc="-85" dirty="0">
                <a:solidFill>
                  <a:srgbClr val="8A8078"/>
                </a:solidFill>
                <a:latin typeface="Verdana"/>
                <a:cs typeface="Verdana"/>
              </a:rPr>
              <a:t>v</a:t>
            </a:r>
            <a:r>
              <a:rPr sz="800" spc="-45" dirty="0">
                <a:solidFill>
                  <a:srgbClr val="8A8078"/>
                </a:solidFill>
                <a:latin typeface="Verdana"/>
                <a:cs typeface="Verdana"/>
              </a:rPr>
              <a:t>i</a:t>
            </a:r>
            <a:r>
              <a:rPr sz="800" spc="-25" dirty="0">
                <a:solidFill>
                  <a:srgbClr val="8A8078"/>
                </a:solidFill>
                <a:latin typeface="Verdana"/>
                <a:cs typeface="Verdana"/>
              </a:rPr>
              <a:t>c</a:t>
            </a:r>
            <a:r>
              <a:rPr sz="800" spc="-55" dirty="0">
                <a:solidFill>
                  <a:srgbClr val="8A8078"/>
                </a:solidFill>
                <a:latin typeface="Verdana"/>
                <a:cs typeface="Verdana"/>
              </a:rPr>
              <a:t>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29896" y="4582143"/>
            <a:ext cx="997303" cy="927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53578" y="4949190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356616" y="0"/>
                </a:moveTo>
                <a:lnTo>
                  <a:pt x="0" y="0"/>
                </a:lnTo>
                <a:lnTo>
                  <a:pt x="0" y="251460"/>
                </a:lnTo>
                <a:lnTo>
                  <a:pt x="356616" y="251460"/>
                </a:lnTo>
                <a:lnTo>
                  <a:pt x="356616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98155" y="4949190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53578" y="4980685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3578" y="4949190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0" y="251460"/>
                </a:moveTo>
                <a:lnTo>
                  <a:pt x="356616" y="251460"/>
                </a:lnTo>
                <a:lnTo>
                  <a:pt x="3566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11945" y="5004053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356616" y="0"/>
                </a:moveTo>
                <a:lnTo>
                  <a:pt x="0" y="0"/>
                </a:lnTo>
                <a:lnTo>
                  <a:pt x="0" y="251460"/>
                </a:lnTo>
                <a:lnTo>
                  <a:pt x="356616" y="251460"/>
                </a:lnTo>
                <a:lnTo>
                  <a:pt x="356616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734234" y="5019738"/>
            <a:ext cx="347345" cy="236220"/>
          </a:xfrm>
          <a:prstGeom prst="rect">
            <a:avLst/>
          </a:prstGeom>
          <a:ln w="3175">
            <a:solidFill>
              <a:srgbClr val="FBFAF9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505"/>
              </a:spcBef>
            </a:pP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b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x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117585" y="5013197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356616" y="0"/>
                </a:moveTo>
                <a:lnTo>
                  <a:pt x="0" y="0"/>
                </a:lnTo>
                <a:lnTo>
                  <a:pt x="0" y="251459"/>
                </a:lnTo>
                <a:lnTo>
                  <a:pt x="356616" y="251459"/>
                </a:lnTo>
                <a:lnTo>
                  <a:pt x="356616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62163" y="5013197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17585" y="5044566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17585" y="5013197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0" y="251459"/>
                </a:moveTo>
                <a:lnTo>
                  <a:pt x="356616" y="251459"/>
                </a:lnTo>
                <a:lnTo>
                  <a:pt x="356616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86166" y="5081778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356616" y="0"/>
                </a:moveTo>
                <a:lnTo>
                  <a:pt x="0" y="0"/>
                </a:lnTo>
                <a:lnTo>
                  <a:pt x="0" y="251460"/>
                </a:lnTo>
                <a:lnTo>
                  <a:pt x="356616" y="251460"/>
                </a:lnTo>
                <a:lnTo>
                  <a:pt x="356616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30743" y="5081778"/>
            <a:ext cx="0" cy="251460"/>
          </a:xfrm>
          <a:custGeom>
            <a:avLst/>
            <a:gdLst/>
            <a:ahLst/>
            <a:cxnLst/>
            <a:rect l="l" t="t" r="r" b="b"/>
            <a:pathLst>
              <a:path h="251460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86166" y="5113273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615" y="0"/>
                </a:lnTo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86166" y="5081778"/>
            <a:ext cx="356870" cy="251460"/>
          </a:xfrm>
          <a:custGeom>
            <a:avLst/>
            <a:gdLst/>
            <a:ahLst/>
            <a:cxnLst/>
            <a:rect l="l" t="t" r="r" b="b"/>
            <a:pathLst>
              <a:path w="356870" h="251460">
                <a:moveTo>
                  <a:pt x="0" y="251460"/>
                </a:moveTo>
                <a:lnTo>
                  <a:pt x="356616" y="251460"/>
                </a:lnTo>
                <a:lnTo>
                  <a:pt x="356616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232330" y="5089810"/>
            <a:ext cx="265430" cy="109855"/>
          </a:xfrm>
          <a:prstGeom prst="rect">
            <a:avLst/>
          </a:prstGeom>
          <a:solidFill>
            <a:srgbClr val="D7D4D2"/>
          </a:solidFill>
        </p:spPr>
        <p:txBody>
          <a:bodyPr vert="horz" wrap="square" lIns="0" tIns="10795" rIns="0" bIns="0" rtlCol="0">
            <a:spAutoFit/>
          </a:bodyPr>
          <a:lstStyle/>
          <a:p>
            <a:pPr marL="62865">
              <a:lnSpc>
                <a:spcPts val="775"/>
              </a:lnSpc>
              <a:spcBef>
                <a:spcPts val="85"/>
              </a:spcBef>
            </a:pPr>
            <a:r>
              <a:rPr sz="800" spc="-1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pp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23631" y="5207889"/>
            <a:ext cx="328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Tables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688186" y="5483293"/>
            <a:ext cx="358140" cy="310515"/>
          </a:xfrm>
          <a:custGeom>
            <a:avLst/>
            <a:gdLst/>
            <a:ahLst/>
            <a:cxnLst/>
            <a:rect l="l" t="t" r="r" b="b"/>
            <a:pathLst>
              <a:path w="358140" h="310514">
                <a:moveTo>
                  <a:pt x="899" y="53652"/>
                </a:moveTo>
                <a:lnTo>
                  <a:pt x="87" y="99218"/>
                </a:lnTo>
                <a:lnTo>
                  <a:pt x="0" y="113267"/>
                </a:lnTo>
                <a:lnTo>
                  <a:pt x="625" y="153482"/>
                </a:lnTo>
                <a:lnTo>
                  <a:pt x="1735" y="193046"/>
                </a:lnTo>
                <a:lnTo>
                  <a:pt x="1830" y="197488"/>
                </a:lnTo>
                <a:lnTo>
                  <a:pt x="2301" y="242375"/>
                </a:lnTo>
                <a:lnTo>
                  <a:pt x="899" y="299943"/>
                </a:lnTo>
                <a:lnTo>
                  <a:pt x="58357" y="310176"/>
                </a:lnTo>
                <a:lnTo>
                  <a:pt x="103997" y="309541"/>
                </a:lnTo>
                <a:lnTo>
                  <a:pt x="142188" y="301377"/>
                </a:lnTo>
                <a:lnTo>
                  <a:pt x="177299" y="289023"/>
                </a:lnTo>
                <a:lnTo>
                  <a:pt x="213702" y="275819"/>
                </a:lnTo>
                <a:lnTo>
                  <a:pt x="255765" y="265104"/>
                </a:lnTo>
                <a:lnTo>
                  <a:pt x="307858" y="260217"/>
                </a:lnTo>
                <a:lnTo>
                  <a:pt x="307295" y="214262"/>
                </a:lnTo>
                <a:lnTo>
                  <a:pt x="306751" y="193046"/>
                </a:lnTo>
                <a:lnTo>
                  <a:pt x="304810" y="146538"/>
                </a:lnTo>
                <a:lnTo>
                  <a:pt x="304393" y="99218"/>
                </a:lnTo>
                <a:lnTo>
                  <a:pt x="307588" y="57206"/>
                </a:lnTo>
                <a:lnTo>
                  <a:pt x="256327" y="57206"/>
                </a:lnTo>
                <a:lnTo>
                  <a:pt x="208412" y="57067"/>
                </a:lnTo>
                <a:lnTo>
                  <a:pt x="185311" y="55989"/>
                </a:lnTo>
                <a:lnTo>
                  <a:pt x="46717" y="55989"/>
                </a:lnTo>
                <a:lnTo>
                  <a:pt x="899" y="53652"/>
                </a:lnTo>
                <a:close/>
              </a:path>
              <a:path w="358140" h="310514">
                <a:moveTo>
                  <a:pt x="329686" y="51579"/>
                </a:moveTo>
                <a:lnTo>
                  <a:pt x="255108" y="51579"/>
                </a:lnTo>
                <a:lnTo>
                  <a:pt x="307858" y="53652"/>
                </a:lnTo>
                <a:lnTo>
                  <a:pt x="310455" y="105204"/>
                </a:lnTo>
                <a:lnTo>
                  <a:pt x="310516" y="108379"/>
                </a:lnTo>
                <a:lnTo>
                  <a:pt x="309144" y="150800"/>
                </a:lnTo>
                <a:lnTo>
                  <a:pt x="307090" y="197488"/>
                </a:lnTo>
                <a:lnTo>
                  <a:pt x="307295" y="214262"/>
                </a:lnTo>
                <a:lnTo>
                  <a:pt x="307858" y="236176"/>
                </a:lnTo>
                <a:lnTo>
                  <a:pt x="319542" y="234741"/>
                </a:lnTo>
                <a:lnTo>
                  <a:pt x="331099" y="234741"/>
                </a:lnTo>
                <a:lnTo>
                  <a:pt x="332067" y="209049"/>
                </a:lnTo>
                <a:lnTo>
                  <a:pt x="331099" y="209049"/>
                </a:lnTo>
                <a:lnTo>
                  <a:pt x="328545" y="158078"/>
                </a:lnTo>
                <a:lnTo>
                  <a:pt x="327821" y="118855"/>
                </a:lnTo>
                <a:lnTo>
                  <a:pt x="327882" y="105204"/>
                </a:lnTo>
                <a:lnTo>
                  <a:pt x="328581" y="70830"/>
                </a:lnTo>
                <a:lnTo>
                  <a:pt x="329686" y="51579"/>
                </a:lnTo>
                <a:close/>
              </a:path>
              <a:path w="358140" h="310514">
                <a:moveTo>
                  <a:pt x="332070" y="208977"/>
                </a:moveTo>
                <a:lnTo>
                  <a:pt x="331099" y="209049"/>
                </a:lnTo>
                <a:lnTo>
                  <a:pt x="332067" y="209049"/>
                </a:lnTo>
                <a:close/>
              </a:path>
              <a:path w="358140" h="310514">
                <a:moveTo>
                  <a:pt x="356563" y="23763"/>
                </a:moveTo>
                <a:lnTo>
                  <a:pt x="277163" y="23763"/>
                </a:lnTo>
                <a:lnTo>
                  <a:pt x="331099" y="26982"/>
                </a:lnTo>
                <a:lnTo>
                  <a:pt x="329509" y="71980"/>
                </a:lnTo>
                <a:lnTo>
                  <a:pt x="331623" y="118855"/>
                </a:lnTo>
                <a:lnTo>
                  <a:pt x="333474" y="171734"/>
                </a:lnTo>
                <a:lnTo>
                  <a:pt x="332070" y="208977"/>
                </a:lnTo>
                <a:lnTo>
                  <a:pt x="333369" y="208880"/>
                </a:lnTo>
                <a:lnTo>
                  <a:pt x="339354" y="208509"/>
                </a:lnTo>
                <a:lnTo>
                  <a:pt x="347815" y="208138"/>
                </a:lnTo>
                <a:lnTo>
                  <a:pt x="357515" y="207969"/>
                </a:lnTo>
                <a:lnTo>
                  <a:pt x="357747" y="150224"/>
                </a:lnTo>
                <a:lnTo>
                  <a:pt x="356039" y="105204"/>
                </a:lnTo>
                <a:lnTo>
                  <a:pt x="355068" y="59779"/>
                </a:lnTo>
                <a:lnTo>
                  <a:pt x="356563" y="23763"/>
                </a:lnTo>
                <a:close/>
              </a:path>
              <a:path w="358140" h="310514">
                <a:moveTo>
                  <a:pt x="307858" y="53652"/>
                </a:moveTo>
                <a:lnTo>
                  <a:pt x="256327" y="57206"/>
                </a:lnTo>
                <a:lnTo>
                  <a:pt x="307588" y="57206"/>
                </a:lnTo>
                <a:lnTo>
                  <a:pt x="307858" y="53652"/>
                </a:lnTo>
                <a:close/>
              </a:path>
              <a:path w="358140" h="310514">
                <a:moveTo>
                  <a:pt x="145167" y="53986"/>
                </a:moveTo>
                <a:lnTo>
                  <a:pt x="96172" y="55627"/>
                </a:lnTo>
                <a:lnTo>
                  <a:pt x="46717" y="55989"/>
                </a:lnTo>
                <a:lnTo>
                  <a:pt x="185311" y="55989"/>
                </a:lnTo>
                <a:lnTo>
                  <a:pt x="145167" y="53986"/>
                </a:lnTo>
                <a:close/>
              </a:path>
              <a:path w="358140" h="310514">
                <a:moveTo>
                  <a:pt x="329689" y="51526"/>
                </a:moveTo>
                <a:lnTo>
                  <a:pt x="72993" y="51526"/>
                </a:lnTo>
                <a:lnTo>
                  <a:pt x="118082" y="52523"/>
                </a:lnTo>
                <a:lnTo>
                  <a:pt x="145167" y="53986"/>
                </a:lnTo>
                <a:lnTo>
                  <a:pt x="201493" y="52099"/>
                </a:lnTo>
                <a:lnTo>
                  <a:pt x="329686" y="51579"/>
                </a:lnTo>
                <a:close/>
              </a:path>
              <a:path w="358140" h="310514">
                <a:moveTo>
                  <a:pt x="26172" y="26982"/>
                </a:moveTo>
                <a:lnTo>
                  <a:pt x="25600" y="32381"/>
                </a:lnTo>
                <a:lnTo>
                  <a:pt x="25410" y="39031"/>
                </a:lnTo>
                <a:lnTo>
                  <a:pt x="25600" y="46323"/>
                </a:lnTo>
                <a:lnTo>
                  <a:pt x="26172" y="53652"/>
                </a:lnTo>
                <a:lnTo>
                  <a:pt x="72993" y="51526"/>
                </a:lnTo>
                <a:lnTo>
                  <a:pt x="329689" y="51526"/>
                </a:lnTo>
                <a:lnTo>
                  <a:pt x="330828" y="31695"/>
                </a:lnTo>
                <a:lnTo>
                  <a:pt x="126704" y="31695"/>
                </a:lnTo>
                <a:lnTo>
                  <a:pt x="78569" y="31312"/>
                </a:lnTo>
                <a:lnTo>
                  <a:pt x="26172" y="26982"/>
                </a:lnTo>
                <a:close/>
              </a:path>
              <a:path w="358140" h="310514">
                <a:moveTo>
                  <a:pt x="272775" y="25773"/>
                </a:moveTo>
                <a:lnTo>
                  <a:pt x="221084" y="27264"/>
                </a:lnTo>
                <a:lnTo>
                  <a:pt x="173301" y="29792"/>
                </a:lnTo>
                <a:lnTo>
                  <a:pt x="126704" y="31695"/>
                </a:lnTo>
                <a:lnTo>
                  <a:pt x="330828" y="31695"/>
                </a:lnTo>
                <a:lnTo>
                  <a:pt x="331099" y="26982"/>
                </a:lnTo>
                <a:lnTo>
                  <a:pt x="272775" y="25773"/>
                </a:lnTo>
                <a:close/>
              </a:path>
              <a:path w="358140" h="310514">
                <a:moveTo>
                  <a:pt x="49921" y="820"/>
                </a:moveTo>
                <a:lnTo>
                  <a:pt x="49349" y="7265"/>
                </a:lnTo>
                <a:lnTo>
                  <a:pt x="49159" y="14377"/>
                </a:lnTo>
                <a:lnTo>
                  <a:pt x="49349" y="21251"/>
                </a:lnTo>
                <a:lnTo>
                  <a:pt x="49921" y="26982"/>
                </a:lnTo>
                <a:lnTo>
                  <a:pt x="104810" y="28666"/>
                </a:lnTo>
                <a:lnTo>
                  <a:pt x="150448" y="27715"/>
                </a:lnTo>
                <a:lnTo>
                  <a:pt x="232095" y="23793"/>
                </a:lnTo>
                <a:lnTo>
                  <a:pt x="356563" y="23763"/>
                </a:lnTo>
                <a:lnTo>
                  <a:pt x="357290" y="6238"/>
                </a:lnTo>
                <a:lnTo>
                  <a:pt x="151681" y="6238"/>
                </a:lnTo>
                <a:lnTo>
                  <a:pt x="104535" y="5609"/>
                </a:lnTo>
                <a:lnTo>
                  <a:pt x="49921" y="820"/>
                </a:lnTo>
                <a:close/>
              </a:path>
              <a:path w="358140" h="310514">
                <a:moveTo>
                  <a:pt x="294275" y="0"/>
                </a:moveTo>
                <a:lnTo>
                  <a:pt x="241954" y="1751"/>
                </a:lnTo>
                <a:lnTo>
                  <a:pt x="195955" y="4392"/>
                </a:lnTo>
                <a:lnTo>
                  <a:pt x="151681" y="6238"/>
                </a:lnTo>
                <a:lnTo>
                  <a:pt x="357290" y="6238"/>
                </a:lnTo>
                <a:lnTo>
                  <a:pt x="357515" y="820"/>
                </a:lnTo>
                <a:lnTo>
                  <a:pt x="294275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87976" y="5532373"/>
            <a:ext cx="308610" cy="265430"/>
          </a:xfrm>
          <a:custGeom>
            <a:avLst/>
            <a:gdLst/>
            <a:ahLst/>
            <a:cxnLst/>
            <a:rect l="l" t="t" r="r" b="b"/>
            <a:pathLst>
              <a:path w="308609" h="265429">
                <a:moveTo>
                  <a:pt x="1109" y="4571"/>
                </a:moveTo>
                <a:lnTo>
                  <a:pt x="66198" y="4968"/>
                </a:lnTo>
                <a:lnTo>
                  <a:pt x="118932" y="3471"/>
                </a:lnTo>
                <a:lnTo>
                  <a:pt x="164399" y="1381"/>
                </a:lnTo>
                <a:lnTo>
                  <a:pt x="207686" y="0"/>
                </a:lnTo>
                <a:lnTo>
                  <a:pt x="253880" y="629"/>
                </a:lnTo>
                <a:lnTo>
                  <a:pt x="308068" y="4571"/>
                </a:lnTo>
                <a:lnTo>
                  <a:pt x="305246" y="58064"/>
                </a:lnTo>
                <a:lnTo>
                  <a:pt x="303972" y="101091"/>
                </a:lnTo>
                <a:lnTo>
                  <a:pt x="304746" y="147500"/>
                </a:lnTo>
                <a:lnTo>
                  <a:pt x="308068" y="211137"/>
                </a:lnTo>
                <a:lnTo>
                  <a:pt x="254998" y="216149"/>
                </a:lnTo>
                <a:lnTo>
                  <a:pt x="215029" y="225918"/>
                </a:lnTo>
                <a:lnTo>
                  <a:pt x="183709" y="238060"/>
                </a:lnTo>
                <a:lnTo>
                  <a:pt x="156589" y="250188"/>
                </a:lnTo>
                <a:lnTo>
                  <a:pt x="129219" y="259918"/>
                </a:lnTo>
                <a:lnTo>
                  <a:pt x="97149" y="264863"/>
                </a:lnTo>
                <a:lnTo>
                  <a:pt x="55929" y="262640"/>
                </a:lnTo>
                <a:lnTo>
                  <a:pt x="1109" y="250863"/>
                </a:lnTo>
                <a:lnTo>
                  <a:pt x="0" y="186214"/>
                </a:lnTo>
                <a:lnTo>
                  <a:pt x="524" y="132316"/>
                </a:lnTo>
                <a:lnTo>
                  <a:pt x="1603" y="86112"/>
                </a:lnTo>
                <a:lnTo>
                  <a:pt x="2157" y="44549"/>
                </a:lnTo>
                <a:lnTo>
                  <a:pt x="1109" y="4571"/>
                </a:lnTo>
                <a:close/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13965" y="5509279"/>
            <a:ext cx="309245" cy="210185"/>
          </a:xfrm>
          <a:custGeom>
            <a:avLst/>
            <a:gdLst/>
            <a:ahLst/>
            <a:cxnLst/>
            <a:rect l="l" t="t" r="r" b="b"/>
            <a:pathLst>
              <a:path w="309245" h="210185">
                <a:moveTo>
                  <a:pt x="392" y="27666"/>
                </a:moveTo>
                <a:lnTo>
                  <a:pt x="0" y="20624"/>
                </a:lnTo>
                <a:lnTo>
                  <a:pt x="297" y="13998"/>
                </a:lnTo>
                <a:lnTo>
                  <a:pt x="642" y="7539"/>
                </a:lnTo>
                <a:lnTo>
                  <a:pt x="392" y="996"/>
                </a:lnTo>
                <a:lnTo>
                  <a:pt x="60427" y="0"/>
                </a:lnTo>
                <a:lnTo>
                  <a:pt x="113342" y="686"/>
                </a:lnTo>
                <a:lnTo>
                  <a:pt x="161714" y="2091"/>
                </a:lnTo>
                <a:lnTo>
                  <a:pt x="208117" y="3254"/>
                </a:lnTo>
                <a:lnTo>
                  <a:pt x="255127" y="3210"/>
                </a:lnTo>
                <a:lnTo>
                  <a:pt x="305319" y="996"/>
                </a:lnTo>
                <a:lnTo>
                  <a:pt x="308891" y="38729"/>
                </a:lnTo>
                <a:lnTo>
                  <a:pt x="309225" y="86164"/>
                </a:lnTo>
                <a:lnTo>
                  <a:pt x="307605" y="142955"/>
                </a:lnTo>
                <a:lnTo>
                  <a:pt x="305319" y="208755"/>
                </a:lnTo>
                <a:lnTo>
                  <a:pt x="293762" y="208755"/>
                </a:lnTo>
                <a:lnTo>
                  <a:pt x="282078" y="210190"/>
                </a:lnTo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737727" y="5478046"/>
            <a:ext cx="309245" cy="214629"/>
          </a:xfrm>
          <a:custGeom>
            <a:avLst/>
            <a:gdLst/>
            <a:ahLst/>
            <a:cxnLst/>
            <a:rect l="l" t="t" r="r" b="b"/>
            <a:pathLst>
              <a:path w="309245" h="214629">
                <a:moveTo>
                  <a:pt x="380" y="32229"/>
                </a:moveTo>
                <a:lnTo>
                  <a:pt x="166" y="25623"/>
                </a:lnTo>
                <a:lnTo>
                  <a:pt x="0" y="19005"/>
                </a:lnTo>
                <a:lnTo>
                  <a:pt x="23" y="12459"/>
                </a:lnTo>
                <a:lnTo>
                  <a:pt x="380" y="6067"/>
                </a:lnTo>
                <a:lnTo>
                  <a:pt x="62879" y="5953"/>
                </a:lnTo>
                <a:lnTo>
                  <a:pt x="121360" y="3922"/>
                </a:lnTo>
                <a:lnTo>
                  <a:pt x="175466" y="1448"/>
                </a:lnTo>
                <a:lnTo>
                  <a:pt x="224841" y="0"/>
                </a:lnTo>
                <a:lnTo>
                  <a:pt x="269130" y="1049"/>
                </a:lnTo>
                <a:lnTo>
                  <a:pt x="307975" y="6067"/>
                </a:lnTo>
                <a:lnTo>
                  <a:pt x="306153" y="55713"/>
                </a:lnTo>
                <a:lnTo>
                  <a:pt x="307308" y="107047"/>
                </a:lnTo>
                <a:lnTo>
                  <a:pt x="308796" y="159678"/>
                </a:lnTo>
                <a:lnTo>
                  <a:pt x="307975" y="213217"/>
                </a:lnTo>
                <a:lnTo>
                  <a:pt x="298275" y="213386"/>
                </a:lnTo>
                <a:lnTo>
                  <a:pt x="289814" y="213757"/>
                </a:lnTo>
                <a:lnTo>
                  <a:pt x="283829" y="214128"/>
                </a:lnTo>
                <a:lnTo>
                  <a:pt x="281558" y="214296"/>
                </a:lnTo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649461" y="5527040"/>
            <a:ext cx="386715" cy="2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865">
              <a:lnSpc>
                <a:spcPts val="950"/>
              </a:lnSpc>
              <a:spcBef>
                <a:spcPts val="90"/>
              </a:spcBef>
            </a:pP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JSON</a:t>
            </a:r>
            <a:endParaRPr sz="800">
              <a:latin typeface="Verdana"/>
              <a:cs typeface="Verdana"/>
            </a:endParaRPr>
          </a:p>
          <a:p>
            <a:pPr marL="12700">
              <a:lnSpc>
                <a:spcPts val="950"/>
              </a:lnSpc>
            </a:pPr>
            <a:r>
              <a:rPr sz="800" spc="-15" dirty="0">
                <a:solidFill>
                  <a:srgbClr val="302C2A"/>
                </a:solidFill>
                <a:latin typeface="Verdana"/>
                <a:cs typeface="Verdana"/>
              </a:rPr>
              <a:t>P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y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890254" y="5255514"/>
            <a:ext cx="1905" cy="231140"/>
          </a:xfrm>
          <a:custGeom>
            <a:avLst/>
            <a:gdLst/>
            <a:ahLst/>
            <a:cxnLst/>
            <a:rect l="l" t="t" r="r" b="b"/>
            <a:pathLst>
              <a:path w="1904" h="231139">
                <a:moveTo>
                  <a:pt x="0" y="0"/>
                </a:moveTo>
                <a:lnTo>
                  <a:pt x="1650" y="231013"/>
                </a:lnTo>
              </a:path>
            </a:pathLst>
          </a:custGeom>
          <a:ln w="3175">
            <a:solidFill>
              <a:srgbClr val="A338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279765" y="4345178"/>
            <a:ext cx="208279" cy="601345"/>
          </a:xfrm>
          <a:custGeom>
            <a:avLst/>
            <a:gdLst/>
            <a:ahLst/>
            <a:cxnLst/>
            <a:rect l="l" t="t" r="r" b="b"/>
            <a:pathLst>
              <a:path w="208279" h="601345">
                <a:moveTo>
                  <a:pt x="0" y="516890"/>
                </a:moveTo>
                <a:lnTo>
                  <a:pt x="13842" y="600964"/>
                </a:lnTo>
                <a:lnTo>
                  <a:pt x="69247" y="543052"/>
                </a:lnTo>
                <a:lnTo>
                  <a:pt x="41655" y="543052"/>
                </a:lnTo>
                <a:lnTo>
                  <a:pt x="23494" y="537464"/>
                </a:lnTo>
                <a:lnTo>
                  <a:pt x="27254" y="525308"/>
                </a:lnTo>
                <a:lnTo>
                  <a:pt x="0" y="516890"/>
                </a:lnTo>
                <a:close/>
              </a:path>
              <a:path w="208279" h="601345">
                <a:moveTo>
                  <a:pt x="27254" y="525308"/>
                </a:moveTo>
                <a:lnTo>
                  <a:pt x="23494" y="537464"/>
                </a:lnTo>
                <a:lnTo>
                  <a:pt x="41655" y="543052"/>
                </a:lnTo>
                <a:lnTo>
                  <a:pt x="45412" y="530917"/>
                </a:lnTo>
                <a:lnTo>
                  <a:pt x="27254" y="525308"/>
                </a:lnTo>
                <a:close/>
              </a:path>
              <a:path w="208279" h="601345">
                <a:moveTo>
                  <a:pt x="45412" y="530917"/>
                </a:moveTo>
                <a:lnTo>
                  <a:pt x="41655" y="543052"/>
                </a:lnTo>
                <a:lnTo>
                  <a:pt x="69247" y="543052"/>
                </a:lnTo>
                <a:lnTo>
                  <a:pt x="72770" y="539369"/>
                </a:lnTo>
                <a:lnTo>
                  <a:pt x="45412" y="530917"/>
                </a:lnTo>
                <a:close/>
              </a:path>
              <a:path w="208279" h="601345">
                <a:moveTo>
                  <a:pt x="189737" y="0"/>
                </a:moveTo>
                <a:lnTo>
                  <a:pt x="27254" y="525308"/>
                </a:lnTo>
                <a:lnTo>
                  <a:pt x="45412" y="530917"/>
                </a:lnTo>
                <a:lnTo>
                  <a:pt x="208025" y="5588"/>
                </a:lnTo>
                <a:lnTo>
                  <a:pt x="189737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472931" y="4329303"/>
            <a:ext cx="414655" cy="672465"/>
          </a:xfrm>
          <a:custGeom>
            <a:avLst/>
            <a:gdLst/>
            <a:ahLst/>
            <a:cxnLst/>
            <a:rect l="l" t="t" r="r" b="b"/>
            <a:pathLst>
              <a:path w="414654" h="672464">
                <a:moveTo>
                  <a:pt x="366921" y="612001"/>
                </a:moveTo>
                <a:lnTo>
                  <a:pt x="342519" y="626872"/>
                </a:lnTo>
                <a:lnTo>
                  <a:pt x="414654" y="672084"/>
                </a:lnTo>
                <a:lnTo>
                  <a:pt x="410524" y="622808"/>
                </a:lnTo>
                <a:lnTo>
                  <a:pt x="373507" y="622808"/>
                </a:lnTo>
                <a:lnTo>
                  <a:pt x="366921" y="612001"/>
                </a:lnTo>
                <a:close/>
              </a:path>
              <a:path w="414654" h="672464">
                <a:moveTo>
                  <a:pt x="383177" y="602095"/>
                </a:moveTo>
                <a:lnTo>
                  <a:pt x="366921" y="612001"/>
                </a:lnTo>
                <a:lnTo>
                  <a:pt x="373507" y="622808"/>
                </a:lnTo>
                <a:lnTo>
                  <a:pt x="389763" y="612902"/>
                </a:lnTo>
                <a:lnTo>
                  <a:pt x="383177" y="602095"/>
                </a:lnTo>
                <a:close/>
              </a:path>
              <a:path w="414654" h="672464">
                <a:moveTo>
                  <a:pt x="407543" y="587248"/>
                </a:moveTo>
                <a:lnTo>
                  <a:pt x="383177" y="602095"/>
                </a:lnTo>
                <a:lnTo>
                  <a:pt x="389763" y="612902"/>
                </a:lnTo>
                <a:lnTo>
                  <a:pt x="373507" y="622808"/>
                </a:lnTo>
                <a:lnTo>
                  <a:pt x="410524" y="622808"/>
                </a:lnTo>
                <a:lnTo>
                  <a:pt x="407543" y="587248"/>
                </a:lnTo>
                <a:close/>
              </a:path>
              <a:path w="414654" h="672464">
                <a:moveTo>
                  <a:pt x="16256" y="0"/>
                </a:moveTo>
                <a:lnTo>
                  <a:pt x="0" y="9906"/>
                </a:lnTo>
                <a:lnTo>
                  <a:pt x="366921" y="612001"/>
                </a:lnTo>
                <a:lnTo>
                  <a:pt x="383177" y="602095"/>
                </a:lnTo>
                <a:lnTo>
                  <a:pt x="16256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38893" y="4502329"/>
            <a:ext cx="560070" cy="979805"/>
          </a:xfrm>
          <a:custGeom>
            <a:avLst/>
            <a:gdLst/>
            <a:ahLst/>
            <a:cxnLst/>
            <a:rect l="l" t="t" r="r" b="b"/>
            <a:pathLst>
              <a:path w="560070" h="979804">
                <a:moveTo>
                  <a:pt x="203140" y="0"/>
                </a:moveTo>
                <a:lnTo>
                  <a:pt x="147141" y="824"/>
                </a:lnTo>
                <a:lnTo>
                  <a:pt x="92201" y="3376"/>
                </a:lnTo>
                <a:lnTo>
                  <a:pt x="24669" y="29300"/>
                </a:lnTo>
                <a:lnTo>
                  <a:pt x="0" y="96086"/>
                </a:lnTo>
                <a:lnTo>
                  <a:pt x="3432" y="135765"/>
                </a:lnTo>
                <a:lnTo>
                  <a:pt x="4831" y="184512"/>
                </a:lnTo>
                <a:lnTo>
                  <a:pt x="4731" y="239764"/>
                </a:lnTo>
                <a:lnTo>
                  <a:pt x="3665" y="298957"/>
                </a:lnTo>
                <a:lnTo>
                  <a:pt x="766" y="418912"/>
                </a:lnTo>
                <a:lnTo>
                  <a:pt x="0" y="474546"/>
                </a:lnTo>
                <a:lnTo>
                  <a:pt x="286" y="520082"/>
                </a:lnTo>
                <a:lnTo>
                  <a:pt x="1339" y="564891"/>
                </a:lnTo>
                <a:lnTo>
                  <a:pt x="4048" y="657045"/>
                </a:lnTo>
                <a:lnTo>
                  <a:pt x="4855" y="706748"/>
                </a:lnTo>
                <a:lnTo>
                  <a:pt x="4732" y="760439"/>
                </a:lnTo>
                <a:lnTo>
                  <a:pt x="3255" y="819298"/>
                </a:lnTo>
                <a:lnTo>
                  <a:pt x="0" y="884502"/>
                </a:lnTo>
                <a:lnTo>
                  <a:pt x="6494" y="915115"/>
                </a:lnTo>
                <a:lnTo>
                  <a:pt x="26146" y="944716"/>
                </a:lnTo>
                <a:lnTo>
                  <a:pt x="55774" y="967388"/>
                </a:lnTo>
                <a:lnTo>
                  <a:pt x="92201" y="977212"/>
                </a:lnTo>
                <a:lnTo>
                  <a:pt x="163716" y="974813"/>
                </a:lnTo>
                <a:lnTo>
                  <a:pt x="227755" y="974813"/>
                </a:lnTo>
                <a:lnTo>
                  <a:pt x="285039" y="976253"/>
                </a:lnTo>
                <a:lnTo>
                  <a:pt x="336286" y="978172"/>
                </a:lnTo>
                <a:lnTo>
                  <a:pt x="382217" y="979612"/>
                </a:lnTo>
                <a:lnTo>
                  <a:pt x="423552" y="979612"/>
                </a:lnTo>
                <a:lnTo>
                  <a:pt x="461009" y="977212"/>
                </a:lnTo>
                <a:lnTo>
                  <a:pt x="526589" y="949002"/>
                </a:lnTo>
                <a:lnTo>
                  <a:pt x="553211" y="884502"/>
                </a:lnTo>
                <a:lnTo>
                  <a:pt x="557514" y="820120"/>
                </a:lnTo>
                <a:lnTo>
                  <a:pt x="559605" y="761969"/>
                </a:lnTo>
                <a:lnTo>
                  <a:pt x="559976" y="709233"/>
                </a:lnTo>
                <a:lnTo>
                  <a:pt x="559117" y="661093"/>
                </a:lnTo>
                <a:lnTo>
                  <a:pt x="557520" y="616734"/>
                </a:lnTo>
                <a:lnTo>
                  <a:pt x="554076" y="536089"/>
                </a:lnTo>
                <a:lnTo>
                  <a:pt x="553211" y="498168"/>
                </a:lnTo>
                <a:lnTo>
                  <a:pt x="551917" y="365411"/>
                </a:lnTo>
                <a:lnTo>
                  <a:pt x="551470" y="260991"/>
                </a:lnTo>
                <a:lnTo>
                  <a:pt x="551640" y="206346"/>
                </a:lnTo>
                <a:lnTo>
                  <a:pt x="552191" y="151118"/>
                </a:lnTo>
                <a:lnTo>
                  <a:pt x="553211" y="96086"/>
                </a:lnTo>
                <a:lnTo>
                  <a:pt x="542448" y="60062"/>
                </a:lnTo>
                <a:lnTo>
                  <a:pt x="524446" y="30586"/>
                </a:lnTo>
                <a:lnTo>
                  <a:pt x="497776" y="10683"/>
                </a:lnTo>
                <a:lnTo>
                  <a:pt x="461009" y="3376"/>
                </a:lnTo>
                <a:lnTo>
                  <a:pt x="416007" y="3456"/>
                </a:lnTo>
                <a:lnTo>
                  <a:pt x="366633" y="2632"/>
                </a:lnTo>
                <a:lnTo>
                  <a:pt x="259113" y="377"/>
                </a:lnTo>
                <a:lnTo>
                  <a:pt x="203140" y="0"/>
                </a:lnTo>
                <a:close/>
              </a:path>
            </a:pathLst>
          </a:custGeom>
          <a:solidFill>
            <a:srgbClr val="EBEA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35465" y="4501333"/>
            <a:ext cx="560705" cy="983615"/>
          </a:xfrm>
          <a:custGeom>
            <a:avLst/>
            <a:gdLst/>
            <a:ahLst/>
            <a:cxnLst/>
            <a:rect l="l" t="t" r="r" b="b"/>
            <a:pathLst>
              <a:path w="560704" h="983614">
                <a:moveTo>
                  <a:pt x="3429" y="97082"/>
                </a:moveTo>
                <a:lnTo>
                  <a:pt x="33956" y="29152"/>
                </a:lnTo>
                <a:lnTo>
                  <a:pt x="95631" y="4372"/>
                </a:lnTo>
                <a:lnTo>
                  <a:pt x="153209" y="2845"/>
                </a:lnTo>
                <a:lnTo>
                  <a:pt x="209924" y="1461"/>
                </a:lnTo>
                <a:lnTo>
                  <a:pt x="265314" y="439"/>
                </a:lnTo>
                <a:lnTo>
                  <a:pt x="318921" y="0"/>
                </a:lnTo>
                <a:lnTo>
                  <a:pt x="370284" y="362"/>
                </a:lnTo>
                <a:lnTo>
                  <a:pt x="418943" y="1746"/>
                </a:lnTo>
                <a:lnTo>
                  <a:pt x="464439" y="4372"/>
                </a:lnTo>
                <a:lnTo>
                  <a:pt x="529923" y="30391"/>
                </a:lnTo>
                <a:lnTo>
                  <a:pt x="556641" y="97082"/>
                </a:lnTo>
                <a:lnTo>
                  <a:pt x="551150" y="133950"/>
                </a:lnTo>
                <a:lnTo>
                  <a:pt x="548675" y="180215"/>
                </a:lnTo>
                <a:lnTo>
                  <a:pt x="548492" y="232951"/>
                </a:lnTo>
                <a:lnTo>
                  <a:pt x="549878" y="289233"/>
                </a:lnTo>
                <a:lnTo>
                  <a:pt x="552109" y="346133"/>
                </a:lnTo>
                <a:lnTo>
                  <a:pt x="554462" y="400727"/>
                </a:lnTo>
                <a:lnTo>
                  <a:pt x="556213" y="450087"/>
                </a:lnTo>
                <a:lnTo>
                  <a:pt x="556641" y="491290"/>
                </a:lnTo>
                <a:lnTo>
                  <a:pt x="556672" y="528205"/>
                </a:lnTo>
                <a:lnTo>
                  <a:pt x="557462" y="567154"/>
                </a:lnTo>
                <a:lnTo>
                  <a:pt x="558627" y="608887"/>
                </a:lnTo>
                <a:lnTo>
                  <a:pt x="559784" y="654151"/>
                </a:lnTo>
                <a:lnTo>
                  <a:pt x="560547" y="703696"/>
                </a:lnTo>
                <a:lnTo>
                  <a:pt x="560534" y="758269"/>
                </a:lnTo>
                <a:lnTo>
                  <a:pt x="559360" y="818620"/>
                </a:lnTo>
                <a:lnTo>
                  <a:pt x="556641" y="885498"/>
                </a:lnTo>
                <a:lnTo>
                  <a:pt x="546449" y="922718"/>
                </a:lnTo>
                <a:lnTo>
                  <a:pt x="499205" y="972062"/>
                </a:lnTo>
                <a:lnTo>
                  <a:pt x="464439" y="978208"/>
                </a:lnTo>
                <a:lnTo>
                  <a:pt x="422682" y="975748"/>
                </a:lnTo>
                <a:lnTo>
                  <a:pt x="377693" y="976386"/>
                </a:lnTo>
                <a:lnTo>
                  <a:pt x="329225" y="978754"/>
                </a:lnTo>
                <a:lnTo>
                  <a:pt x="277031" y="981487"/>
                </a:lnTo>
                <a:lnTo>
                  <a:pt x="220865" y="983217"/>
                </a:lnTo>
                <a:lnTo>
                  <a:pt x="160480" y="982580"/>
                </a:lnTo>
                <a:lnTo>
                  <a:pt x="95631" y="978208"/>
                </a:lnTo>
                <a:lnTo>
                  <a:pt x="56828" y="970937"/>
                </a:lnTo>
                <a:lnTo>
                  <a:pt x="12513" y="923915"/>
                </a:lnTo>
                <a:lnTo>
                  <a:pt x="3429" y="885498"/>
                </a:lnTo>
                <a:lnTo>
                  <a:pt x="3824" y="819725"/>
                </a:lnTo>
                <a:lnTo>
                  <a:pt x="3286" y="764556"/>
                </a:lnTo>
                <a:lnTo>
                  <a:pt x="2223" y="717046"/>
                </a:lnTo>
                <a:lnTo>
                  <a:pt x="1047" y="674249"/>
                </a:lnTo>
                <a:lnTo>
                  <a:pt x="169" y="633220"/>
                </a:lnTo>
                <a:lnTo>
                  <a:pt x="0" y="591014"/>
                </a:lnTo>
                <a:lnTo>
                  <a:pt x="949" y="544686"/>
                </a:lnTo>
                <a:lnTo>
                  <a:pt x="3429" y="491290"/>
                </a:lnTo>
                <a:lnTo>
                  <a:pt x="6361" y="437669"/>
                </a:lnTo>
                <a:lnTo>
                  <a:pt x="8411" y="390797"/>
                </a:lnTo>
                <a:lnTo>
                  <a:pt x="9601" y="347919"/>
                </a:lnTo>
                <a:lnTo>
                  <a:pt x="9953" y="306282"/>
                </a:lnTo>
                <a:lnTo>
                  <a:pt x="9490" y="263134"/>
                </a:lnTo>
                <a:lnTo>
                  <a:pt x="8233" y="215719"/>
                </a:lnTo>
                <a:lnTo>
                  <a:pt x="6205" y="161287"/>
                </a:lnTo>
                <a:lnTo>
                  <a:pt x="3429" y="97082"/>
                </a:lnTo>
                <a:close/>
              </a:path>
            </a:pathLst>
          </a:custGeom>
          <a:ln w="3175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503156" y="4858639"/>
            <a:ext cx="431165" cy="265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0170" marR="5080" indent="-78105">
              <a:lnSpc>
                <a:spcPts val="940"/>
              </a:lnSpc>
              <a:spcBef>
                <a:spcPts val="140"/>
              </a:spcBef>
            </a:pPr>
            <a:r>
              <a:rPr sz="800" spc="40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ss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 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Relay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330433" y="4506901"/>
            <a:ext cx="560070" cy="979805"/>
          </a:xfrm>
          <a:custGeom>
            <a:avLst/>
            <a:gdLst/>
            <a:ahLst/>
            <a:cxnLst/>
            <a:rect l="l" t="t" r="r" b="b"/>
            <a:pathLst>
              <a:path w="560070" h="979804">
                <a:moveTo>
                  <a:pt x="203140" y="0"/>
                </a:moveTo>
                <a:lnTo>
                  <a:pt x="147141" y="824"/>
                </a:lnTo>
                <a:lnTo>
                  <a:pt x="92201" y="3376"/>
                </a:lnTo>
                <a:lnTo>
                  <a:pt x="24669" y="29300"/>
                </a:lnTo>
                <a:lnTo>
                  <a:pt x="0" y="96086"/>
                </a:lnTo>
                <a:lnTo>
                  <a:pt x="3432" y="135765"/>
                </a:lnTo>
                <a:lnTo>
                  <a:pt x="4831" y="184512"/>
                </a:lnTo>
                <a:lnTo>
                  <a:pt x="4731" y="239764"/>
                </a:lnTo>
                <a:lnTo>
                  <a:pt x="3665" y="298957"/>
                </a:lnTo>
                <a:lnTo>
                  <a:pt x="766" y="418912"/>
                </a:lnTo>
                <a:lnTo>
                  <a:pt x="0" y="474546"/>
                </a:lnTo>
                <a:lnTo>
                  <a:pt x="286" y="520082"/>
                </a:lnTo>
                <a:lnTo>
                  <a:pt x="1339" y="564891"/>
                </a:lnTo>
                <a:lnTo>
                  <a:pt x="4048" y="657045"/>
                </a:lnTo>
                <a:lnTo>
                  <a:pt x="4855" y="706748"/>
                </a:lnTo>
                <a:lnTo>
                  <a:pt x="4732" y="760439"/>
                </a:lnTo>
                <a:lnTo>
                  <a:pt x="3255" y="819298"/>
                </a:lnTo>
                <a:lnTo>
                  <a:pt x="0" y="884502"/>
                </a:lnTo>
                <a:lnTo>
                  <a:pt x="6494" y="915115"/>
                </a:lnTo>
                <a:lnTo>
                  <a:pt x="26146" y="944716"/>
                </a:lnTo>
                <a:lnTo>
                  <a:pt x="55774" y="967388"/>
                </a:lnTo>
                <a:lnTo>
                  <a:pt x="92201" y="977212"/>
                </a:lnTo>
                <a:lnTo>
                  <a:pt x="163716" y="974813"/>
                </a:lnTo>
                <a:lnTo>
                  <a:pt x="227755" y="974813"/>
                </a:lnTo>
                <a:lnTo>
                  <a:pt x="285039" y="976253"/>
                </a:lnTo>
                <a:lnTo>
                  <a:pt x="336286" y="978172"/>
                </a:lnTo>
                <a:lnTo>
                  <a:pt x="382217" y="979612"/>
                </a:lnTo>
                <a:lnTo>
                  <a:pt x="423552" y="979612"/>
                </a:lnTo>
                <a:lnTo>
                  <a:pt x="461010" y="977212"/>
                </a:lnTo>
                <a:lnTo>
                  <a:pt x="526589" y="949002"/>
                </a:lnTo>
                <a:lnTo>
                  <a:pt x="553212" y="884502"/>
                </a:lnTo>
                <a:lnTo>
                  <a:pt x="557514" y="820120"/>
                </a:lnTo>
                <a:lnTo>
                  <a:pt x="559605" y="761969"/>
                </a:lnTo>
                <a:lnTo>
                  <a:pt x="559976" y="709233"/>
                </a:lnTo>
                <a:lnTo>
                  <a:pt x="559117" y="661093"/>
                </a:lnTo>
                <a:lnTo>
                  <a:pt x="557520" y="616734"/>
                </a:lnTo>
                <a:lnTo>
                  <a:pt x="554076" y="536089"/>
                </a:lnTo>
                <a:lnTo>
                  <a:pt x="553212" y="498168"/>
                </a:lnTo>
                <a:lnTo>
                  <a:pt x="551917" y="365411"/>
                </a:lnTo>
                <a:lnTo>
                  <a:pt x="551470" y="260991"/>
                </a:lnTo>
                <a:lnTo>
                  <a:pt x="551640" y="206346"/>
                </a:lnTo>
                <a:lnTo>
                  <a:pt x="552191" y="151118"/>
                </a:lnTo>
                <a:lnTo>
                  <a:pt x="553212" y="96086"/>
                </a:lnTo>
                <a:lnTo>
                  <a:pt x="542448" y="60062"/>
                </a:lnTo>
                <a:lnTo>
                  <a:pt x="524446" y="30586"/>
                </a:lnTo>
                <a:lnTo>
                  <a:pt x="497776" y="10683"/>
                </a:lnTo>
                <a:lnTo>
                  <a:pt x="461010" y="3376"/>
                </a:lnTo>
                <a:lnTo>
                  <a:pt x="416007" y="3456"/>
                </a:lnTo>
                <a:lnTo>
                  <a:pt x="366633" y="2632"/>
                </a:lnTo>
                <a:lnTo>
                  <a:pt x="259113" y="377"/>
                </a:lnTo>
                <a:lnTo>
                  <a:pt x="203140" y="0"/>
                </a:lnTo>
                <a:close/>
              </a:path>
            </a:pathLst>
          </a:custGeom>
          <a:solidFill>
            <a:srgbClr val="EBEA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27005" y="4505905"/>
            <a:ext cx="560705" cy="983615"/>
          </a:xfrm>
          <a:custGeom>
            <a:avLst/>
            <a:gdLst/>
            <a:ahLst/>
            <a:cxnLst/>
            <a:rect l="l" t="t" r="r" b="b"/>
            <a:pathLst>
              <a:path w="560704" h="983614">
                <a:moveTo>
                  <a:pt x="3428" y="97082"/>
                </a:moveTo>
                <a:lnTo>
                  <a:pt x="33956" y="29152"/>
                </a:lnTo>
                <a:lnTo>
                  <a:pt x="95630" y="4372"/>
                </a:lnTo>
                <a:lnTo>
                  <a:pt x="153209" y="2845"/>
                </a:lnTo>
                <a:lnTo>
                  <a:pt x="209924" y="1461"/>
                </a:lnTo>
                <a:lnTo>
                  <a:pt x="265314" y="439"/>
                </a:lnTo>
                <a:lnTo>
                  <a:pt x="318921" y="0"/>
                </a:lnTo>
                <a:lnTo>
                  <a:pt x="370284" y="362"/>
                </a:lnTo>
                <a:lnTo>
                  <a:pt x="418943" y="1746"/>
                </a:lnTo>
                <a:lnTo>
                  <a:pt x="464439" y="4372"/>
                </a:lnTo>
                <a:lnTo>
                  <a:pt x="529923" y="30391"/>
                </a:lnTo>
                <a:lnTo>
                  <a:pt x="556641" y="97082"/>
                </a:lnTo>
                <a:lnTo>
                  <a:pt x="551150" y="133950"/>
                </a:lnTo>
                <a:lnTo>
                  <a:pt x="548675" y="180215"/>
                </a:lnTo>
                <a:lnTo>
                  <a:pt x="548492" y="232951"/>
                </a:lnTo>
                <a:lnTo>
                  <a:pt x="549878" y="289233"/>
                </a:lnTo>
                <a:lnTo>
                  <a:pt x="552109" y="346133"/>
                </a:lnTo>
                <a:lnTo>
                  <a:pt x="554462" y="400727"/>
                </a:lnTo>
                <a:lnTo>
                  <a:pt x="556213" y="450087"/>
                </a:lnTo>
                <a:lnTo>
                  <a:pt x="556641" y="491290"/>
                </a:lnTo>
                <a:lnTo>
                  <a:pt x="556672" y="528205"/>
                </a:lnTo>
                <a:lnTo>
                  <a:pt x="557462" y="567154"/>
                </a:lnTo>
                <a:lnTo>
                  <a:pt x="558627" y="608887"/>
                </a:lnTo>
                <a:lnTo>
                  <a:pt x="559784" y="654151"/>
                </a:lnTo>
                <a:lnTo>
                  <a:pt x="560547" y="703696"/>
                </a:lnTo>
                <a:lnTo>
                  <a:pt x="560534" y="758269"/>
                </a:lnTo>
                <a:lnTo>
                  <a:pt x="559360" y="818620"/>
                </a:lnTo>
                <a:lnTo>
                  <a:pt x="556641" y="885498"/>
                </a:lnTo>
                <a:lnTo>
                  <a:pt x="546449" y="922718"/>
                </a:lnTo>
                <a:lnTo>
                  <a:pt x="499205" y="972062"/>
                </a:lnTo>
                <a:lnTo>
                  <a:pt x="464439" y="978208"/>
                </a:lnTo>
                <a:lnTo>
                  <a:pt x="422682" y="975748"/>
                </a:lnTo>
                <a:lnTo>
                  <a:pt x="377693" y="976386"/>
                </a:lnTo>
                <a:lnTo>
                  <a:pt x="329225" y="978754"/>
                </a:lnTo>
                <a:lnTo>
                  <a:pt x="277031" y="981487"/>
                </a:lnTo>
                <a:lnTo>
                  <a:pt x="220865" y="983217"/>
                </a:lnTo>
                <a:lnTo>
                  <a:pt x="160480" y="982580"/>
                </a:lnTo>
                <a:lnTo>
                  <a:pt x="95630" y="978208"/>
                </a:lnTo>
                <a:lnTo>
                  <a:pt x="56828" y="970937"/>
                </a:lnTo>
                <a:lnTo>
                  <a:pt x="12513" y="923915"/>
                </a:lnTo>
                <a:lnTo>
                  <a:pt x="3428" y="885498"/>
                </a:lnTo>
                <a:lnTo>
                  <a:pt x="3824" y="819725"/>
                </a:lnTo>
                <a:lnTo>
                  <a:pt x="3286" y="764556"/>
                </a:lnTo>
                <a:lnTo>
                  <a:pt x="2223" y="717046"/>
                </a:lnTo>
                <a:lnTo>
                  <a:pt x="1047" y="674249"/>
                </a:lnTo>
                <a:lnTo>
                  <a:pt x="169" y="633220"/>
                </a:lnTo>
                <a:lnTo>
                  <a:pt x="0" y="591014"/>
                </a:lnTo>
                <a:lnTo>
                  <a:pt x="949" y="544686"/>
                </a:lnTo>
                <a:lnTo>
                  <a:pt x="3428" y="491290"/>
                </a:lnTo>
                <a:lnTo>
                  <a:pt x="6361" y="437669"/>
                </a:lnTo>
                <a:lnTo>
                  <a:pt x="8411" y="390797"/>
                </a:lnTo>
                <a:lnTo>
                  <a:pt x="9601" y="347919"/>
                </a:lnTo>
                <a:lnTo>
                  <a:pt x="9953" y="306282"/>
                </a:lnTo>
                <a:lnTo>
                  <a:pt x="9490" y="263134"/>
                </a:lnTo>
                <a:lnTo>
                  <a:pt x="8233" y="215719"/>
                </a:lnTo>
                <a:lnTo>
                  <a:pt x="6205" y="161287"/>
                </a:lnTo>
                <a:lnTo>
                  <a:pt x="3428" y="97082"/>
                </a:lnTo>
                <a:close/>
              </a:path>
            </a:pathLst>
          </a:custGeom>
          <a:ln w="3175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394950" y="4865877"/>
            <a:ext cx="433070" cy="265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8419" marR="5080" indent="-46355">
              <a:lnSpc>
                <a:spcPts val="940"/>
              </a:lnSpc>
              <a:spcBef>
                <a:spcPts val="140"/>
              </a:spcBef>
            </a:pPr>
            <a:r>
              <a:rPr sz="800" spc="40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ss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  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Broker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21258" y="5364448"/>
            <a:ext cx="358140" cy="306070"/>
          </a:xfrm>
          <a:custGeom>
            <a:avLst/>
            <a:gdLst/>
            <a:ahLst/>
            <a:cxnLst/>
            <a:rect l="l" t="t" r="r" b="b"/>
            <a:pathLst>
              <a:path w="358140" h="306070">
                <a:moveTo>
                  <a:pt x="899" y="52863"/>
                </a:moveTo>
                <a:lnTo>
                  <a:pt x="87" y="97732"/>
                </a:lnTo>
                <a:lnTo>
                  <a:pt x="0" y="111569"/>
                </a:lnTo>
                <a:lnTo>
                  <a:pt x="625" y="151183"/>
                </a:lnTo>
                <a:lnTo>
                  <a:pt x="1735" y="190184"/>
                </a:lnTo>
                <a:lnTo>
                  <a:pt x="1831" y="194586"/>
                </a:lnTo>
                <a:lnTo>
                  <a:pt x="2301" y="238784"/>
                </a:lnTo>
                <a:lnTo>
                  <a:pt x="899" y="295522"/>
                </a:lnTo>
                <a:lnTo>
                  <a:pt x="58357" y="305602"/>
                </a:lnTo>
                <a:lnTo>
                  <a:pt x="103997" y="304974"/>
                </a:lnTo>
                <a:lnTo>
                  <a:pt x="142188" y="296929"/>
                </a:lnTo>
                <a:lnTo>
                  <a:pt x="177299" y="284757"/>
                </a:lnTo>
                <a:lnTo>
                  <a:pt x="213702" y="271748"/>
                </a:lnTo>
                <a:lnTo>
                  <a:pt x="255765" y="261193"/>
                </a:lnTo>
                <a:lnTo>
                  <a:pt x="307858" y="256381"/>
                </a:lnTo>
                <a:lnTo>
                  <a:pt x="307295" y="211082"/>
                </a:lnTo>
                <a:lnTo>
                  <a:pt x="306751" y="190184"/>
                </a:lnTo>
                <a:lnTo>
                  <a:pt x="304810" y="144351"/>
                </a:lnTo>
                <a:lnTo>
                  <a:pt x="304393" y="97732"/>
                </a:lnTo>
                <a:lnTo>
                  <a:pt x="307586" y="56382"/>
                </a:lnTo>
                <a:lnTo>
                  <a:pt x="256327" y="56382"/>
                </a:lnTo>
                <a:lnTo>
                  <a:pt x="208412" y="56250"/>
                </a:lnTo>
                <a:lnTo>
                  <a:pt x="184847" y="55165"/>
                </a:lnTo>
                <a:lnTo>
                  <a:pt x="46717" y="55165"/>
                </a:lnTo>
                <a:lnTo>
                  <a:pt x="899" y="52863"/>
                </a:lnTo>
                <a:close/>
              </a:path>
              <a:path w="358140" h="306070">
                <a:moveTo>
                  <a:pt x="329685" y="50826"/>
                </a:moveTo>
                <a:lnTo>
                  <a:pt x="255108" y="50826"/>
                </a:lnTo>
                <a:lnTo>
                  <a:pt x="307858" y="52863"/>
                </a:lnTo>
                <a:lnTo>
                  <a:pt x="310454" y="103647"/>
                </a:lnTo>
                <a:lnTo>
                  <a:pt x="310517" y="106755"/>
                </a:lnTo>
                <a:lnTo>
                  <a:pt x="309144" y="148597"/>
                </a:lnTo>
                <a:lnTo>
                  <a:pt x="307090" y="194586"/>
                </a:lnTo>
                <a:lnTo>
                  <a:pt x="307295" y="211082"/>
                </a:lnTo>
                <a:lnTo>
                  <a:pt x="307858" y="232695"/>
                </a:lnTo>
                <a:lnTo>
                  <a:pt x="319542" y="231273"/>
                </a:lnTo>
                <a:lnTo>
                  <a:pt x="331099" y="231273"/>
                </a:lnTo>
                <a:lnTo>
                  <a:pt x="332069" y="205898"/>
                </a:lnTo>
                <a:lnTo>
                  <a:pt x="331099" y="205898"/>
                </a:lnTo>
                <a:lnTo>
                  <a:pt x="328545" y="155698"/>
                </a:lnTo>
                <a:lnTo>
                  <a:pt x="327821" y="117074"/>
                </a:lnTo>
                <a:lnTo>
                  <a:pt x="327881" y="103647"/>
                </a:lnTo>
                <a:lnTo>
                  <a:pt x="328581" y="69774"/>
                </a:lnTo>
                <a:lnTo>
                  <a:pt x="329685" y="50826"/>
                </a:lnTo>
                <a:close/>
              </a:path>
              <a:path w="358140" h="306070">
                <a:moveTo>
                  <a:pt x="332072" y="205830"/>
                </a:moveTo>
                <a:lnTo>
                  <a:pt x="331099" y="205898"/>
                </a:lnTo>
                <a:lnTo>
                  <a:pt x="332069" y="205898"/>
                </a:lnTo>
                <a:close/>
              </a:path>
              <a:path w="358140" h="306070">
                <a:moveTo>
                  <a:pt x="356563" y="23390"/>
                </a:moveTo>
                <a:lnTo>
                  <a:pt x="277163" y="23390"/>
                </a:lnTo>
                <a:lnTo>
                  <a:pt x="331099" y="26574"/>
                </a:lnTo>
                <a:lnTo>
                  <a:pt x="329509" y="70903"/>
                </a:lnTo>
                <a:lnTo>
                  <a:pt x="331623" y="117074"/>
                </a:lnTo>
                <a:lnTo>
                  <a:pt x="333474" y="169171"/>
                </a:lnTo>
                <a:lnTo>
                  <a:pt x="332072" y="205830"/>
                </a:lnTo>
                <a:lnTo>
                  <a:pt x="339354" y="205390"/>
                </a:lnTo>
                <a:lnTo>
                  <a:pt x="347815" y="205041"/>
                </a:lnTo>
                <a:lnTo>
                  <a:pt x="357515" y="204882"/>
                </a:lnTo>
                <a:lnTo>
                  <a:pt x="357747" y="148008"/>
                </a:lnTo>
                <a:lnTo>
                  <a:pt x="356039" y="103647"/>
                </a:lnTo>
                <a:lnTo>
                  <a:pt x="355068" y="58882"/>
                </a:lnTo>
                <a:lnTo>
                  <a:pt x="356563" y="23390"/>
                </a:lnTo>
                <a:close/>
              </a:path>
              <a:path w="358140" h="306070">
                <a:moveTo>
                  <a:pt x="307858" y="52863"/>
                </a:moveTo>
                <a:lnTo>
                  <a:pt x="256327" y="56382"/>
                </a:lnTo>
                <a:lnTo>
                  <a:pt x="307586" y="56382"/>
                </a:lnTo>
                <a:lnTo>
                  <a:pt x="307858" y="52863"/>
                </a:lnTo>
                <a:close/>
              </a:path>
              <a:path w="358140" h="306070">
                <a:moveTo>
                  <a:pt x="145015" y="53201"/>
                </a:moveTo>
                <a:lnTo>
                  <a:pt x="96172" y="54811"/>
                </a:lnTo>
                <a:lnTo>
                  <a:pt x="46717" y="55165"/>
                </a:lnTo>
                <a:lnTo>
                  <a:pt x="184847" y="55165"/>
                </a:lnTo>
                <a:lnTo>
                  <a:pt x="145015" y="53201"/>
                </a:lnTo>
                <a:close/>
              </a:path>
              <a:path w="358140" h="306070">
                <a:moveTo>
                  <a:pt x="329688" y="50773"/>
                </a:moveTo>
                <a:lnTo>
                  <a:pt x="72993" y="50773"/>
                </a:lnTo>
                <a:lnTo>
                  <a:pt x="118082" y="51763"/>
                </a:lnTo>
                <a:lnTo>
                  <a:pt x="145015" y="53201"/>
                </a:lnTo>
                <a:lnTo>
                  <a:pt x="201493" y="51339"/>
                </a:lnTo>
                <a:lnTo>
                  <a:pt x="329685" y="50826"/>
                </a:lnTo>
                <a:close/>
              </a:path>
              <a:path w="358140" h="306070">
                <a:moveTo>
                  <a:pt x="26172" y="26574"/>
                </a:moveTo>
                <a:lnTo>
                  <a:pt x="25600" y="31878"/>
                </a:lnTo>
                <a:lnTo>
                  <a:pt x="25410" y="38433"/>
                </a:lnTo>
                <a:lnTo>
                  <a:pt x="25600" y="45630"/>
                </a:lnTo>
                <a:lnTo>
                  <a:pt x="26172" y="52863"/>
                </a:lnTo>
                <a:lnTo>
                  <a:pt x="72993" y="50773"/>
                </a:lnTo>
                <a:lnTo>
                  <a:pt x="329688" y="50773"/>
                </a:lnTo>
                <a:lnTo>
                  <a:pt x="330826" y="31259"/>
                </a:lnTo>
                <a:lnTo>
                  <a:pt x="126704" y="31259"/>
                </a:lnTo>
                <a:lnTo>
                  <a:pt x="78569" y="30869"/>
                </a:lnTo>
                <a:lnTo>
                  <a:pt x="26172" y="26574"/>
                </a:lnTo>
                <a:close/>
              </a:path>
              <a:path w="358140" h="306070">
                <a:moveTo>
                  <a:pt x="272775" y="25401"/>
                </a:moveTo>
                <a:lnTo>
                  <a:pt x="221084" y="26885"/>
                </a:lnTo>
                <a:lnTo>
                  <a:pt x="173301" y="29384"/>
                </a:lnTo>
                <a:lnTo>
                  <a:pt x="126704" y="31259"/>
                </a:lnTo>
                <a:lnTo>
                  <a:pt x="330826" y="31259"/>
                </a:lnTo>
                <a:lnTo>
                  <a:pt x="331099" y="26574"/>
                </a:lnTo>
                <a:lnTo>
                  <a:pt x="272775" y="25401"/>
                </a:lnTo>
                <a:close/>
              </a:path>
              <a:path w="358140" h="306070">
                <a:moveTo>
                  <a:pt x="49921" y="793"/>
                </a:moveTo>
                <a:lnTo>
                  <a:pt x="49349" y="7143"/>
                </a:lnTo>
                <a:lnTo>
                  <a:pt x="49159" y="14160"/>
                </a:lnTo>
                <a:lnTo>
                  <a:pt x="49349" y="20939"/>
                </a:lnTo>
                <a:lnTo>
                  <a:pt x="49921" y="26574"/>
                </a:lnTo>
                <a:lnTo>
                  <a:pt x="104810" y="28223"/>
                </a:lnTo>
                <a:lnTo>
                  <a:pt x="150448" y="27280"/>
                </a:lnTo>
                <a:lnTo>
                  <a:pt x="232095" y="23413"/>
                </a:lnTo>
                <a:lnTo>
                  <a:pt x="356563" y="23390"/>
                </a:lnTo>
                <a:lnTo>
                  <a:pt x="357290" y="6127"/>
                </a:lnTo>
                <a:lnTo>
                  <a:pt x="151681" y="6127"/>
                </a:lnTo>
                <a:lnTo>
                  <a:pt x="104535" y="5503"/>
                </a:lnTo>
                <a:lnTo>
                  <a:pt x="49921" y="793"/>
                </a:lnTo>
                <a:close/>
              </a:path>
              <a:path w="358140" h="306070">
                <a:moveTo>
                  <a:pt x="294275" y="0"/>
                </a:moveTo>
                <a:lnTo>
                  <a:pt x="241954" y="1725"/>
                </a:lnTo>
                <a:lnTo>
                  <a:pt x="195955" y="4318"/>
                </a:lnTo>
                <a:lnTo>
                  <a:pt x="151681" y="6127"/>
                </a:lnTo>
                <a:lnTo>
                  <a:pt x="357290" y="6127"/>
                </a:lnTo>
                <a:lnTo>
                  <a:pt x="357515" y="793"/>
                </a:lnTo>
                <a:lnTo>
                  <a:pt x="294275" y="0"/>
                </a:lnTo>
                <a:close/>
              </a:path>
            </a:pathLst>
          </a:custGeom>
          <a:solidFill>
            <a:srgbClr val="D7D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21048" y="5412824"/>
            <a:ext cx="308610" cy="260985"/>
          </a:xfrm>
          <a:custGeom>
            <a:avLst/>
            <a:gdLst/>
            <a:ahLst/>
            <a:cxnLst/>
            <a:rect l="l" t="t" r="r" b="b"/>
            <a:pathLst>
              <a:path w="308609" h="260985">
                <a:moveTo>
                  <a:pt x="1109" y="4487"/>
                </a:moveTo>
                <a:lnTo>
                  <a:pt x="66198" y="4857"/>
                </a:lnTo>
                <a:lnTo>
                  <a:pt x="118932" y="3386"/>
                </a:lnTo>
                <a:lnTo>
                  <a:pt x="164399" y="1344"/>
                </a:lnTo>
                <a:lnTo>
                  <a:pt x="207686" y="0"/>
                </a:lnTo>
                <a:lnTo>
                  <a:pt x="253880" y="624"/>
                </a:lnTo>
                <a:lnTo>
                  <a:pt x="308068" y="4487"/>
                </a:lnTo>
                <a:lnTo>
                  <a:pt x="305246" y="57173"/>
                </a:lnTo>
                <a:lnTo>
                  <a:pt x="303972" y="99554"/>
                </a:lnTo>
                <a:lnTo>
                  <a:pt x="304746" y="145281"/>
                </a:lnTo>
                <a:lnTo>
                  <a:pt x="308068" y="208004"/>
                </a:lnTo>
                <a:lnTo>
                  <a:pt x="254998" y="212941"/>
                </a:lnTo>
                <a:lnTo>
                  <a:pt x="215029" y="222566"/>
                </a:lnTo>
                <a:lnTo>
                  <a:pt x="183709" y="234528"/>
                </a:lnTo>
                <a:lnTo>
                  <a:pt x="156589" y="246477"/>
                </a:lnTo>
                <a:lnTo>
                  <a:pt x="129219" y="256064"/>
                </a:lnTo>
                <a:lnTo>
                  <a:pt x="97149" y="260938"/>
                </a:lnTo>
                <a:lnTo>
                  <a:pt x="55929" y="258748"/>
                </a:lnTo>
                <a:lnTo>
                  <a:pt x="1109" y="247146"/>
                </a:lnTo>
                <a:lnTo>
                  <a:pt x="0" y="183446"/>
                </a:lnTo>
                <a:lnTo>
                  <a:pt x="524" y="130346"/>
                </a:lnTo>
                <a:lnTo>
                  <a:pt x="1603" y="84830"/>
                </a:lnTo>
                <a:lnTo>
                  <a:pt x="2157" y="43882"/>
                </a:lnTo>
                <a:lnTo>
                  <a:pt x="1109" y="4487"/>
                </a:lnTo>
                <a:close/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47038" y="5390061"/>
            <a:ext cx="309245" cy="207645"/>
          </a:xfrm>
          <a:custGeom>
            <a:avLst/>
            <a:gdLst/>
            <a:ahLst/>
            <a:cxnLst/>
            <a:rect l="l" t="t" r="r" b="b"/>
            <a:pathLst>
              <a:path w="309245" h="207645">
                <a:moveTo>
                  <a:pt x="392" y="27250"/>
                </a:moveTo>
                <a:lnTo>
                  <a:pt x="0" y="20303"/>
                </a:lnTo>
                <a:lnTo>
                  <a:pt x="297" y="13772"/>
                </a:lnTo>
                <a:lnTo>
                  <a:pt x="642" y="7408"/>
                </a:lnTo>
                <a:lnTo>
                  <a:pt x="392" y="961"/>
                </a:lnTo>
                <a:lnTo>
                  <a:pt x="60427" y="0"/>
                </a:lnTo>
                <a:lnTo>
                  <a:pt x="113342" y="679"/>
                </a:lnTo>
                <a:lnTo>
                  <a:pt x="161714" y="2056"/>
                </a:lnTo>
                <a:lnTo>
                  <a:pt x="208117" y="3190"/>
                </a:lnTo>
                <a:lnTo>
                  <a:pt x="255127" y="3139"/>
                </a:lnTo>
                <a:lnTo>
                  <a:pt x="305319" y="961"/>
                </a:lnTo>
                <a:lnTo>
                  <a:pt x="308891" y="38146"/>
                </a:lnTo>
                <a:lnTo>
                  <a:pt x="309225" y="84889"/>
                </a:lnTo>
                <a:lnTo>
                  <a:pt x="307605" y="140843"/>
                </a:lnTo>
                <a:lnTo>
                  <a:pt x="305319" y="205659"/>
                </a:lnTo>
                <a:lnTo>
                  <a:pt x="293762" y="205659"/>
                </a:lnTo>
                <a:lnTo>
                  <a:pt x="282078" y="207082"/>
                </a:lnTo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70798" y="5359287"/>
            <a:ext cx="309245" cy="211454"/>
          </a:xfrm>
          <a:custGeom>
            <a:avLst/>
            <a:gdLst/>
            <a:ahLst/>
            <a:cxnLst/>
            <a:rect l="l" t="t" r="r" b="b"/>
            <a:pathLst>
              <a:path w="309245" h="211454">
                <a:moveTo>
                  <a:pt x="380" y="31735"/>
                </a:moveTo>
                <a:lnTo>
                  <a:pt x="166" y="25225"/>
                </a:lnTo>
                <a:lnTo>
                  <a:pt x="0" y="18702"/>
                </a:lnTo>
                <a:lnTo>
                  <a:pt x="23" y="12251"/>
                </a:lnTo>
                <a:lnTo>
                  <a:pt x="380" y="5954"/>
                </a:lnTo>
                <a:lnTo>
                  <a:pt x="62879" y="5857"/>
                </a:lnTo>
                <a:lnTo>
                  <a:pt x="121360" y="3866"/>
                </a:lnTo>
                <a:lnTo>
                  <a:pt x="175466" y="1430"/>
                </a:lnTo>
                <a:lnTo>
                  <a:pt x="224841" y="0"/>
                </a:lnTo>
                <a:lnTo>
                  <a:pt x="269130" y="1024"/>
                </a:lnTo>
                <a:lnTo>
                  <a:pt x="307975" y="5954"/>
                </a:lnTo>
                <a:lnTo>
                  <a:pt x="306153" y="54845"/>
                </a:lnTo>
                <a:lnTo>
                  <a:pt x="307308" y="105427"/>
                </a:lnTo>
                <a:lnTo>
                  <a:pt x="308796" y="157295"/>
                </a:lnTo>
                <a:lnTo>
                  <a:pt x="307975" y="210043"/>
                </a:lnTo>
                <a:lnTo>
                  <a:pt x="298275" y="210202"/>
                </a:lnTo>
                <a:lnTo>
                  <a:pt x="289814" y="210551"/>
                </a:lnTo>
                <a:lnTo>
                  <a:pt x="283829" y="210901"/>
                </a:lnTo>
                <a:lnTo>
                  <a:pt x="281558" y="211059"/>
                </a:lnTo>
              </a:path>
            </a:pathLst>
          </a:custGeom>
          <a:ln w="3175">
            <a:solidFill>
              <a:srgbClr val="F3EDEA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131556" y="5466333"/>
            <a:ext cx="2819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30" dirty="0">
                <a:solidFill>
                  <a:srgbClr val="302C2A"/>
                </a:solidFill>
                <a:latin typeface="Verdana"/>
                <a:cs typeface="Verdana"/>
              </a:rPr>
              <a:t>J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102852" y="5018532"/>
            <a:ext cx="331470" cy="76200"/>
          </a:xfrm>
          <a:custGeom>
            <a:avLst/>
            <a:gdLst/>
            <a:ahLst/>
            <a:cxnLst/>
            <a:rect l="l" t="t" r="r" b="b"/>
            <a:pathLst>
              <a:path w="3314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33147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331470" h="76200">
                <a:moveTo>
                  <a:pt x="331216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331216" y="47625"/>
                </a:lnTo>
                <a:lnTo>
                  <a:pt x="331216" y="28575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66276" y="5132832"/>
            <a:ext cx="331470" cy="76200"/>
          </a:xfrm>
          <a:custGeom>
            <a:avLst/>
            <a:gdLst/>
            <a:ahLst/>
            <a:cxnLst/>
            <a:rect l="l" t="t" r="r" b="b"/>
            <a:pathLst>
              <a:path w="331470" h="76200">
                <a:moveTo>
                  <a:pt x="255016" y="0"/>
                </a:moveTo>
                <a:lnTo>
                  <a:pt x="255016" y="76200"/>
                </a:lnTo>
                <a:lnTo>
                  <a:pt x="312166" y="47625"/>
                </a:lnTo>
                <a:lnTo>
                  <a:pt x="267716" y="47625"/>
                </a:lnTo>
                <a:lnTo>
                  <a:pt x="267716" y="28575"/>
                </a:lnTo>
                <a:lnTo>
                  <a:pt x="312166" y="28575"/>
                </a:lnTo>
                <a:lnTo>
                  <a:pt x="255016" y="0"/>
                </a:lnTo>
                <a:close/>
              </a:path>
              <a:path w="331470" h="76200">
                <a:moveTo>
                  <a:pt x="255016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55016" y="47625"/>
                </a:lnTo>
                <a:lnTo>
                  <a:pt x="255016" y="28575"/>
                </a:lnTo>
                <a:close/>
              </a:path>
              <a:path w="331470" h="76200">
                <a:moveTo>
                  <a:pt x="312166" y="28575"/>
                </a:moveTo>
                <a:lnTo>
                  <a:pt x="267716" y="28575"/>
                </a:lnTo>
                <a:lnTo>
                  <a:pt x="267716" y="47625"/>
                </a:lnTo>
                <a:lnTo>
                  <a:pt x="312166" y="47625"/>
                </a:lnTo>
                <a:lnTo>
                  <a:pt x="331216" y="38100"/>
                </a:lnTo>
                <a:lnTo>
                  <a:pt x="312166" y="28575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89819" y="5041391"/>
            <a:ext cx="331470" cy="76200"/>
          </a:xfrm>
          <a:custGeom>
            <a:avLst/>
            <a:gdLst/>
            <a:ahLst/>
            <a:cxnLst/>
            <a:rect l="l" t="t" r="r" b="b"/>
            <a:pathLst>
              <a:path w="331470" h="76200">
                <a:moveTo>
                  <a:pt x="255015" y="0"/>
                </a:moveTo>
                <a:lnTo>
                  <a:pt x="255015" y="76199"/>
                </a:lnTo>
                <a:lnTo>
                  <a:pt x="312165" y="47624"/>
                </a:lnTo>
                <a:lnTo>
                  <a:pt x="267715" y="47624"/>
                </a:lnTo>
                <a:lnTo>
                  <a:pt x="267715" y="28574"/>
                </a:lnTo>
                <a:lnTo>
                  <a:pt x="312165" y="28574"/>
                </a:lnTo>
                <a:lnTo>
                  <a:pt x="255015" y="0"/>
                </a:lnTo>
                <a:close/>
              </a:path>
              <a:path w="331470" h="76200">
                <a:moveTo>
                  <a:pt x="255015" y="28574"/>
                </a:moveTo>
                <a:lnTo>
                  <a:pt x="0" y="28574"/>
                </a:lnTo>
                <a:lnTo>
                  <a:pt x="0" y="47624"/>
                </a:lnTo>
                <a:lnTo>
                  <a:pt x="255015" y="47624"/>
                </a:lnTo>
                <a:lnTo>
                  <a:pt x="255015" y="28574"/>
                </a:lnTo>
                <a:close/>
              </a:path>
              <a:path w="331470" h="76200">
                <a:moveTo>
                  <a:pt x="312165" y="28574"/>
                </a:moveTo>
                <a:lnTo>
                  <a:pt x="267715" y="28574"/>
                </a:lnTo>
                <a:lnTo>
                  <a:pt x="267715" y="47624"/>
                </a:lnTo>
                <a:lnTo>
                  <a:pt x="312165" y="47624"/>
                </a:lnTo>
                <a:lnTo>
                  <a:pt x="331215" y="38099"/>
                </a:lnTo>
                <a:lnTo>
                  <a:pt x="312165" y="28574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744200" y="3863340"/>
            <a:ext cx="553720" cy="475615"/>
          </a:xfrm>
          <a:custGeom>
            <a:avLst/>
            <a:gdLst/>
            <a:ahLst/>
            <a:cxnLst/>
            <a:rect l="l" t="t" r="r" b="b"/>
            <a:pathLst>
              <a:path w="553720" h="475614">
                <a:moveTo>
                  <a:pt x="434340" y="0"/>
                </a:moveTo>
                <a:lnTo>
                  <a:pt x="118872" y="0"/>
                </a:lnTo>
                <a:lnTo>
                  <a:pt x="0" y="237744"/>
                </a:lnTo>
                <a:lnTo>
                  <a:pt x="118872" y="475488"/>
                </a:lnTo>
                <a:lnTo>
                  <a:pt x="434340" y="475488"/>
                </a:lnTo>
                <a:lnTo>
                  <a:pt x="553211" y="237744"/>
                </a:lnTo>
                <a:lnTo>
                  <a:pt x="434340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847323" y="3968876"/>
            <a:ext cx="353060" cy="2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950"/>
              </a:lnSpc>
              <a:spcBef>
                <a:spcPts val="90"/>
              </a:spcBef>
            </a:pPr>
            <a:r>
              <a:rPr sz="800" spc="-35" dirty="0">
                <a:solidFill>
                  <a:srgbClr val="8A8078"/>
                </a:solidFill>
                <a:latin typeface="Verdana"/>
                <a:cs typeface="Verdana"/>
              </a:rPr>
              <a:t>XYZ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ts val="950"/>
              </a:lnSpc>
            </a:pPr>
            <a:r>
              <a:rPr sz="800" spc="-85" dirty="0">
                <a:solidFill>
                  <a:srgbClr val="8A8078"/>
                </a:solidFill>
                <a:latin typeface="Verdana"/>
                <a:cs typeface="Verdana"/>
              </a:rPr>
              <a:t>S</a:t>
            </a:r>
            <a:r>
              <a:rPr sz="800" spc="-50" dirty="0">
                <a:solidFill>
                  <a:srgbClr val="8A8078"/>
                </a:solidFill>
                <a:latin typeface="Verdana"/>
                <a:cs typeface="Verdana"/>
              </a:rPr>
              <a:t>e</a:t>
            </a:r>
            <a:r>
              <a:rPr sz="800" spc="-55" dirty="0">
                <a:solidFill>
                  <a:srgbClr val="8A8078"/>
                </a:solidFill>
                <a:latin typeface="Verdana"/>
                <a:cs typeface="Verdana"/>
              </a:rPr>
              <a:t>r</a:t>
            </a:r>
            <a:r>
              <a:rPr sz="800" spc="-85" dirty="0">
                <a:solidFill>
                  <a:srgbClr val="8A8078"/>
                </a:solidFill>
                <a:latin typeface="Verdana"/>
                <a:cs typeface="Verdana"/>
              </a:rPr>
              <a:t>v</a:t>
            </a:r>
            <a:r>
              <a:rPr sz="800" spc="-45" dirty="0">
                <a:solidFill>
                  <a:srgbClr val="8A8078"/>
                </a:solidFill>
                <a:latin typeface="Verdana"/>
                <a:cs typeface="Verdana"/>
              </a:rPr>
              <a:t>i</a:t>
            </a:r>
            <a:r>
              <a:rPr sz="800" spc="-25" dirty="0">
                <a:solidFill>
                  <a:srgbClr val="8A8078"/>
                </a:solidFill>
                <a:latin typeface="Verdana"/>
                <a:cs typeface="Verdana"/>
              </a:rPr>
              <a:t>c</a:t>
            </a:r>
            <a:r>
              <a:rPr sz="800" spc="-55" dirty="0">
                <a:solidFill>
                  <a:srgbClr val="8A8078"/>
                </a:solidFill>
                <a:latin typeface="Verdana"/>
                <a:cs typeface="Verdana"/>
              </a:rPr>
              <a:t>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872216" y="4347971"/>
            <a:ext cx="146685" cy="788670"/>
          </a:xfrm>
          <a:custGeom>
            <a:avLst/>
            <a:gdLst/>
            <a:ahLst/>
            <a:cxnLst/>
            <a:rect l="l" t="t" r="r" b="b"/>
            <a:pathLst>
              <a:path w="146684" h="788670">
                <a:moveTo>
                  <a:pt x="0" y="788161"/>
                </a:moveTo>
                <a:lnTo>
                  <a:pt x="146557" y="788161"/>
                </a:lnTo>
                <a:lnTo>
                  <a:pt x="146557" y="0"/>
                </a:lnTo>
              </a:path>
            </a:pathLst>
          </a:custGeom>
          <a:ln w="1905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406385" y="5872988"/>
            <a:ext cx="371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2: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generic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pattern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for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Transaction</a:t>
            </a:r>
            <a:r>
              <a:rPr sz="900" spc="4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Outbox</a:t>
            </a:r>
            <a:endParaRPr sz="900">
              <a:latin typeface="Georgia"/>
              <a:cs typeface="Georgia"/>
            </a:endParaRPr>
          </a:p>
          <a:p>
            <a:pPr marL="149860">
              <a:lnSpc>
                <a:spcPct val="100000"/>
              </a:lnSpc>
            </a:pP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(</a:t>
            </a:r>
            <a:r>
              <a:rPr sz="900" i="1" spc="-5" dirty="0">
                <a:solidFill>
                  <a:srgbClr val="302C2A"/>
                </a:solidFill>
                <a:latin typeface="Georgia"/>
                <a:cs typeface="Georgia"/>
              </a:rPr>
              <a:t>note:</a:t>
            </a:r>
            <a:r>
              <a:rPr sz="900" i="1" spc="-3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spc="10" dirty="0">
                <a:solidFill>
                  <a:srgbClr val="302C2A"/>
                </a:solidFill>
                <a:latin typeface="Georgia"/>
                <a:cs typeface="Georgia"/>
              </a:rPr>
              <a:t>there</a:t>
            </a:r>
            <a:r>
              <a:rPr sz="900" i="1" spc="-7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dirty="0">
                <a:solidFill>
                  <a:srgbClr val="302C2A"/>
                </a:solidFill>
                <a:latin typeface="Georgia"/>
                <a:cs typeface="Georgia"/>
              </a:rPr>
              <a:t>are</a:t>
            </a:r>
            <a:r>
              <a:rPr sz="900" i="1" spc="-4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i="1" spc="-2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dirty="0">
                <a:solidFill>
                  <a:srgbClr val="302C2A"/>
                </a:solidFill>
                <a:latin typeface="Georgia"/>
                <a:cs typeface="Georgia"/>
              </a:rPr>
              <a:t>Mesh</a:t>
            </a:r>
            <a:r>
              <a:rPr sz="900" i="1" spc="-1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spc="-5" dirty="0">
                <a:solidFill>
                  <a:srgbClr val="302C2A"/>
                </a:solidFill>
                <a:latin typeface="Georgia"/>
                <a:cs typeface="Georgia"/>
              </a:rPr>
              <a:t>variations/optimizations</a:t>
            </a:r>
            <a:r>
              <a:rPr sz="900" i="1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spc="-10" dirty="0">
                <a:solidFill>
                  <a:srgbClr val="302C2A"/>
                </a:solidFill>
                <a:latin typeface="Georgia"/>
                <a:cs typeface="Georgia"/>
              </a:rPr>
              <a:t>for</a:t>
            </a:r>
            <a:r>
              <a:rPr sz="900" i="1" spc="1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dirty="0">
                <a:solidFill>
                  <a:srgbClr val="302C2A"/>
                </a:solidFill>
                <a:latin typeface="Georgia"/>
                <a:cs typeface="Georgia"/>
              </a:rPr>
              <a:t>this</a:t>
            </a:r>
            <a:r>
              <a:rPr sz="900" i="1" spc="-3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i="1" spc="10" dirty="0">
                <a:solidFill>
                  <a:srgbClr val="302C2A"/>
                </a:solidFill>
                <a:latin typeface="Georgia"/>
                <a:cs typeface="Georgia"/>
              </a:rPr>
              <a:t>pattern</a:t>
            </a:r>
            <a:r>
              <a:rPr sz="900" spc="10" dirty="0">
                <a:solidFill>
                  <a:srgbClr val="302C2A"/>
                </a:solidFill>
                <a:latin typeface="Georgia"/>
                <a:cs typeface="Georgia"/>
              </a:rPr>
              <a:t>)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488168" y="2944367"/>
            <a:ext cx="1255014" cy="4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595229" y="2993847"/>
            <a:ext cx="10299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1400" b="1" i="1" spc="-195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645328" y="1823485"/>
            <a:ext cx="201295" cy="5302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o</a:t>
            </a:r>
            <a:r>
              <a:rPr sz="1100" spc="-10" dirty="0">
                <a:solidFill>
                  <a:srgbClr val="FBFAF9"/>
                </a:solidFill>
                <a:latin typeface="Ink Free"/>
                <a:cs typeface="Ink Free"/>
              </a:rPr>
              <a:t>nol</a:t>
            </a:r>
            <a:r>
              <a:rPr sz="1100" spc="5" dirty="0">
                <a:solidFill>
                  <a:srgbClr val="FBFAF9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t</a:t>
            </a: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h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162288" y="2275692"/>
            <a:ext cx="1311910" cy="1005840"/>
          </a:xfrm>
          <a:custGeom>
            <a:avLst/>
            <a:gdLst/>
            <a:ahLst/>
            <a:cxnLst/>
            <a:rect l="l" t="t" r="r" b="b"/>
            <a:pathLst>
              <a:path w="1311909" h="1005839">
                <a:moveTo>
                  <a:pt x="0" y="499511"/>
                </a:moveTo>
                <a:lnTo>
                  <a:pt x="3296" y="451473"/>
                </a:lnTo>
                <a:lnTo>
                  <a:pt x="10882" y="406053"/>
                </a:lnTo>
                <a:lnTo>
                  <a:pt x="22558" y="363221"/>
                </a:lnTo>
                <a:lnTo>
                  <a:pt x="38124" y="322947"/>
                </a:lnTo>
                <a:lnTo>
                  <a:pt x="57382" y="285199"/>
                </a:lnTo>
                <a:lnTo>
                  <a:pt x="80132" y="249946"/>
                </a:lnTo>
                <a:lnTo>
                  <a:pt x="106175" y="217159"/>
                </a:lnTo>
                <a:lnTo>
                  <a:pt x="135312" y="186805"/>
                </a:lnTo>
                <a:lnTo>
                  <a:pt x="167345" y="158854"/>
                </a:lnTo>
                <a:lnTo>
                  <a:pt x="202072" y="133275"/>
                </a:lnTo>
                <a:lnTo>
                  <a:pt x="239297" y="110037"/>
                </a:lnTo>
                <a:lnTo>
                  <a:pt x="278818" y="89110"/>
                </a:lnTo>
                <a:lnTo>
                  <a:pt x="320438" y="70463"/>
                </a:lnTo>
                <a:lnTo>
                  <a:pt x="363957" y="54064"/>
                </a:lnTo>
                <a:lnTo>
                  <a:pt x="409176" y="39882"/>
                </a:lnTo>
                <a:lnTo>
                  <a:pt x="455895" y="27888"/>
                </a:lnTo>
                <a:lnTo>
                  <a:pt x="503916" y="18050"/>
                </a:lnTo>
                <a:lnTo>
                  <a:pt x="553039" y="10337"/>
                </a:lnTo>
                <a:lnTo>
                  <a:pt x="603065" y="4718"/>
                </a:lnTo>
                <a:lnTo>
                  <a:pt x="653795" y="1163"/>
                </a:lnTo>
                <a:lnTo>
                  <a:pt x="700121" y="0"/>
                </a:lnTo>
                <a:lnTo>
                  <a:pt x="746775" y="2536"/>
                </a:lnTo>
                <a:lnTo>
                  <a:pt x="793464" y="8614"/>
                </a:lnTo>
                <a:lnTo>
                  <a:pt x="839894" y="18074"/>
                </a:lnTo>
                <a:lnTo>
                  <a:pt x="885771" y="30756"/>
                </a:lnTo>
                <a:lnTo>
                  <a:pt x="930800" y="46503"/>
                </a:lnTo>
                <a:lnTo>
                  <a:pt x="974689" y="65154"/>
                </a:lnTo>
                <a:lnTo>
                  <a:pt x="1017141" y="86550"/>
                </a:lnTo>
                <a:lnTo>
                  <a:pt x="1057865" y="110533"/>
                </a:lnTo>
                <a:lnTo>
                  <a:pt x="1096565" y="136942"/>
                </a:lnTo>
                <a:lnTo>
                  <a:pt x="1132948" y="165620"/>
                </a:lnTo>
                <a:lnTo>
                  <a:pt x="1166719" y="196406"/>
                </a:lnTo>
                <a:lnTo>
                  <a:pt x="1197585" y="229142"/>
                </a:lnTo>
                <a:lnTo>
                  <a:pt x="1225251" y="263668"/>
                </a:lnTo>
                <a:lnTo>
                  <a:pt x="1249424" y="299826"/>
                </a:lnTo>
                <a:lnTo>
                  <a:pt x="1269808" y="337455"/>
                </a:lnTo>
                <a:lnTo>
                  <a:pt x="1286112" y="376398"/>
                </a:lnTo>
                <a:lnTo>
                  <a:pt x="1298039" y="416494"/>
                </a:lnTo>
                <a:lnTo>
                  <a:pt x="1305297" y="457585"/>
                </a:lnTo>
                <a:lnTo>
                  <a:pt x="1307591" y="499511"/>
                </a:lnTo>
                <a:lnTo>
                  <a:pt x="1311724" y="534716"/>
                </a:lnTo>
                <a:lnTo>
                  <a:pt x="1304272" y="606913"/>
                </a:lnTo>
                <a:lnTo>
                  <a:pt x="1277769" y="679557"/>
                </a:lnTo>
                <a:lnTo>
                  <a:pt x="1258086" y="715319"/>
                </a:lnTo>
                <a:lnTo>
                  <a:pt x="1234496" y="750322"/>
                </a:lnTo>
                <a:lnTo>
                  <a:pt x="1207284" y="784274"/>
                </a:lnTo>
                <a:lnTo>
                  <a:pt x="1176736" y="816885"/>
                </a:lnTo>
                <a:lnTo>
                  <a:pt x="1143137" y="847865"/>
                </a:lnTo>
                <a:lnTo>
                  <a:pt x="1106773" y="876922"/>
                </a:lnTo>
                <a:lnTo>
                  <a:pt x="1067928" y="903767"/>
                </a:lnTo>
                <a:lnTo>
                  <a:pt x="1026888" y="928108"/>
                </a:lnTo>
                <a:lnTo>
                  <a:pt x="983939" y="949656"/>
                </a:lnTo>
                <a:lnTo>
                  <a:pt x="939366" y="968119"/>
                </a:lnTo>
                <a:lnTo>
                  <a:pt x="893453" y="983208"/>
                </a:lnTo>
                <a:lnTo>
                  <a:pt x="846487" y="994631"/>
                </a:lnTo>
                <a:lnTo>
                  <a:pt x="798753" y="1002098"/>
                </a:lnTo>
                <a:lnTo>
                  <a:pt x="750536" y="1005319"/>
                </a:lnTo>
                <a:lnTo>
                  <a:pt x="702122" y="1004003"/>
                </a:lnTo>
                <a:lnTo>
                  <a:pt x="653795" y="997859"/>
                </a:lnTo>
                <a:lnTo>
                  <a:pt x="599004" y="1000860"/>
                </a:lnTo>
                <a:lnTo>
                  <a:pt x="546325" y="999093"/>
                </a:lnTo>
                <a:lnTo>
                  <a:pt x="495794" y="992862"/>
                </a:lnTo>
                <a:lnTo>
                  <a:pt x="447446" y="982473"/>
                </a:lnTo>
                <a:lnTo>
                  <a:pt x="401318" y="968231"/>
                </a:lnTo>
                <a:lnTo>
                  <a:pt x="357444" y="950440"/>
                </a:lnTo>
                <a:lnTo>
                  <a:pt x="315862" y="929405"/>
                </a:lnTo>
                <a:lnTo>
                  <a:pt x="276605" y="905432"/>
                </a:lnTo>
                <a:lnTo>
                  <a:pt x="239712" y="878825"/>
                </a:lnTo>
                <a:lnTo>
                  <a:pt x="205216" y="849888"/>
                </a:lnTo>
                <a:lnTo>
                  <a:pt x="173153" y="818928"/>
                </a:lnTo>
                <a:lnTo>
                  <a:pt x="143560" y="786249"/>
                </a:lnTo>
                <a:lnTo>
                  <a:pt x="116472" y="752155"/>
                </a:lnTo>
                <a:lnTo>
                  <a:pt x="91925" y="716952"/>
                </a:lnTo>
                <a:lnTo>
                  <a:pt x="69955" y="680945"/>
                </a:lnTo>
                <a:lnTo>
                  <a:pt x="50596" y="644438"/>
                </a:lnTo>
                <a:lnTo>
                  <a:pt x="33886" y="607736"/>
                </a:lnTo>
                <a:lnTo>
                  <a:pt x="19859" y="571144"/>
                </a:lnTo>
                <a:lnTo>
                  <a:pt x="8552" y="534968"/>
                </a:lnTo>
                <a:lnTo>
                  <a:pt x="0" y="499511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375104" y="2165003"/>
            <a:ext cx="932815" cy="921385"/>
          </a:xfrm>
          <a:custGeom>
            <a:avLst/>
            <a:gdLst/>
            <a:ahLst/>
            <a:cxnLst/>
            <a:rect l="l" t="t" r="r" b="b"/>
            <a:pathLst>
              <a:path w="932815" h="921385">
                <a:moveTo>
                  <a:pt x="229775" y="699862"/>
                </a:moveTo>
                <a:lnTo>
                  <a:pt x="184342" y="652909"/>
                </a:lnTo>
                <a:lnTo>
                  <a:pt x="144224" y="605367"/>
                </a:lnTo>
                <a:lnTo>
                  <a:pt x="109301" y="557539"/>
                </a:lnTo>
                <a:lnTo>
                  <a:pt x="79450" y="509728"/>
                </a:lnTo>
                <a:lnTo>
                  <a:pt x="54548" y="462235"/>
                </a:lnTo>
                <a:lnTo>
                  <a:pt x="34474" y="415363"/>
                </a:lnTo>
                <a:lnTo>
                  <a:pt x="19104" y="369415"/>
                </a:lnTo>
                <a:lnTo>
                  <a:pt x="8317" y="324692"/>
                </a:lnTo>
                <a:lnTo>
                  <a:pt x="1989" y="281496"/>
                </a:lnTo>
                <a:lnTo>
                  <a:pt x="0" y="240131"/>
                </a:lnTo>
                <a:lnTo>
                  <a:pt x="2225" y="200898"/>
                </a:lnTo>
                <a:lnTo>
                  <a:pt x="18832" y="130040"/>
                </a:lnTo>
                <a:lnTo>
                  <a:pt x="50832" y="71339"/>
                </a:lnTo>
                <a:lnTo>
                  <a:pt x="94223" y="33910"/>
                </a:lnTo>
                <a:lnTo>
                  <a:pt x="153994" y="9680"/>
                </a:lnTo>
                <a:lnTo>
                  <a:pt x="227133" y="0"/>
                </a:lnTo>
                <a:lnTo>
                  <a:pt x="267774" y="1037"/>
                </a:lnTo>
                <a:lnTo>
                  <a:pt x="310627" y="6220"/>
                </a:lnTo>
                <a:lnTo>
                  <a:pt x="355314" y="15715"/>
                </a:lnTo>
                <a:lnTo>
                  <a:pt x="401460" y="29692"/>
                </a:lnTo>
                <a:lnTo>
                  <a:pt x="448688" y="48320"/>
                </a:lnTo>
                <a:lnTo>
                  <a:pt x="496620" y="71767"/>
                </a:lnTo>
                <a:lnTo>
                  <a:pt x="544881" y="100204"/>
                </a:lnTo>
                <a:lnTo>
                  <a:pt x="593093" y="133798"/>
                </a:lnTo>
                <a:lnTo>
                  <a:pt x="640880" y="172719"/>
                </a:lnTo>
                <a:lnTo>
                  <a:pt x="687864" y="217135"/>
                </a:lnTo>
                <a:lnTo>
                  <a:pt x="729615" y="251980"/>
                </a:lnTo>
                <a:lnTo>
                  <a:pt x="767786" y="290121"/>
                </a:lnTo>
                <a:lnTo>
                  <a:pt x="802271" y="330978"/>
                </a:lnTo>
                <a:lnTo>
                  <a:pt x="832964" y="373972"/>
                </a:lnTo>
                <a:lnTo>
                  <a:pt x="859758" y="418522"/>
                </a:lnTo>
                <a:lnTo>
                  <a:pt x="882547" y="464050"/>
                </a:lnTo>
                <a:lnTo>
                  <a:pt x="901226" y="509974"/>
                </a:lnTo>
                <a:lnTo>
                  <a:pt x="915687" y="555717"/>
                </a:lnTo>
                <a:lnTo>
                  <a:pt x="925824" y="600697"/>
                </a:lnTo>
                <a:lnTo>
                  <a:pt x="931532" y="644336"/>
                </a:lnTo>
                <a:lnTo>
                  <a:pt x="932704" y="686053"/>
                </a:lnTo>
                <a:lnTo>
                  <a:pt x="929234" y="725270"/>
                </a:lnTo>
                <a:lnTo>
                  <a:pt x="921015" y="761405"/>
                </a:lnTo>
                <a:lnTo>
                  <a:pt x="907942" y="793880"/>
                </a:lnTo>
                <a:lnTo>
                  <a:pt x="889908" y="822116"/>
                </a:lnTo>
                <a:lnTo>
                  <a:pt x="866807" y="845531"/>
                </a:lnTo>
                <a:lnTo>
                  <a:pt x="845285" y="874568"/>
                </a:lnTo>
                <a:lnTo>
                  <a:pt x="819380" y="896154"/>
                </a:lnTo>
                <a:lnTo>
                  <a:pt x="789510" y="910794"/>
                </a:lnTo>
                <a:lnTo>
                  <a:pt x="756091" y="918996"/>
                </a:lnTo>
                <a:lnTo>
                  <a:pt x="719539" y="921268"/>
                </a:lnTo>
                <a:lnTo>
                  <a:pt x="680271" y="918116"/>
                </a:lnTo>
                <a:lnTo>
                  <a:pt x="638702" y="910047"/>
                </a:lnTo>
                <a:lnTo>
                  <a:pt x="595250" y="897569"/>
                </a:lnTo>
                <a:lnTo>
                  <a:pt x="550330" y="881189"/>
                </a:lnTo>
                <a:lnTo>
                  <a:pt x="504359" y="861413"/>
                </a:lnTo>
                <a:lnTo>
                  <a:pt x="457753" y="838750"/>
                </a:lnTo>
                <a:lnTo>
                  <a:pt x="410929" y="813705"/>
                </a:lnTo>
                <a:lnTo>
                  <a:pt x="364303" y="786787"/>
                </a:lnTo>
                <a:lnTo>
                  <a:pt x="318291" y="758503"/>
                </a:lnTo>
                <a:lnTo>
                  <a:pt x="273310" y="729358"/>
                </a:lnTo>
                <a:lnTo>
                  <a:pt x="229775" y="699862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469169" y="2177929"/>
            <a:ext cx="733425" cy="1009015"/>
          </a:xfrm>
          <a:custGeom>
            <a:avLst/>
            <a:gdLst/>
            <a:ahLst/>
            <a:cxnLst/>
            <a:rect l="l" t="t" r="r" b="b"/>
            <a:pathLst>
              <a:path w="733425" h="1009014">
                <a:moveTo>
                  <a:pt x="121999" y="353942"/>
                </a:moveTo>
                <a:lnTo>
                  <a:pt x="161069" y="294024"/>
                </a:lnTo>
                <a:lnTo>
                  <a:pt x="201218" y="239802"/>
                </a:lnTo>
                <a:lnTo>
                  <a:pt x="242132" y="191227"/>
                </a:lnTo>
                <a:lnTo>
                  <a:pt x="283498" y="148251"/>
                </a:lnTo>
                <a:lnTo>
                  <a:pt x="325003" y="110822"/>
                </a:lnTo>
                <a:lnTo>
                  <a:pt x="366334" y="78893"/>
                </a:lnTo>
                <a:lnTo>
                  <a:pt x="407177" y="52413"/>
                </a:lnTo>
                <a:lnTo>
                  <a:pt x="447219" y="31333"/>
                </a:lnTo>
                <a:lnTo>
                  <a:pt x="486148" y="15604"/>
                </a:lnTo>
                <a:lnTo>
                  <a:pt x="523648" y="5176"/>
                </a:lnTo>
                <a:lnTo>
                  <a:pt x="559408" y="0"/>
                </a:lnTo>
                <a:lnTo>
                  <a:pt x="593115" y="26"/>
                </a:lnTo>
                <a:lnTo>
                  <a:pt x="653113" y="15487"/>
                </a:lnTo>
                <a:lnTo>
                  <a:pt x="689821" y="45515"/>
                </a:lnTo>
                <a:lnTo>
                  <a:pt x="716231" y="100075"/>
                </a:lnTo>
                <a:lnTo>
                  <a:pt x="730820" y="174806"/>
                </a:lnTo>
                <a:lnTo>
                  <a:pt x="733208" y="218373"/>
                </a:lnTo>
                <a:lnTo>
                  <a:pt x="732069" y="265347"/>
                </a:lnTo>
                <a:lnTo>
                  <a:pt x="727216" y="315182"/>
                </a:lnTo>
                <a:lnTo>
                  <a:pt x="718457" y="367334"/>
                </a:lnTo>
                <a:lnTo>
                  <a:pt x="705602" y="421257"/>
                </a:lnTo>
                <a:lnTo>
                  <a:pt x="688461" y="476406"/>
                </a:lnTo>
                <a:lnTo>
                  <a:pt x="666845" y="532236"/>
                </a:lnTo>
                <a:lnTo>
                  <a:pt x="640563" y="588201"/>
                </a:lnTo>
                <a:lnTo>
                  <a:pt x="609425" y="643756"/>
                </a:lnTo>
                <a:lnTo>
                  <a:pt x="579934" y="695586"/>
                </a:lnTo>
                <a:lnTo>
                  <a:pt x="547336" y="744461"/>
                </a:lnTo>
                <a:lnTo>
                  <a:pt x="512151" y="790099"/>
                </a:lnTo>
                <a:lnTo>
                  <a:pt x="474902" y="832217"/>
                </a:lnTo>
                <a:lnTo>
                  <a:pt x="436112" y="870531"/>
                </a:lnTo>
                <a:lnTo>
                  <a:pt x="396302" y="904761"/>
                </a:lnTo>
                <a:lnTo>
                  <a:pt x="355996" y="934622"/>
                </a:lnTo>
                <a:lnTo>
                  <a:pt x="315714" y="959832"/>
                </a:lnTo>
                <a:lnTo>
                  <a:pt x="275980" y="980109"/>
                </a:lnTo>
                <a:lnTo>
                  <a:pt x="237315" y="995170"/>
                </a:lnTo>
                <a:lnTo>
                  <a:pt x="200242" y="1004732"/>
                </a:lnTo>
                <a:lnTo>
                  <a:pt x="165282" y="1008513"/>
                </a:lnTo>
                <a:lnTo>
                  <a:pt x="132959" y="1006229"/>
                </a:lnTo>
                <a:lnTo>
                  <a:pt x="78311" y="982338"/>
                </a:lnTo>
                <a:lnTo>
                  <a:pt x="32025" y="942346"/>
                </a:lnTo>
                <a:lnTo>
                  <a:pt x="6843" y="881829"/>
                </a:lnTo>
                <a:lnTo>
                  <a:pt x="0" y="804632"/>
                </a:lnTo>
                <a:lnTo>
                  <a:pt x="2591" y="760980"/>
                </a:lnTo>
                <a:lnTo>
                  <a:pt x="8729" y="714601"/>
                </a:lnTo>
                <a:lnTo>
                  <a:pt x="18070" y="665974"/>
                </a:lnTo>
                <a:lnTo>
                  <a:pt x="30267" y="615581"/>
                </a:lnTo>
                <a:lnTo>
                  <a:pt x="44975" y="563902"/>
                </a:lnTo>
                <a:lnTo>
                  <a:pt x="61847" y="511418"/>
                </a:lnTo>
                <a:lnTo>
                  <a:pt x="80539" y="458610"/>
                </a:lnTo>
                <a:lnTo>
                  <a:pt x="100705" y="405958"/>
                </a:lnTo>
                <a:lnTo>
                  <a:pt x="121999" y="353942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10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8885" y="2626569"/>
            <a:ext cx="4466844" cy="253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885" y="2628250"/>
            <a:ext cx="4467225" cy="2526030"/>
          </a:xfrm>
          <a:custGeom>
            <a:avLst/>
            <a:gdLst/>
            <a:ahLst/>
            <a:cxnLst/>
            <a:rect l="l" t="t" r="r" b="b"/>
            <a:pathLst>
              <a:path w="4467225" h="2526029">
                <a:moveTo>
                  <a:pt x="0" y="2508391"/>
                </a:moveTo>
                <a:lnTo>
                  <a:pt x="23317" y="2447159"/>
                </a:lnTo>
                <a:lnTo>
                  <a:pt x="46742" y="2389532"/>
                </a:lnTo>
                <a:lnTo>
                  <a:pt x="70113" y="2335165"/>
                </a:lnTo>
                <a:lnTo>
                  <a:pt x="93269" y="2283709"/>
                </a:lnTo>
                <a:lnTo>
                  <a:pt x="116048" y="2234818"/>
                </a:lnTo>
                <a:lnTo>
                  <a:pt x="138287" y="2188144"/>
                </a:lnTo>
                <a:lnTo>
                  <a:pt x="159825" y="2143341"/>
                </a:lnTo>
                <a:lnTo>
                  <a:pt x="180499" y="2100062"/>
                </a:lnTo>
                <a:lnTo>
                  <a:pt x="200150" y="2057959"/>
                </a:lnTo>
                <a:lnTo>
                  <a:pt x="218613" y="2016686"/>
                </a:lnTo>
                <a:lnTo>
                  <a:pt x="235728" y="1975895"/>
                </a:lnTo>
                <a:lnTo>
                  <a:pt x="251333" y="1935240"/>
                </a:lnTo>
                <a:lnTo>
                  <a:pt x="265996" y="1896113"/>
                </a:lnTo>
                <a:lnTo>
                  <a:pt x="282553" y="1854130"/>
                </a:lnTo>
                <a:lnTo>
                  <a:pt x="300737" y="1809757"/>
                </a:lnTo>
                <a:lnTo>
                  <a:pt x="320282" y="1763462"/>
                </a:lnTo>
                <a:lnTo>
                  <a:pt x="340920" y="1715712"/>
                </a:lnTo>
                <a:lnTo>
                  <a:pt x="362387" y="1666972"/>
                </a:lnTo>
                <a:lnTo>
                  <a:pt x="384415" y="1617711"/>
                </a:lnTo>
                <a:lnTo>
                  <a:pt x="406739" y="1568394"/>
                </a:lnTo>
                <a:lnTo>
                  <a:pt x="429091" y="1519489"/>
                </a:lnTo>
                <a:lnTo>
                  <a:pt x="451206" y="1471463"/>
                </a:lnTo>
                <a:lnTo>
                  <a:pt x="472816" y="1424782"/>
                </a:lnTo>
                <a:lnTo>
                  <a:pt x="493657" y="1379913"/>
                </a:lnTo>
                <a:lnTo>
                  <a:pt x="513461" y="1337324"/>
                </a:lnTo>
                <a:lnTo>
                  <a:pt x="533290" y="1293103"/>
                </a:lnTo>
                <a:lnTo>
                  <a:pt x="551542" y="1249686"/>
                </a:lnTo>
                <a:lnTo>
                  <a:pt x="568751" y="1206639"/>
                </a:lnTo>
                <a:lnTo>
                  <a:pt x="585451" y="1163527"/>
                </a:lnTo>
                <a:lnTo>
                  <a:pt x="602175" y="1119915"/>
                </a:lnTo>
                <a:lnTo>
                  <a:pt x="619458" y="1075370"/>
                </a:lnTo>
                <a:lnTo>
                  <a:pt x="637834" y="1029458"/>
                </a:lnTo>
                <a:lnTo>
                  <a:pt x="657836" y="981743"/>
                </a:lnTo>
                <a:lnTo>
                  <a:pt x="679999" y="931791"/>
                </a:lnTo>
                <a:lnTo>
                  <a:pt x="704857" y="879168"/>
                </a:lnTo>
                <a:lnTo>
                  <a:pt x="732944" y="823440"/>
                </a:lnTo>
                <a:lnTo>
                  <a:pt x="764794" y="764173"/>
                </a:lnTo>
                <a:lnTo>
                  <a:pt x="790089" y="718004"/>
                </a:lnTo>
                <a:lnTo>
                  <a:pt x="815106" y="671332"/>
                </a:lnTo>
                <a:lnTo>
                  <a:pt x="839768" y="624248"/>
                </a:lnTo>
                <a:lnTo>
                  <a:pt x="863996" y="576846"/>
                </a:lnTo>
                <a:lnTo>
                  <a:pt x="887713" y="529216"/>
                </a:lnTo>
                <a:lnTo>
                  <a:pt x="910839" y="481452"/>
                </a:lnTo>
                <a:lnTo>
                  <a:pt x="933296" y="433645"/>
                </a:lnTo>
                <a:lnTo>
                  <a:pt x="955008" y="385887"/>
                </a:lnTo>
                <a:lnTo>
                  <a:pt x="975895" y="338271"/>
                </a:lnTo>
                <a:lnTo>
                  <a:pt x="995879" y="290888"/>
                </a:lnTo>
                <a:lnTo>
                  <a:pt x="1014882" y="243831"/>
                </a:lnTo>
                <a:lnTo>
                  <a:pt x="1032827" y="197191"/>
                </a:lnTo>
                <a:lnTo>
                  <a:pt x="1049635" y="151061"/>
                </a:lnTo>
                <a:lnTo>
                  <a:pt x="1065227" y="105533"/>
                </a:lnTo>
                <a:lnTo>
                  <a:pt x="1079526" y="60699"/>
                </a:lnTo>
                <a:lnTo>
                  <a:pt x="1092454" y="16651"/>
                </a:lnTo>
                <a:lnTo>
                  <a:pt x="1150794" y="16041"/>
                </a:lnTo>
                <a:lnTo>
                  <a:pt x="1202627" y="16439"/>
                </a:lnTo>
                <a:lnTo>
                  <a:pt x="1249691" y="17551"/>
                </a:lnTo>
                <a:lnTo>
                  <a:pt x="1293723" y="19079"/>
                </a:lnTo>
                <a:lnTo>
                  <a:pt x="1336459" y="20730"/>
                </a:lnTo>
                <a:lnTo>
                  <a:pt x="1379636" y="22207"/>
                </a:lnTo>
                <a:lnTo>
                  <a:pt x="1424992" y="23215"/>
                </a:lnTo>
                <a:lnTo>
                  <a:pt x="1474263" y="23459"/>
                </a:lnTo>
                <a:lnTo>
                  <a:pt x="1529186" y="22643"/>
                </a:lnTo>
                <a:lnTo>
                  <a:pt x="1591499" y="20472"/>
                </a:lnTo>
                <a:lnTo>
                  <a:pt x="1662938" y="16651"/>
                </a:lnTo>
                <a:lnTo>
                  <a:pt x="1733595" y="12131"/>
                </a:lnTo>
                <a:lnTo>
                  <a:pt x="1793876" y="8144"/>
                </a:lnTo>
                <a:lnTo>
                  <a:pt x="1845986" y="4814"/>
                </a:lnTo>
                <a:lnTo>
                  <a:pt x="1892131" y="2264"/>
                </a:lnTo>
                <a:lnTo>
                  <a:pt x="1934517" y="618"/>
                </a:lnTo>
                <a:lnTo>
                  <a:pt x="1975350" y="0"/>
                </a:lnTo>
                <a:lnTo>
                  <a:pt x="2016836" y="532"/>
                </a:lnTo>
                <a:lnTo>
                  <a:pt x="2061180" y="2340"/>
                </a:lnTo>
                <a:lnTo>
                  <a:pt x="2110588" y="5547"/>
                </a:lnTo>
                <a:lnTo>
                  <a:pt x="2167267" y="10276"/>
                </a:lnTo>
                <a:lnTo>
                  <a:pt x="2233422" y="16651"/>
                </a:lnTo>
                <a:lnTo>
                  <a:pt x="2307646" y="23029"/>
                </a:lnTo>
                <a:lnTo>
                  <a:pt x="2373598" y="26587"/>
                </a:lnTo>
                <a:lnTo>
                  <a:pt x="2432569" y="27852"/>
                </a:lnTo>
                <a:lnTo>
                  <a:pt x="2485849" y="27349"/>
                </a:lnTo>
                <a:lnTo>
                  <a:pt x="2534729" y="25604"/>
                </a:lnTo>
                <a:lnTo>
                  <a:pt x="2580500" y="23143"/>
                </a:lnTo>
                <a:lnTo>
                  <a:pt x="2624453" y="20491"/>
                </a:lnTo>
                <a:lnTo>
                  <a:pt x="2667879" y="18175"/>
                </a:lnTo>
                <a:lnTo>
                  <a:pt x="2712069" y="16719"/>
                </a:lnTo>
                <a:lnTo>
                  <a:pt x="2758313" y="16651"/>
                </a:lnTo>
                <a:lnTo>
                  <a:pt x="2799034" y="16942"/>
                </a:lnTo>
                <a:lnTo>
                  <a:pt x="2841748" y="16598"/>
                </a:lnTo>
                <a:lnTo>
                  <a:pt x="2886436" y="15793"/>
                </a:lnTo>
                <a:lnTo>
                  <a:pt x="2933079" y="14703"/>
                </a:lnTo>
                <a:lnTo>
                  <a:pt x="2981658" y="13502"/>
                </a:lnTo>
                <a:lnTo>
                  <a:pt x="3032156" y="12364"/>
                </a:lnTo>
                <a:lnTo>
                  <a:pt x="3084554" y="11465"/>
                </a:lnTo>
                <a:lnTo>
                  <a:pt x="3138833" y="10978"/>
                </a:lnTo>
                <a:lnTo>
                  <a:pt x="3194974" y="11079"/>
                </a:lnTo>
                <a:lnTo>
                  <a:pt x="3252960" y="11941"/>
                </a:lnTo>
                <a:lnTo>
                  <a:pt x="3312771" y="13740"/>
                </a:lnTo>
                <a:lnTo>
                  <a:pt x="3374390" y="16651"/>
                </a:lnTo>
                <a:lnTo>
                  <a:pt x="3390355" y="53317"/>
                </a:lnTo>
                <a:lnTo>
                  <a:pt x="3407417" y="90468"/>
                </a:lnTo>
                <a:lnTo>
                  <a:pt x="3425517" y="128565"/>
                </a:lnTo>
                <a:lnTo>
                  <a:pt x="3444597" y="168068"/>
                </a:lnTo>
                <a:lnTo>
                  <a:pt x="3464600" y="209434"/>
                </a:lnTo>
                <a:lnTo>
                  <a:pt x="3485467" y="253125"/>
                </a:lnTo>
                <a:lnTo>
                  <a:pt x="3507141" y="299599"/>
                </a:lnTo>
                <a:lnTo>
                  <a:pt x="3529565" y="349315"/>
                </a:lnTo>
                <a:lnTo>
                  <a:pt x="3552680" y="402735"/>
                </a:lnTo>
                <a:lnTo>
                  <a:pt x="3576428" y="460316"/>
                </a:lnTo>
                <a:lnTo>
                  <a:pt x="3600753" y="522518"/>
                </a:lnTo>
                <a:lnTo>
                  <a:pt x="3625596" y="589802"/>
                </a:lnTo>
                <a:lnTo>
                  <a:pt x="3650051" y="656384"/>
                </a:lnTo>
                <a:lnTo>
                  <a:pt x="3673275" y="716729"/>
                </a:lnTo>
                <a:lnTo>
                  <a:pt x="3695396" y="771566"/>
                </a:lnTo>
                <a:lnTo>
                  <a:pt x="3716542" y="821628"/>
                </a:lnTo>
                <a:lnTo>
                  <a:pt x="3736841" y="867646"/>
                </a:lnTo>
                <a:lnTo>
                  <a:pt x="3756421" y="910350"/>
                </a:lnTo>
                <a:lnTo>
                  <a:pt x="3775412" y="950471"/>
                </a:lnTo>
                <a:lnTo>
                  <a:pt x="3793941" y="988742"/>
                </a:lnTo>
                <a:lnTo>
                  <a:pt x="3812137" y="1025892"/>
                </a:lnTo>
                <a:lnTo>
                  <a:pt x="3830127" y="1062653"/>
                </a:lnTo>
                <a:lnTo>
                  <a:pt x="3848041" y="1099757"/>
                </a:lnTo>
                <a:lnTo>
                  <a:pt x="3866007" y="1137934"/>
                </a:lnTo>
                <a:lnTo>
                  <a:pt x="3881911" y="1173211"/>
                </a:lnTo>
                <a:lnTo>
                  <a:pt x="3898725" y="1211961"/>
                </a:lnTo>
                <a:lnTo>
                  <a:pt x="3916389" y="1253740"/>
                </a:lnTo>
                <a:lnTo>
                  <a:pt x="3934845" y="1298101"/>
                </a:lnTo>
                <a:lnTo>
                  <a:pt x="3954033" y="1344599"/>
                </a:lnTo>
                <a:lnTo>
                  <a:pt x="3973895" y="1392789"/>
                </a:lnTo>
                <a:lnTo>
                  <a:pt x="3994372" y="1442226"/>
                </a:lnTo>
                <a:lnTo>
                  <a:pt x="4015404" y="1492463"/>
                </a:lnTo>
                <a:lnTo>
                  <a:pt x="4036934" y="1543056"/>
                </a:lnTo>
                <a:lnTo>
                  <a:pt x="4058902" y="1593558"/>
                </a:lnTo>
                <a:lnTo>
                  <a:pt x="4081249" y="1643526"/>
                </a:lnTo>
                <a:lnTo>
                  <a:pt x="4103917" y="1692512"/>
                </a:lnTo>
                <a:lnTo>
                  <a:pt x="4126846" y="1740072"/>
                </a:lnTo>
                <a:lnTo>
                  <a:pt x="4149979" y="1785761"/>
                </a:lnTo>
                <a:lnTo>
                  <a:pt x="4169655" y="1824467"/>
                </a:lnTo>
                <a:lnTo>
                  <a:pt x="4188180" y="1862718"/>
                </a:lnTo>
                <a:lnTo>
                  <a:pt x="4205804" y="1900795"/>
                </a:lnTo>
                <a:lnTo>
                  <a:pt x="4222777" y="1938980"/>
                </a:lnTo>
                <a:lnTo>
                  <a:pt x="4239350" y="1977556"/>
                </a:lnTo>
                <a:lnTo>
                  <a:pt x="4255773" y="2016805"/>
                </a:lnTo>
                <a:lnTo>
                  <a:pt x="4272296" y="2057009"/>
                </a:lnTo>
                <a:lnTo>
                  <a:pt x="4289171" y="2098451"/>
                </a:lnTo>
                <a:lnTo>
                  <a:pt x="4306646" y="2141411"/>
                </a:lnTo>
                <a:lnTo>
                  <a:pt x="4324973" y="2186174"/>
                </a:lnTo>
                <a:lnTo>
                  <a:pt x="4344402" y="2233021"/>
                </a:lnTo>
                <a:lnTo>
                  <a:pt x="4365184" y="2282233"/>
                </a:lnTo>
                <a:lnTo>
                  <a:pt x="4387569" y="2334095"/>
                </a:lnTo>
                <a:lnTo>
                  <a:pt x="4411806" y="2388886"/>
                </a:lnTo>
                <a:lnTo>
                  <a:pt x="4438148" y="2446891"/>
                </a:lnTo>
                <a:lnTo>
                  <a:pt x="4466844" y="2508391"/>
                </a:lnTo>
                <a:lnTo>
                  <a:pt x="4398969" y="2506369"/>
                </a:lnTo>
                <a:lnTo>
                  <a:pt x="4335291" y="2505778"/>
                </a:lnTo>
                <a:lnTo>
                  <a:pt x="4275494" y="2506338"/>
                </a:lnTo>
                <a:lnTo>
                  <a:pt x="4219265" y="2507769"/>
                </a:lnTo>
                <a:lnTo>
                  <a:pt x="4166289" y="2509790"/>
                </a:lnTo>
                <a:lnTo>
                  <a:pt x="4116252" y="2512123"/>
                </a:lnTo>
                <a:lnTo>
                  <a:pt x="4068841" y="2514487"/>
                </a:lnTo>
                <a:lnTo>
                  <a:pt x="4023742" y="2516602"/>
                </a:lnTo>
                <a:lnTo>
                  <a:pt x="3980639" y="2518188"/>
                </a:lnTo>
                <a:lnTo>
                  <a:pt x="3939220" y="2518965"/>
                </a:lnTo>
                <a:lnTo>
                  <a:pt x="3899169" y="2518654"/>
                </a:lnTo>
                <a:lnTo>
                  <a:pt x="3860174" y="2516975"/>
                </a:lnTo>
                <a:lnTo>
                  <a:pt x="3821919" y="2513647"/>
                </a:lnTo>
                <a:lnTo>
                  <a:pt x="3784092" y="2508391"/>
                </a:lnTo>
                <a:lnTo>
                  <a:pt x="3744988" y="2503140"/>
                </a:lnTo>
                <a:lnTo>
                  <a:pt x="3703274" y="2499827"/>
                </a:lnTo>
                <a:lnTo>
                  <a:pt x="3659108" y="2498168"/>
                </a:lnTo>
                <a:lnTo>
                  <a:pt x="3612647" y="2497883"/>
                </a:lnTo>
                <a:lnTo>
                  <a:pt x="3564051" y="2498687"/>
                </a:lnTo>
                <a:lnTo>
                  <a:pt x="3513477" y="2500300"/>
                </a:lnTo>
                <a:lnTo>
                  <a:pt x="3461083" y="2502438"/>
                </a:lnTo>
                <a:lnTo>
                  <a:pt x="3407027" y="2504818"/>
                </a:lnTo>
                <a:lnTo>
                  <a:pt x="3351466" y="2507160"/>
                </a:lnTo>
                <a:lnTo>
                  <a:pt x="3294560" y="2509179"/>
                </a:lnTo>
                <a:lnTo>
                  <a:pt x="3236466" y="2510595"/>
                </a:lnTo>
                <a:lnTo>
                  <a:pt x="3177342" y="2511123"/>
                </a:lnTo>
                <a:lnTo>
                  <a:pt x="3117346" y="2510483"/>
                </a:lnTo>
                <a:lnTo>
                  <a:pt x="3056636" y="2508391"/>
                </a:lnTo>
                <a:lnTo>
                  <a:pt x="2984162" y="2505024"/>
                </a:lnTo>
                <a:lnTo>
                  <a:pt x="2920990" y="2502280"/>
                </a:lnTo>
                <a:lnTo>
                  <a:pt x="2865523" y="2500174"/>
                </a:lnTo>
                <a:lnTo>
                  <a:pt x="2816167" y="2498725"/>
                </a:lnTo>
                <a:lnTo>
                  <a:pt x="2771329" y="2497948"/>
                </a:lnTo>
                <a:lnTo>
                  <a:pt x="2729413" y="2497862"/>
                </a:lnTo>
                <a:lnTo>
                  <a:pt x="2688825" y="2498484"/>
                </a:lnTo>
                <a:lnTo>
                  <a:pt x="2647971" y="2499831"/>
                </a:lnTo>
                <a:lnTo>
                  <a:pt x="2605257" y="2501919"/>
                </a:lnTo>
                <a:lnTo>
                  <a:pt x="2559087" y="2504767"/>
                </a:lnTo>
                <a:lnTo>
                  <a:pt x="2507869" y="2508391"/>
                </a:lnTo>
                <a:lnTo>
                  <a:pt x="2463864" y="2511551"/>
                </a:lnTo>
                <a:lnTo>
                  <a:pt x="2417470" y="2514649"/>
                </a:lnTo>
                <a:lnTo>
                  <a:pt x="2369101" y="2517578"/>
                </a:lnTo>
                <a:lnTo>
                  <a:pt x="2319169" y="2520232"/>
                </a:lnTo>
                <a:lnTo>
                  <a:pt x="2268090" y="2522505"/>
                </a:lnTo>
                <a:lnTo>
                  <a:pt x="2216277" y="2524293"/>
                </a:lnTo>
                <a:lnTo>
                  <a:pt x="2164143" y="2525488"/>
                </a:lnTo>
                <a:lnTo>
                  <a:pt x="2112102" y="2525986"/>
                </a:lnTo>
                <a:lnTo>
                  <a:pt x="2060569" y="2525679"/>
                </a:lnTo>
                <a:lnTo>
                  <a:pt x="2009956" y="2524464"/>
                </a:lnTo>
                <a:lnTo>
                  <a:pt x="1960678" y="2522233"/>
                </a:lnTo>
                <a:lnTo>
                  <a:pt x="1913149" y="2518881"/>
                </a:lnTo>
                <a:lnTo>
                  <a:pt x="1867781" y="2514302"/>
                </a:lnTo>
                <a:lnTo>
                  <a:pt x="1824990" y="2508391"/>
                </a:lnTo>
                <a:lnTo>
                  <a:pt x="1774002" y="2501890"/>
                </a:lnTo>
                <a:lnTo>
                  <a:pt x="1725715" y="2498761"/>
                </a:lnTo>
                <a:lnTo>
                  <a:pt x="1679301" y="2498312"/>
                </a:lnTo>
                <a:lnTo>
                  <a:pt x="1633934" y="2499855"/>
                </a:lnTo>
                <a:lnTo>
                  <a:pt x="1588786" y="2502697"/>
                </a:lnTo>
                <a:lnTo>
                  <a:pt x="1543032" y="2506149"/>
                </a:lnTo>
                <a:lnTo>
                  <a:pt x="1495844" y="2509521"/>
                </a:lnTo>
                <a:lnTo>
                  <a:pt x="1446396" y="2512121"/>
                </a:lnTo>
                <a:lnTo>
                  <a:pt x="1393860" y="2513260"/>
                </a:lnTo>
                <a:lnTo>
                  <a:pt x="1337412" y="2512247"/>
                </a:lnTo>
                <a:lnTo>
                  <a:pt x="1276223" y="2508391"/>
                </a:lnTo>
                <a:lnTo>
                  <a:pt x="1223222" y="2503989"/>
                </a:lnTo>
                <a:lnTo>
                  <a:pt x="1171987" y="2500138"/>
                </a:lnTo>
                <a:lnTo>
                  <a:pt x="1122216" y="2496888"/>
                </a:lnTo>
                <a:lnTo>
                  <a:pt x="1073603" y="2494288"/>
                </a:lnTo>
                <a:lnTo>
                  <a:pt x="1025846" y="2492388"/>
                </a:lnTo>
                <a:lnTo>
                  <a:pt x="978641" y="2491238"/>
                </a:lnTo>
                <a:lnTo>
                  <a:pt x="931685" y="2490888"/>
                </a:lnTo>
                <a:lnTo>
                  <a:pt x="884674" y="2491389"/>
                </a:lnTo>
                <a:lnTo>
                  <a:pt x="837304" y="2492789"/>
                </a:lnTo>
                <a:lnTo>
                  <a:pt x="789273" y="2495140"/>
                </a:lnTo>
                <a:lnTo>
                  <a:pt x="740277" y="2498490"/>
                </a:lnTo>
                <a:lnTo>
                  <a:pt x="690012" y="2502891"/>
                </a:lnTo>
                <a:lnTo>
                  <a:pt x="638175" y="2508391"/>
                </a:lnTo>
                <a:lnTo>
                  <a:pt x="587074" y="2513697"/>
                </a:lnTo>
                <a:lnTo>
                  <a:pt x="538822" y="2517582"/>
                </a:lnTo>
                <a:lnTo>
                  <a:pt x="492735" y="2520190"/>
                </a:lnTo>
                <a:lnTo>
                  <a:pt x="448125" y="2521670"/>
                </a:lnTo>
                <a:lnTo>
                  <a:pt x="404307" y="2522167"/>
                </a:lnTo>
                <a:lnTo>
                  <a:pt x="360596" y="2521829"/>
                </a:lnTo>
                <a:lnTo>
                  <a:pt x="316305" y="2520802"/>
                </a:lnTo>
                <a:lnTo>
                  <a:pt x="270750" y="2519233"/>
                </a:lnTo>
                <a:lnTo>
                  <a:pt x="223244" y="2517268"/>
                </a:lnTo>
                <a:lnTo>
                  <a:pt x="173101" y="2515055"/>
                </a:lnTo>
                <a:lnTo>
                  <a:pt x="119637" y="2512740"/>
                </a:lnTo>
                <a:lnTo>
                  <a:pt x="62165" y="2510470"/>
                </a:lnTo>
                <a:lnTo>
                  <a:pt x="0" y="250839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3561" y="1527428"/>
            <a:ext cx="480949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Beyond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design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patterns,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need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enterprise  integration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extends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such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DBs,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561" y="1953006"/>
            <a:ext cx="5468620" cy="41738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processes,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all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types.</a:t>
            </a:r>
            <a:r>
              <a:rPr sz="1400" spc="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integrating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Verdana"/>
              <a:cs typeface="Verdana"/>
            </a:endParaRPr>
          </a:p>
          <a:p>
            <a:pPr marL="12700" marR="74930">
              <a:lnSpc>
                <a:spcPct val="100299"/>
              </a:lnSpc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motion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typically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event-driven.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user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action,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event,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step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commit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all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initiate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 with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payload.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These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payloads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crucial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integrating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IoT  systems,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processes and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databases,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warehouses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lakes.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supplies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real-time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integration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enterprise.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Connecting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real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world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Integrating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ERP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Aligning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DBs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stores</a:t>
            </a:r>
            <a:endParaRPr sz="1400">
              <a:latin typeface="Verdana"/>
              <a:cs typeface="Verdana"/>
            </a:endParaRPr>
          </a:p>
          <a:p>
            <a:pPr marL="12700" marR="24765">
              <a:lnSpc>
                <a:spcPct val="100099"/>
              </a:lnSpc>
              <a:spcBef>
                <a:spcPts val="59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Large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organizations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will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naturally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have a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mix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old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new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systems,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 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microservices,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stores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Data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help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unify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resources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differing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domains.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1153985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0" dirty="0"/>
              <a:t>E</a:t>
            </a:r>
            <a:r>
              <a:rPr sz="3500" spc="-1560" dirty="0"/>
              <a:t>V</a:t>
            </a:r>
            <a:r>
              <a:rPr sz="13200" spc="-5512" baseline="6313" dirty="0">
                <a:solidFill>
                  <a:srgbClr val="E9E1DB"/>
                </a:solidFill>
              </a:rPr>
              <a:t>a</a:t>
            </a:r>
            <a:r>
              <a:rPr sz="3500" spc="35" dirty="0"/>
              <a:t>E</a:t>
            </a:r>
            <a:r>
              <a:rPr sz="3500" spc="-1880" dirty="0"/>
              <a:t>N</a:t>
            </a:r>
            <a:r>
              <a:rPr sz="13200" spc="-2400" baseline="6313" dirty="0">
                <a:solidFill>
                  <a:srgbClr val="E9E1DB"/>
                </a:solidFill>
              </a:rPr>
              <a:t>t</a:t>
            </a:r>
            <a:r>
              <a:rPr sz="3500" spc="-810" dirty="0"/>
              <a:t>T</a:t>
            </a:r>
            <a:r>
              <a:rPr sz="13200" spc="-6637" baseline="6313" dirty="0">
                <a:solidFill>
                  <a:srgbClr val="E9E1DB"/>
                </a:solidFill>
              </a:rPr>
              <a:t>a</a:t>
            </a:r>
            <a:r>
              <a:rPr sz="4400" spc="-15" dirty="0"/>
              <a:t>-</a:t>
            </a:r>
            <a:r>
              <a:rPr sz="3500" spc="25" dirty="0"/>
              <a:t>D</a:t>
            </a:r>
            <a:r>
              <a:rPr sz="3500" spc="-705" dirty="0"/>
              <a:t>R</a:t>
            </a:r>
            <a:r>
              <a:rPr sz="13200" spc="-12427" baseline="6313" dirty="0">
                <a:solidFill>
                  <a:srgbClr val="E9E1DB"/>
                </a:solidFill>
              </a:rPr>
              <a:t>M</a:t>
            </a:r>
            <a:r>
              <a:rPr sz="3500" spc="15" dirty="0"/>
              <a:t>IV</a:t>
            </a:r>
            <a:r>
              <a:rPr sz="3500" spc="35" dirty="0"/>
              <a:t>E</a:t>
            </a:r>
            <a:r>
              <a:rPr sz="3500" spc="-1510" dirty="0"/>
              <a:t>N</a:t>
            </a:r>
            <a:r>
              <a:rPr sz="13200" spc="-3690" baseline="6313" dirty="0">
                <a:solidFill>
                  <a:srgbClr val="E9E1DB"/>
                </a:solidFill>
              </a:rPr>
              <a:t>e</a:t>
            </a:r>
            <a:r>
              <a:rPr sz="4400" spc="-20" dirty="0"/>
              <a:t>I</a:t>
            </a:r>
            <a:r>
              <a:rPr sz="3500" spc="-2445" dirty="0"/>
              <a:t>N</a:t>
            </a:r>
            <a:r>
              <a:rPr sz="13200" spc="-3075" baseline="6313" dirty="0">
                <a:solidFill>
                  <a:srgbClr val="E9E1DB"/>
                </a:solidFill>
              </a:rPr>
              <a:t>s</a:t>
            </a:r>
            <a:r>
              <a:rPr sz="3500" spc="-365" dirty="0"/>
              <a:t>T</a:t>
            </a:r>
            <a:r>
              <a:rPr sz="13200" spc="-8430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EG</a:t>
            </a:r>
            <a:r>
              <a:rPr sz="3500" spc="-315" dirty="0"/>
              <a:t>R</a:t>
            </a:r>
            <a:r>
              <a:rPr sz="13200" spc="-10515" baseline="6313" dirty="0">
                <a:solidFill>
                  <a:srgbClr val="E9E1DB"/>
                </a:solidFill>
              </a:rPr>
              <a:t>U</a:t>
            </a:r>
            <a:r>
              <a:rPr sz="3500" spc="5" dirty="0"/>
              <a:t>A</a:t>
            </a:r>
            <a:r>
              <a:rPr sz="3500" spc="10" dirty="0"/>
              <a:t>TI</a:t>
            </a:r>
            <a:r>
              <a:rPr sz="3500" spc="-2540" dirty="0"/>
              <a:t>O</a:t>
            </a:r>
            <a:r>
              <a:rPr sz="13200" spc="-2932" baseline="6313" dirty="0">
                <a:solidFill>
                  <a:srgbClr val="E9E1DB"/>
                </a:solidFill>
              </a:rPr>
              <a:t>s</a:t>
            </a:r>
            <a:r>
              <a:rPr sz="3500" spc="-1000" dirty="0"/>
              <a:t>N</a:t>
            </a:r>
            <a:r>
              <a:rPr sz="13200" spc="-7" baseline="6313" dirty="0">
                <a:solidFill>
                  <a:srgbClr val="E9E1DB"/>
                </a:solidFill>
              </a:rPr>
              <a:t>e</a:t>
            </a:r>
            <a:r>
              <a:rPr sz="13200" spc="75" baseline="6313" dirty="0">
                <a:solidFill>
                  <a:srgbClr val="E9E1DB"/>
                </a:solidFill>
              </a:rPr>
              <a:t> </a:t>
            </a:r>
            <a:r>
              <a:rPr sz="13200" spc="-22" baseline="6313" dirty="0">
                <a:solidFill>
                  <a:srgbClr val="E9E1DB"/>
                </a:solidFill>
              </a:rPr>
              <a:t>Case</a:t>
            </a:r>
            <a:endParaRPr sz="13200" baseline="6313"/>
          </a:p>
        </p:txBody>
      </p:sp>
      <p:sp>
        <p:nvSpPr>
          <p:cNvPr id="8" name="object 8"/>
          <p:cNvSpPr/>
          <p:nvPr/>
        </p:nvSpPr>
        <p:spPr>
          <a:xfrm>
            <a:off x="7324343" y="2991749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5" h="1292225">
                <a:moveTo>
                  <a:pt x="728932" y="0"/>
                </a:moveTo>
                <a:lnTo>
                  <a:pt x="685634" y="1344"/>
                </a:lnTo>
                <a:lnTo>
                  <a:pt x="642365" y="7481"/>
                </a:lnTo>
                <a:lnTo>
                  <a:pt x="595827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1" y="52200"/>
                </a:lnTo>
                <a:lnTo>
                  <a:pt x="416195" y="69476"/>
                </a:lnTo>
                <a:lnTo>
                  <a:pt x="373802" y="89133"/>
                </a:lnTo>
                <a:lnTo>
                  <a:pt x="332768" y="111142"/>
                </a:lnTo>
                <a:lnTo>
                  <a:pt x="293270" y="135472"/>
                </a:lnTo>
                <a:lnTo>
                  <a:pt x="255485" y="162096"/>
                </a:lnTo>
                <a:lnTo>
                  <a:pt x="219590" y="190984"/>
                </a:lnTo>
                <a:lnTo>
                  <a:pt x="185761" y="222107"/>
                </a:lnTo>
                <a:lnTo>
                  <a:pt x="154175" y="255436"/>
                </a:lnTo>
                <a:lnTo>
                  <a:pt x="125008" y="290941"/>
                </a:lnTo>
                <a:lnTo>
                  <a:pt x="98439" y="328594"/>
                </a:lnTo>
                <a:lnTo>
                  <a:pt x="74642" y="368365"/>
                </a:lnTo>
                <a:lnTo>
                  <a:pt x="53796" y="410226"/>
                </a:lnTo>
                <a:lnTo>
                  <a:pt x="36076" y="454146"/>
                </a:lnTo>
                <a:lnTo>
                  <a:pt x="21660" y="500098"/>
                </a:lnTo>
                <a:lnTo>
                  <a:pt x="10724" y="548051"/>
                </a:lnTo>
                <a:lnTo>
                  <a:pt x="3445" y="597978"/>
                </a:lnTo>
                <a:lnTo>
                  <a:pt x="0" y="649847"/>
                </a:lnTo>
                <a:lnTo>
                  <a:pt x="5854" y="705400"/>
                </a:lnTo>
                <a:lnTo>
                  <a:pt x="14527" y="757956"/>
                </a:lnTo>
                <a:lnTo>
                  <a:pt x="25965" y="807595"/>
                </a:lnTo>
                <a:lnTo>
                  <a:pt x="40113" y="854395"/>
                </a:lnTo>
                <a:lnTo>
                  <a:pt x="56916" y="898435"/>
                </a:lnTo>
                <a:lnTo>
                  <a:pt x="76319" y="939794"/>
                </a:lnTo>
                <a:lnTo>
                  <a:pt x="98269" y="978552"/>
                </a:lnTo>
                <a:lnTo>
                  <a:pt x="122711" y="1014787"/>
                </a:lnTo>
                <a:lnTo>
                  <a:pt x="149589" y="1048578"/>
                </a:lnTo>
                <a:lnTo>
                  <a:pt x="178850" y="1080004"/>
                </a:lnTo>
                <a:lnTo>
                  <a:pt x="210439" y="1109145"/>
                </a:lnTo>
                <a:lnTo>
                  <a:pt x="244302" y="1136079"/>
                </a:lnTo>
                <a:lnTo>
                  <a:pt x="280383" y="1160885"/>
                </a:lnTo>
                <a:lnTo>
                  <a:pt x="318628" y="1183643"/>
                </a:lnTo>
                <a:lnTo>
                  <a:pt x="358984" y="1204430"/>
                </a:lnTo>
                <a:lnTo>
                  <a:pt x="401394" y="1223327"/>
                </a:lnTo>
                <a:lnTo>
                  <a:pt x="445805" y="1240412"/>
                </a:lnTo>
                <a:lnTo>
                  <a:pt x="492163" y="1255764"/>
                </a:lnTo>
                <a:lnTo>
                  <a:pt x="540411" y="1269462"/>
                </a:lnTo>
                <a:lnTo>
                  <a:pt x="590497" y="1281586"/>
                </a:lnTo>
                <a:lnTo>
                  <a:pt x="642365" y="1292213"/>
                </a:lnTo>
                <a:lnTo>
                  <a:pt x="688432" y="1291067"/>
                </a:lnTo>
                <a:lnTo>
                  <a:pt x="733850" y="1285923"/>
                </a:lnTo>
                <a:lnTo>
                  <a:pt x="778475" y="1276981"/>
                </a:lnTo>
                <a:lnTo>
                  <a:pt x="822164" y="1264440"/>
                </a:lnTo>
                <a:lnTo>
                  <a:pt x="864773" y="1248498"/>
                </a:lnTo>
                <a:lnTo>
                  <a:pt x="906159" y="1229354"/>
                </a:lnTo>
                <a:lnTo>
                  <a:pt x="946177" y="1207208"/>
                </a:lnTo>
                <a:lnTo>
                  <a:pt x="984685" y="1182258"/>
                </a:lnTo>
                <a:lnTo>
                  <a:pt x="1021538" y="1154702"/>
                </a:lnTo>
                <a:lnTo>
                  <a:pt x="1056594" y="1124739"/>
                </a:lnTo>
                <a:lnTo>
                  <a:pt x="1089707" y="1092569"/>
                </a:lnTo>
                <a:lnTo>
                  <a:pt x="1120735" y="1058391"/>
                </a:lnTo>
                <a:lnTo>
                  <a:pt x="1149535" y="1022401"/>
                </a:lnTo>
                <a:lnTo>
                  <a:pt x="1175962" y="984801"/>
                </a:lnTo>
                <a:lnTo>
                  <a:pt x="1199873" y="945788"/>
                </a:lnTo>
                <a:lnTo>
                  <a:pt x="1221124" y="905562"/>
                </a:lnTo>
                <a:lnTo>
                  <a:pt x="1239571" y="864320"/>
                </a:lnTo>
                <a:lnTo>
                  <a:pt x="1255072" y="822263"/>
                </a:lnTo>
                <a:lnTo>
                  <a:pt x="1267482" y="779588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1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21577" y="2999232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79" h="1289685">
                <a:moveTo>
                  <a:pt x="2766" y="642365"/>
                </a:moveTo>
                <a:lnTo>
                  <a:pt x="0" y="592990"/>
                </a:lnTo>
                <a:lnTo>
                  <a:pt x="1139" y="545519"/>
                </a:lnTo>
                <a:lnTo>
                  <a:pt x="6055" y="499956"/>
                </a:lnTo>
                <a:lnTo>
                  <a:pt x="14618" y="456301"/>
                </a:lnTo>
                <a:lnTo>
                  <a:pt x="26700" y="414559"/>
                </a:lnTo>
                <a:lnTo>
                  <a:pt x="42171" y="374732"/>
                </a:lnTo>
                <a:lnTo>
                  <a:pt x="60901" y="336822"/>
                </a:lnTo>
                <a:lnTo>
                  <a:pt x="82762" y="300831"/>
                </a:lnTo>
                <a:lnTo>
                  <a:pt x="107624" y="266764"/>
                </a:lnTo>
                <a:lnTo>
                  <a:pt x="135357" y="234621"/>
                </a:lnTo>
                <a:lnTo>
                  <a:pt x="165834" y="204406"/>
                </a:lnTo>
                <a:lnTo>
                  <a:pt x="198924" y="176121"/>
                </a:lnTo>
                <a:lnTo>
                  <a:pt x="234498" y="149769"/>
                </a:lnTo>
                <a:lnTo>
                  <a:pt x="272428" y="125352"/>
                </a:lnTo>
                <a:lnTo>
                  <a:pt x="312583" y="102873"/>
                </a:lnTo>
                <a:lnTo>
                  <a:pt x="354834" y="82335"/>
                </a:lnTo>
                <a:lnTo>
                  <a:pt x="399053" y="63740"/>
                </a:lnTo>
                <a:lnTo>
                  <a:pt x="445110" y="47090"/>
                </a:lnTo>
                <a:lnTo>
                  <a:pt x="492875" y="32389"/>
                </a:lnTo>
                <a:lnTo>
                  <a:pt x="542220" y="19638"/>
                </a:lnTo>
                <a:lnTo>
                  <a:pt x="593016" y="8841"/>
                </a:lnTo>
                <a:lnTo>
                  <a:pt x="645132" y="0"/>
                </a:lnTo>
                <a:lnTo>
                  <a:pt x="694269" y="3125"/>
                </a:lnTo>
                <a:lnTo>
                  <a:pt x="742362" y="9576"/>
                </a:lnTo>
                <a:lnTo>
                  <a:pt x="789282" y="19228"/>
                </a:lnTo>
                <a:lnTo>
                  <a:pt x="834901" y="31952"/>
                </a:lnTo>
                <a:lnTo>
                  <a:pt x="879091" y="47623"/>
                </a:lnTo>
                <a:lnTo>
                  <a:pt x="921724" y="66115"/>
                </a:lnTo>
                <a:lnTo>
                  <a:pt x="962672" y="87300"/>
                </a:lnTo>
                <a:lnTo>
                  <a:pt x="1001806" y="111053"/>
                </a:lnTo>
                <a:lnTo>
                  <a:pt x="1038999" y="137247"/>
                </a:lnTo>
                <a:lnTo>
                  <a:pt x="1074122" y="165756"/>
                </a:lnTo>
                <a:lnTo>
                  <a:pt x="1107047" y="196453"/>
                </a:lnTo>
                <a:lnTo>
                  <a:pt x="1137646" y="229211"/>
                </a:lnTo>
                <a:lnTo>
                  <a:pt x="1165790" y="263904"/>
                </a:lnTo>
                <a:lnTo>
                  <a:pt x="1191352" y="300407"/>
                </a:lnTo>
                <a:lnTo>
                  <a:pt x="1214203" y="338591"/>
                </a:lnTo>
                <a:lnTo>
                  <a:pt x="1234216" y="378332"/>
                </a:lnTo>
                <a:lnTo>
                  <a:pt x="1251261" y="419501"/>
                </a:lnTo>
                <a:lnTo>
                  <a:pt x="1265212" y="461974"/>
                </a:lnTo>
                <a:lnTo>
                  <a:pt x="1275939" y="505623"/>
                </a:lnTo>
                <a:lnTo>
                  <a:pt x="1283314" y="550323"/>
                </a:lnTo>
                <a:lnTo>
                  <a:pt x="1287210" y="595946"/>
                </a:lnTo>
                <a:lnTo>
                  <a:pt x="1287498" y="642365"/>
                </a:lnTo>
                <a:lnTo>
                  <a:pt x="1282661" y="687420"/>
                </a:lnTo>
                <a:lnTo>
                  <a:pt x="1275644" y="732213"/>
                </a:lnTo>
                <a:lnTo>
                  <a:pt x="1266459" y="776560"/>
                </a:lnTo>
                <a:lnTo>
                  <a:pt x="1255118" y="820275"/>
                </a:lnTo>
                <a:lnTo>
                  <a:pt x="1241631" y="863174"/>
                </a:lnTo>
                <a:lnTo>
                  <a:pt x="1226011" y="905071"/>
                </a:lnTo>
                <a:lnTo>
                  <a:pt x="1208269" y="945781"/>
                </a:lnTo>
                <a:lnTo>
                  <a:pt x="1188416" y="985119"/>
                </a:lnTo>
                <a:lnTo>
                  <a:pt x="1166464" y="1022901"/>
                </a:lnTo>
                <a:lnTo>
                  <a:pt x="1142424" y="1058940"/>
                </a:lnTo>
                <a:lnTo>
                  <a:pt x="1116308" y="1093053"/>
                </a:lnTo>
                <a:lnTo>
                  <a:pt x="1088127" y="1125053"/>
                </a:lnTo>
                <a:lnTo>
                  <a:pt x="1057892" y="1154757"/>
                </a:lnTo>
                <a:lnTo>
                  <a:pt x="1025616" y="1181978"/>
                </a:lnTo>
                <a:lnTo>
                  <a:pt x="991309" y="1206531"/>
                </a:lnTo>
                <a:lnTo>
                  <a:pt x="954983" y="1228233"/>
                </a:lnTo>
                <a:lnTo>
                  <a:pt x="916650" y="1246897"/>
                </a:lnTo>
                <a:lnTo>
                  <a:pt x="876320" y="1262338"/>
                </a:lnTo>
                <a:lnTo>
                  <a:pt x="834006" y="1274372"/>
                </a:lnTo>
                <a:lnTo>
                  <a:pt x="789719" y="1282814"/>
                </a:lnTo>
                <a:lnTo>
                  <a:pt x="743469" y="1287477"/>
                </a:lnTo>
                <a:lnTo>
                  <a:pt x="695270" y="1288178"/>
                </a:lnTo>
                <a:lnTo>
                  <a:pt x="645132" y="1284731"/>
                </a:lnTo>
                <a:lnTo>
                  <a:pt x="594683" y="1289168"/>
                </a:lnTo>
                <a:lnTo>
                  <a:pt x="545790" y="1289258"/>
                </a:lnTo>
                <a:lnTo>
                  <a:pt x="498522" y="1285204"/>
                </a:lnTo>
                <a:lnTo>
                  <a:pt x="452950" y="1277204"/>
                </a:lnTo>
                <a:lnTo>
                  <a:pt x="409144" y="1265461"/>
                </a:lnTo>
                <a:lnTo>
                  <a:pt x="367175" y="1250174"/>
                </a:lnTo>
                <a:lnTo>
                  <a:pt x="327113" y="1231544"/>
                </a:lnTo>
                <a:lnTo>
                  <a:pt x="289027" y="1209771"/>
                </a:lnTo>
                <a:lnTo>
                  <a:pt x="252989" y="1185055"/>
                </a:lnTo>
                <a:lnTo>
                  <a:pt x="219068" y="1157598"/>
                </a:lnTo>
                <a:lnTo>
                  <a:pt x="187335" y="1127599"/>
                </a:lnTo>
                <a:lnTo>
                  <a:pt x="157860" y="1095260"/>
                </a:lnTo>
                <a:lnTo>
                  <a:pt x="130714" y="1060780"/>
                </a:lnTo>
                <a:lnTo>
                  <a:pt x="105966" y="1024361"/>
                </a:lnTo>
                <a:lnTo>
                  <a:pt x="83687" y="986202"/>
                </a:lnTo>
                <a:lnTo>
                  <a:pt x="63947" y="946503"/>
                </a:lnTo>
                <a:lnTo>
                  <a:pt x="46816" y="905467"/>
                </a:lnTo>
                <a:lnTo>
                  <a:pt x="32365" y="863292"/>
                </a:lnTo>
                <a:lnTo>
                  <a:pt x="20665" y="820180"/>
                </a:lnTo>
                <a:lnTo>
                  <a:pt x="11784" y="776331"/>
                </a:lnTo>
                <a:lnTo>
                  <a:pt x="5794" y="731945"/>
                </a:lnTo>
                <a:lnTo>
                  <a:pt x="2764" y="687223"/>
                </a:lnTo>
                <a:lnTo>
                  <a:pt x="2766" y="642365"/>
                </a:lnTo>
                <a:close/>
              </a:path>
            </a:pathLst>
          </a:custGeom>
          <a:ln w="28574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19034" y="3454717"/>
            <a:ext cx="913879" cy="77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31048" y="3066033"/>
            <a:ext cx="671195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340" marR="5080" indent="-41275">
              <a:lnSpc>
                <a:spcPct val="100899"/>
              </a:lnSpc>
              <a:spcBef>
                <a:spcPts val="10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Appl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at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n 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Monoliths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22692" y="4041647"/>
            <a:ext cx="361188" cy="329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42731" y="4050791"/>
            <a:ext cx="242316" cy="219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66659" y="4087367"/>
            <a:ext cx="297179" cy="269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7092" y="1752737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5" h="1292225">
                <a:moveTo>
                  <a:pt x="728932" y="0"/>
                </a:moveTo>
                <a:lnTo>
                  <a:pt x="685634" y="1344"/>
                </a:lnTo>
                <a:lnTo>
                  <a:pt x="642365" y="7481"/>
                </a:lnTo>
                <a:lnTo>
                  <a:pt x="595827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1" y="52200"/>
                </a:lnTo>
                <a:lnTo>
                  <a:pt x="416195" y="69476"/>
                </a:lnTo>
                <a:lnTo>
                  <a:pt x="373802" y="89133"/>
                </a:lnTo>
                <a:lnTo>
                  <a:pt x="332768" y="111142"/>
                </a:lnTo>
                <a:lnTo>
                  <a:pt x="293270" y="135472"/>
                </a:lnTo>
                <a:lnTo>
                  <a:pt x="255485" y="162096"/>
                </a:lnTo>
                <a:lnTo>
                  <a:pt x="219590" y="190984"/>
                </a:lnTo>
                <a:lnTo>
                  <a:pt x="185761" y="222107"/>
                </a:lnTo>
                <a:lnTo>
                  <a:pt x="154175" y="255436"/>
                </a:lnTo>
                <a:lnTo>
                  <a:pt x="125008" y="290941"/>
                </a:lnTo>
                <a:lnTo>
                  <a:pt x="98439" y="328594"/>
                </a:lnTo>
                <a:lnTo>
                  <a:pt x="74642" y="368365"/>
                </a:lnTo>
                <a:lnTo>
                  <a:pt x="53796" y="410226"/>
                </a:lnTo>
                <a:lnTo>
                  <a:pt x="36076" y="454146"/>
                </a:lnTo>
                <a:lnTo>
                  <a:pt x="21660" y="500098"/>
                </a:lnTo>
                <a:lnTo>
                  <a:pt x="10724" y="548051"/>
                </a:lnTo>
                <a:lnTo>
                  <a:pt x="3445" y="597978"/>
                </a:lnTo>
                <a:lnTo>
                  <a:pt x="0" y="649847"/>
                </a:lnTo>
                <a:lnTo>
                  <a:pt x="5854" y="705400"/>
                </a:lnTo>
                <a:lnTo>
                  <a:pt x="14527" y="757956"/>
                </a:lnTo>
                <a:lnTo>
                  <a:pt x="25965" y="807595"/>
                </a:lnTo>
                <a:lnTo>
                  <a:pt x="40113" y="854395"/>
                </a:lnTo>
                <a:lnTo>
                  <a:pt x="56916" y="898435"/>
                </a:lnTo>
                <a:lnTo>
                  <a:pt x="76319" y="939794"/>
                </a:lnTo>
                <a:lnTo>
                  <a:pt x="98269" y="978552"/>
                </a:lnTo>
                <a:lnTo>
                  <a:pt x="122711" y="1014787"/>
                </a:lnTo>
                <a:lnTo>
                  <a:pt x="149589" y="1048578"/>
                </a:lnTo>
                <a:lnTo>
                  <a:pt x="178850" y="1080004"/>
                </a:lnTo>
                <a:lnTo>
                  <a:pt x="210439" y="1109145"/>
                </a:lnTo>
                <a:lnTo>
                  <a:pt x="244302" y="1136079"/>
                </a:lnTo>
                <a:lnTo>
                  <a:pt x="280383" y="1160885"/>
                </a:lnTo>
                <a:lnTo>
                  <a:pt x="318628" y="1183643"/>
                </a:lnTo>
                <a:lnTo>
                  <a:pt x="358984" y="1204430"/>
                </a:lnTo>
                <a:lnTo>
                  <a:pt x="401394" y="1223327"/>
                </a:lnTo>
                <a:lnTo>
                  <a:pt x="445805" y="1240412"/>
                </a:lnTo>
                <a:lnTo>
                  <a:pt x="492163" y="1255764"/>
                </a:lnTo>
                <a:lnTo>
                  <a:pt x="540411" y="1269462"/>
                </a:lnTo>
                <a:lnTo>
                  <a:pt x="590497" y="1281586"/>
                </a:lnTo>
                <a:lnTo>
                  <a:pt x="642365" y="1292213"/>
                </a:lnTo>
                <a:lnTo>
                  <a:pt x="688432" y="1291067"/>
                </a:lnTo>
                <a:lnTo>
                  <a:pt x="733850" y="1285923"/>
                </a:lnTo>
                <a:lnTo>
                  <a:pt x="778475" y="1276981"/>
                </a:lnTo>
                <a:lnTo>
                  <a:pt x="822164" y="1264440"/>
                </a:lnTo>
                <a:lnTo>
                  <a:pt x="864773" y="1248498"/>
                </a:lnTo>
                <a:lnTo>
                  <a:pt x="906159" y="1229354"/>
                </a:lnTo>
                <a:lnTo>
                  <a:pt x="946177" y="1207208"/>
                </a:lnTo>
                <a:lnTo>
                  <a:pt x="984685" y="1182258"/>
                </a:lnTo>
                <a:lnTo>
                  <a:pt x="1021538" y="1154702"/>
                </a:lnTo>
                <a:lnTo>
                  <a:pt x="1056594" y="1124739"/>
                </a:lnTo>
                <a:lnTo>
                  <a:pt x="1089707" y="1092569"/>
                </a:lnTo>
                <a:lnTo>
                  <a:pt x="1120735" y="1058391"/>
                </a:lnTo>
                <a:lnTo>
                  <a:pt x="1149535" y="1022401"/>
                </a:lnTo>
                <a:lnTo>
                  <a:pt x="1175962" y="984801"/>
                </a:lnTo>
                <a:lnTo>
                  <a:pt x="1199873" y="945788"/>
                </a:lnTo>
                <a:lnTo>
                  <a:pt x="1221124" y="905562"/>
                </a:lnTo>
                <a:lnTo>
                  <a:pt x="1239571" y="864320"/>
                </a:lnTo>
                <a:lnTo>
                  <a:pt x="1255072" y="822263"/>
                </a:lnTo>
                <a:lnTo>
                  <a:pt x="1267482" y="779588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1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34325" y="1760220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79" h="1289685">
                <a:moveTo>
                  <a:pt x="2766" y="642365"/>
                </a:moveTo>
                <a:lnTo>
                  <a:pt x="0" y="592990"/>
                </a:lnTo>
                <a:lnTo>
                  <a:pt x="1139" y="545519"/>
                </a:lnTo>
                <a:lnTo>
                  <a:pt x="6055" y="499956"/>
                </a:lnTo>
                <a:lnTo>
                  <a:pt x="14618" y="456301"/>
                </a:lnTo>
                <a:lnTo>
                  <a:pt x="26700" y="414559"/>
                </a:lnTo>
                <a:lnTo>
                  <a:pt x="42171" y="374732"/>
                </a:lnTo>
                <a:lnTo>
                  <a:pt x="60901" y="336822"/>
                </a:lnTo>
                <a:lnTo>
                  <a:pt x="82762" y="300831"/>
                </a:lnTo>
                <a:lnTo>
                  <a:pt x="107624" y="266764"/>
                </a:lnTo>
                <a:lnTo>
                  <a:pt x="135357" y="234621"/>
                </a:lnTo>
                <a:lnTo>
                  <a:pt x="165834" y="204406"/>
                </a:lnTo>
                <a:lnTo>
                  <a:pt x="198924" y="176121"/>
                </a:lnTo>
                <a:lnTo>
                  <a:pt x="234498" y="149769"/>
                </a:lnTo>
                <a:lnTo>
                  <a:pt x="272428" y="125352"/>
                </a:lnTo>
                <a:lnTo>
                  <a:pt x="312583" y="102873"/>
                </a:lnTo>
                <a:lnTo>
                  <a:pt x="354834" y="82335"/>
                </a:lnTo>
                <a:lnTo>
                  <a:pt x="399053" y="63740"/>
                </a:lnTo>
                <a:lnTo>
                  <a:pt x="445110" y="47090"/>
                </a:lnTo>
                <a:lnTo>
                  <a:pt x="492875" y="32389"/>
                </a:lnTo>
                <a:lnTo>
                  <a:pt x="542220" y="19638"/>
                </a:lnTo>
                <a:lnTo>
                  <a:pt x="593016" y="8841"/>
                </a:lnTo>
                <a:lnTo>
                  <a:pt x="645132" y="0"/>
                </a:lnTo>
                <a:lnTo>
                  <a:pt x="694269" y="3125"/>
                </a:lnTo>
                <a:lnTo>
                  <a:pt x="742362" y="9576"/>
                </a:lnTo>
                <a:lnTo>
                  <a:pt x="789282" y="19228"/>
                </a:lnTo>
                <a:lnTo>
                  <a:pt x="834901" y="31952"/>
                </a:lnTo>
                <a:lnTo>
                  <a:pt x="879091" y="47623"/>
                </a:lnTo>
                <a:lnTo>
                  <a:pt x="921724" y="66115"/>
                </a:lnTo>
                <a:lnTo>
                  <a:pt x="962672" y="87300"/>
                </a:lnTo>
                <a:lnTo>
                  <a:pt x="1001806" y="111053"/>
                </a:lnTo>
                <a:lnTo>
                  <a:pt x="1038999" y="137247"/>
                </a:lnTo>
                <a:lnTo>
                  <a:pt x="1074122" y="165756"/>
                </a:lnTo>
                <a:lnTo>
                  <a:pt x="1107047" y="196453"/>
                </a:lnTo>
                <a:lnTo>
                  <a:pt x="1137646" y="229211"/>
                </a:lnTo>
                <a:lnTo>
                  <a:pt x="1165790" y="263904"/>
                </a:lnTo>
                <a:lnTo>
                  <a:pt x="1191352" y="300407"/>
                </a:lnTo>
                <a:lnTo>
                  <a:pt x="1214203" y="338591"/>
                </a:lnTo>
                <a:lnTo>
                  <a:pt x="1234216" y="378332"/>
                </a:lnTo>
                <a:lnTo>
                  <a:pt x="1251261" y="419501"/>
                </a:lnTo>
                <a:lnTo>
                  <a:pt x="1265212" y="461974"/>
                </a:lnTo>
                <a:lnTo>
                  <a:pt x="1275939" y="505623"/>
                </a:lnTo>
                <a:lnTo>
                  <a:pt x="1283314" y="550323"/>
                </a:lnTo>
                <a:lnTo>
                  <a:pt x="1287210" y="595946"/>
                </a:lnTo>
                <a:lnTo>
                  <a:pt x="1287498" y="642365"/>
                </a:lnTo>
                <a:lnTo>
                  <a:pt x="1282661" y="687420"/>
                </a:lnTo>
                <a:lnTo>
                  <a:pt x="1275644" y="732213"/>
                </a:lnTo>
                <a:lnTo>
                  <a:pt x="1266459" y="776560"/>
                </a:lnTo>
                <a:lnTo>
                  <a:pt x="1255118" y="820275"/>
                </a:lnTo>
                <a:lnTo>
                  <a:pt x="1241631" y="863174"/>
                </a:lnTo>
                <a:lnTo>
                  <a:pt x="1226011" y="905071"/>
                </a:lnTo>
                <a:lnTo>
                  <a:pt x="1208269" y="945781"/>
                </a:lnTo>
                <a:lnTo>
                  <a:pt x="1188416" y="985119"/>
                </a:lnTo>
                <a:lnTo>
                  <a:pt x="1166464" y="1022901"/>
                </a:lnTo>
                <a:lnTo>
                  <a:pt x="1142424" y="1058940"/>
                </a:lnTo>
                <a:lnTo>
                  <a:pt x="1116308" y="1093053"/>
                </a:lnTo>
                <a:lnTo>
                  <a:pt x="1088127" y="1125053"/>
                </a:lnTo>
                <a:lnTo>
                  <a:pt x="1057892" y="1154757"/>
                </a:lnTo>
                <a:lnTo>
                  <a:pt x="1025616" y="1181978"/>
                </a:lnTo>
                <a:lnTo>
                  <a:pt x="991309" y="1206531"/>
                </a:lnTo>
                <a:lnTo>
                  <a:pt x="954983" y="1228233"/>
                </a:lnTo>
                <a:lnTo>
                  <a:pt x="916650" y="1246897"/>
                </a:lnTo>
                <a:lnTo>
                  <a:pt x="876320" y="1262338"/>
                </a:lnTo>
                <a:lnTo>
                  <a:pt x="834006" y="1274372"/>
                </a:lnTo>
                <a:lnTo>
                  <a:pt x="789719" y="1282814"/>
                </a:lnTo>
                <a:lnTo>
                  <a:pt x="743469" y="1287477"/>
                </a:lnTo>
                <a:lnTo>
                  <a:pt x="695270" y="1288178"/>
                </a:lnTo>
                <a:lnTo>
                  <a:pt x="645132" y="1284731"/>
                </a:lnTo>
                <a:lnTo>
                  <a:pt x="594683" y="1289168"/>
                </a:lnTo>
                <a:lnTo>
                  <a:pt x="545790" y="1289258"/>
                </a:lnTo>
                <a:lnTo>
                  <a:pt x="498522" y="1285204"/>
                </a:lnTo>
                <a:lnTo>
                  <a:pt x="452950" y="1277204"/>
                </a:lnTo>
                <a:lnTo>
                  <a:pt x="409144" y="1265461"/>
                </a:lnTo>
                <a:lnTo>
                  <a:pt x="367175" y="1250174"/>
                </a:lnTo>
                <a:lnTo>
                  <a:pt x="327113" y="1231544"/>
                </a:lnTo>
                <a:lnTo>
                  <a:pt x="289027" y="1209771"/>
                </a:lnTo>
                <a:lnTo>
                  <a:pt x="252989" y="1185055"/>
                </a:lnTo>
                <a:lnTo>
                  <a:pt x="219068" y="1157598"/>
                </a:lnTo>
                <a:lnTo>
                  <a:pt x="187335" y="1127599"/>
                </a:lnTo>
                <a:lnTo>
                  <a:pt x="157860" y="1095260"/>
                </a:lnTo>
                <a:lnTo>
                  <a:pt x="130714" y="1060780"/>
                </a:lnTo>
                <a:lnTo>
                  <a:pt x="105966" y="1024361"/>
                </a:lnTo>
                <a:lnTo>
                  <a:pt x="83687" y="986202"/>
                </a:lnTo>
                <a:lnTo>
                  <a:pt x="63947" y="946503"/>
                </a:lnTo>
                <a:lnTo>
                  <a:pt x="46816" y="905467"/>
                </a:lnTo>
                <a:lnTo>
                  <a:pt x="32365" y="863292"/>
                </a:lnTo>
                <a:lnTo>
                  <a:pt x="20665" y="820180"/>
                </a:lnTo>
                <a:lnTo>
                  <a:pt x="11784" y="776331"/>
                </a:lnTo>
                <a:lnTo>
                  <a:pt x="5794" y="731945"/>
                </a:lnTo>
                <a:lnTo>
                  <a:pt x="2764" y="687223"/>
                </a:lnTo>
                <a:lnTo>
                  <a:pt x="2766" y="642365"/>
                </a:lnTo>
                <a:close/>
              </a:path>
            </a:pathLst>
          </a:custGeom>
          <a:ln w="28574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47175" y="1824989"/>
            <a:ext cx="473075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IoT</a:t>
            </a:r>
            <a:r>
              <a:rPr sz="1100" spc="-5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/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54411" y="2950602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5" h="1292225">
                <a:moveTo>
                  <a:pt x="728932" y="0"/>
                </a:moveTo>
                <a:lnTo>
                  <a:pt x="685634" y="1344"/>
                </a:lnTo>
                <a:lnTo>
                  <a:pt x="642366" y="7481"/>
                </a:lnTo>
                <a:lnTo>
                  <a:pt x="595827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1" y="52200"/>
                </a:lnTo>
                <a:lnTo>
                  <a:pt x="416195" y="69476"/>
                </a:lnTo>
                <a:lnTo>
                  <a:pt x="373802" y="89133"/>
                </a:lnTo>
                <a:lnTo>
                  <a:pt x="332768" y="111142"/>
                </a:lnTo>
                <a:lnTo>
                  <a:pt x="293270" y="135472"/>
                </a:lnTo>
                <a:lnTo>
                  <a:pt x="255485" y="162096"/>
                </a:lnTo>
                <a:lnTo>
                  <a:pt x="219590" y="190984"/>
                </a:lnTo>
                <a:lnTo>
                  <a:pt x="185761" y="222107"/>
                </a:lnTo>
                <a:lnTo>
                  <a:pt x="154175" y="255436"/>
                </a:lnTo>
                <a:lnTo>
                  <a:pt x="125008" y="290941"/>
                </a:lnTo>
                <a:lnTo>
                  <a:pt x="98439" y="328594"/>
                </a:lnTo>
                <a:lnTo>
                  <a:pt x="74642" y="368365"/>
                </a:lnTo>
                <a:lnTo>
                  <a:pt x="53796" y="410226"/>
                </a:lnTo>
                <a:lnTo>
                  <a:pt x="36076" y="454146"/>
                </a:lnTo>
                <a:lnTo>
                  <a:pt x="21660" y="500098"/>
                </a:lnTo>
                <a:lnTo>
                  <a:pt x="10724" y="548051"/>
                </a:lnTo>
                <a:lnTo>
                  <a:pt x="3445" y="597978"/>
                </a:lnTo>
                <a:lnTo>
                  <a:pt x="0" y="649847"/>
                </a:lnTo>
                <a:lnTo>
                  <a:pt x="5854" y="705400"/>
                </a:lnTo>
                <a:lnTo>
                  <a:pt x="14527" y="757956"/>
                </a:lnTo>
                <a:lnTo>
                  <a:pt x="25965" y="807595"/>
                </a:lnTo>
                <a:lnTo>
                  <a:pt x="40113" y="854395"/>
                </a:lnTo>
                <a:lnTo>
                  <a:pt x="56916" y="898435"/>
                </a:lnTo>
                <a:lnTo>
                  <a:pt x="76319" y="939794"/>
                </a:lnTo>
                <a:lnTo>
                  <a:pt x="98269" y="978552"/>
                </a:lnTo>
                <a:lnTo>
                  <a:pt x="122711" y="1014787"/>
                </a:lnTo>
                <a:lnTo>
                  <a:pt x="149589" y="1048578"/>
                </a:lnTo>
                <a:lnTo>
                  <a:pt x="178850" y="1080004"/>
                </a:lnTo>
                <a:lnTo>
                  <a:pt x="210439" y="1109145"/>
                </a:lnTo>
                <a:lnTo>
                  <a:pt x="244302" y="1136079"/>
                </a:lnTo>
                <a:lnTo>
                  <a:pt x="280383" y="1160885"/>
                </a:lnTo>
                <a:lnTo>
                  <a:pt x="318628" y="1183643"/>
                </a:lnTo>
                <a:lnTo>
                  <a:pt x="358984" y="1204430"/>
                </a:lnTo>
                <a:lnTo>
                  <a:pt x="401394" y="1223327"/>
                </a:lnTo>
                <a:lnTo>
                  <a:pt x="445805" y="1240412"/>
                </a:lnTo>
                <a:lnTo>
                  <a:pt x="492163" y="1255764"/>
                </a:lnTo>
                <a:lnTo>
                  <a:pt x="540411" y="1269462"/>
                </a:lnTo>
                <a:lnTo>
                  <a:pt x="590497" y="1281586"/>
                </a:lnTo>
                <a:lnTo>
                  <a:pt x="642366" y="1292213"/>
                </a:lnTo>
                <a:lnTo>
                  <a:pt x="688432" y="1291067"/>
                </a:lnTo>
                <a:lnTo>
                  <a:pt x="733850" y="1285923"/>
                </a:lnTo>
                <a:lnTo>
                  <a:pt x="778475" y="1276981"/>
                </a:lnTo>
                <a:lnTo>
                  <a:pt x="822164" y="1264440"/>
                </a:lnTo>
                <a:lnTo>
                  <a:pt x="864773" y="1248498"/>
                </a:lnTo>
                <a:lnTo>
                  <a:pt x="906159" y="1229354"/>
                </a:lnTo>
                <a:lnTo>
                  <a:pt x="946177" y="1207208"/>
                </a:lnTo>
                <a:lnTo>
                  <a:pt x="984685" y="1182258"/>
                </a:lnTo>
                <a:lnTo>
                  <a:pt x="1021538" y="1154702"/>
                </a:lnTo>
                <a:lnTo>
                  <a:pt x="1056594" y="1124739"/>
                </a:lnTo>
                <a:lnTo>
                  <a:pt x="1089707" y="1092569"/>
                </a:lnTo>
                <a:lnTo>
                  <a:pt x="1120735" y="1058391"/>
                </a:lnTo>
                <a:lnTo>
                  <a:pt x="1149535" y="1022401"/>
                </a:lnTo>
                <a:lnTo>
                  <a:pt x="1175962" y="984801"/>
                </a:lnTo>
                <a:lnTo>
                  <a:pt x="1199873" y="945788"/>
                </a:lnTo>
                <a:lnTo>
                  <a:pt x="1221124" y="905562"/>
                </a:lnTo>
                <a:lnTo>
                  <a:pt x="1239571" y="864320"/>
                </a:lnTo>
                <a:lnTo>
                  <a:pt x="1255072" y="822263"/>
                </a:lnTo>
                <a:lnTo>
                  <a:pt x="1267482" y="779588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2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51645" y="2958083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79" h="1289685">
                <a:moveTo>
                  <a:pt x="2766" y="642365"/>
                </a:moveTo>
                <a:lnTo>
                  <a:pt x="0" y="592990"/>
                </a:lnTo>
                <a:lnTo>
                  <a:pt x="1139" y="545519"/>
                </a:lnTo>
                <a:lnTo>
                  <a:pt x="6055" y="499956"/>
                </a:lnTo>
                <a:lnTo>
                  <a:pt x="14618" y="456301"/>
                </a:lnTo>
                <a:lnTo>
                  <a:pt x="26700" y="414559"/>
                </a:lnTo>
                <a:lnTo>
                  <a:pt x="42171" y="374732"/>
                </a:lnTo>
                <a:lnTo>
                  <a:pt x="60901" y="336822"/>
                </a:lnTo>
                <a:lnTo>
                  <a:pt x="82762" y="300831"/>
                </a:lnTo>
                <a:lnTo>
                  <a:pt x="107624" y="266764"/>
                </a:lnTo>
                <a:lnTo>
                  <a:pt x="135357" y="234621"/>
                </a:lnTo>
                <a:lnTo>
                  <a:pt x="165834" y="204406"/>
                </a:lnTo>
                <a:lnTo>
                  <a:pt x="198924" y="176121"/>
                </a:lnTo>
                <a:lnTo>
                  <a:pt x="234498" y="149769"/>
                </a:lnTo>
                <a:lnTo>
                  <a:pt x="272428" y="125352"/>
                </a:lnTo>
                <a:lnTo>
                  <a:pt x="312583" y="102873"/>
                </a:lnTo>
                <a:lnTo>
                  <a:pt x="354834" y="82335"/>
                </a:lnTo>
                <a:lnTo>
                  <a:pt x="399053" y="63740"/>
                </a:lnTo>
                <a:lnTo>
                  <a:pt x="445110" y="47090"/>
                </a:lnTo>
                <a:lnTo>
                  <a:pt x="492875" y="32389"/>
                </a:lnTo>
                <a:lnTo>
                  <a:pt x="542220" y="19638"/>
                </a:lnTo>
                <a:lnTo>
                  <a:pt x="593016" y="8841"/>
                </a:lnTo>
                <a:lnTo>
                  <a:pt x="645132" y="0"/>
                </a:lnTo>
                <a:lnTo>
                  <a:pt x="694269" y="3125"/>
                </a:lnTo>
                <a:lnTo>
                  <a:pt x="742362" y="9576"/>
                </a:lnTo>
                <a:lnTo>
                  <a:pt x="789282" y="19228"/>
                </a:lnTo>
                <a:lnTo>
                  <a:pt x="834901" y="31952"/>
                </a:lnTo>
                <a:lnTo>
                  <a:pt x="879091" y="47623"/>
                </a:lnTo>
                <a:lnTo>
                  <a:pt x="921724" y="66115"/>
                </a:lnTo>
                <a:lnTo>
                  <a:pt x="962672" y="87300"/>
                </a:lnTo>
                <a:lnTo>
                  <a:pt x="1001806" y="111053"/>
                </a:lnTo>
                <a:lnTo>
                  <a:pt x="1038999" y="137247"/>
                </a:lnTo>
                <a:lnTo>
                  <a:pt x="1074122" y="165756"/>
                </a:lnTo>
                <a:lnTo>
                  <a:pt x="1107047" y="196453"/>
                </a:lnTo>
                <a:lnTo>
                  <a:pt x="1137646" y="229211"/>
                </a:lnTo>
                <a:lnTo>
                  <a:pt x="1165790" y="263904"/>
                </a:lnTo>
                <a:lnTo>
                  <a:pt x="1191352" y="300407"/>
                </a:lnTo>
                <a:lnTo>
                  <a:pt x="1214203" y="338591"/>
                </a:lnTo>
                <a:lnTo>
                  <a:pt x="1234216" y="378332"/>
                </a:lnTo>
                <a:lnTo>
                  <a:pt x="1251261" y="419501"/>
                </a:lnTo>
                <a:lnTo>
                  <a:pt x="1265212" y="461974"/>
                </a:lnTo>
                <a:lnTo>
                  <a:pt x="1275939" y="505623"/>
                </a:lnTo>
                <a:lnTo>
                  <a:pt x="1283314" y="550323"/>
                </a:lnTo>
                <a:lnTo>
                  <a:pt x="1287210" y="595946"/>
                </a:lnTo>
                <a:lnTo>
                  <a:pt x="1287498" y="642365"/>
                </a:lnTo>
                <a:lnTo>
                  <a:pt x="1282661" y="687420"/>
                </a:lnTo>
                <a:lnTo>
                  <a:pt x="1275644" y="732213"/>
                </a:lnTo>
                <a:lnTo>
                  <a:pt x="1266459" y="776560"/>
                </a:lnTo>
                <a:lnTo>
                  <a:pt x="1255118" y="820275"/>
                </a:lnTo>
                <a:lnTo>
                  <a:pt x="1241631" y="863174"/>
                </a:lnTo>
                <a:lnTo>
                  <a:pt x="1226011" y="905071"/>
                </a:lnTo>
                <a:lnTo>
                  <a:pt x="1208269" y="945781"/>
                </a:lnTo>
                <a:lnTo>
                  <a:pt x="1188416" y="985119"/>
                </a:lnTo>
                <a:lnTo>
                  <a:pt x="1166464" y="1022901"/>
                </a:lnTo>
                <a:lnTo>
                  <a:pt x="1142424" y="1058940"/>
                </a:lnTo>
                <a:lnTo>
                  <a:pt x="1116308" y="1093053"/>
                </a:lnTo>
                <a:lnTo>
                  <a:pt x="1088127" y="1125053"/>
                </a:lnTo>
                <a:lnTo>
                  <a:pt x="1057892" y="1154757"/>
                </a:lnTo>
                <a:lnTo>
                  <a:pt x="1025616" y="1181978"/>
                </a:lnTo>
                <a:lnTo>
                  <a:pt x="991309" y="1206531"/>
                </a:lnTo>
                <a:lnTo>
                  <a:pt x="954983" y="1228233"/>
                </a:lnTo>
                <a:lnTo>
                  <a:pt x="916650" y="1246897"/>
                </a:lnTo>
                <a:lnTo>
                  <a:pt x="876320" y="1262338"/>
                </a:lnTo>
                <a:lnTo>
                  <a:pt x="834006" y="1274372"/>
                </a:lnTo>
                <a:lnTo>
                  <a:pt x="789719" y="1282814"/>
                </a:lnTo>
                <a:lnTo>
                  <a:pt x="743469" y="1287477"/>
                </a:lnTo>
                <a:lnTo>
                  <a:pt x="695270" y="1288178"/>
                </a:lnTo>
                <a:lnTo>
                  <a:pt x="645132" y="1284732"/>
                </a:lnTo>
                <a:lnTo>
                  <a:pt x="594683" y="1289168"/>
                </a:lnTo>
                <a:lnTo>
                  <a:pt x="545790" y="1289258"/>
                </a:lnTo>
                <a:lnTo>
                  <a:pt x="498522" y="1285204"/>
                </a:lnTo>
                <a:lnTo>
                  <a:pt x="452950" y="1277204"/>
                </a:lnTo>
                <a:lnTo>
                  <a:pt x="409144" y="1265461"/>
                </a:lnTo>
                <a:lnTo>
                  <a:pt x="367175" y="1250174"/>
                </a:lnTo>
                <a:lnTo>
                  <a:pt x="327113" y="1231544"/>
                </a:lnTo>
                <a:lnTo>
                  <a:pt x="289027" y="1209771"/>
                </a:lnTo>
                <a:lnTo>
                  <a:pt x="252989" y="1185055"/>
                </a:lnTo>
                <a:lnTo>
                  <a:pt x="219068" y="1157598"/>
                </a:lnTo>
                <a:lnTo>
                  <a:pt x="187335" y="1127599"/>
                </a:lnTo>
                <a:lnTo>
                  <a:pt x="157860" y="1095260"/>
                </a:lnTo>
                <a:lnTo>
                  <a:pt x="130714" y="1060780"/>
                </a:lnTo>
                <a:lnTo>
                  <a:pt x="105966" y="1024361"/>
                </a:lnTo>
                <a:lnTo>
                  <a:pt x="83687" y="986202"/>
                </a:lnTo>
                <a:lnTo>
                  <a:pt x="63947" y="946503"/>
                </a:lnTo>
                <a:lnTo>
                  <a:pt x="46816" y="905467"/>
                </a:lnTo>
                <a:lnTo>
                  <a:pt x="32365" y="863292"/>
                </a:lnTo>
                <a:lnTo>
                  <a:pt x="20665" y="820180"/>
                </a:lnTo>
                <a:lnTo>
                  <a:pt x="11784" y="776331"/>
                </a:lnTo>
                <a:lnTo>
                  <a:pt x="5794" y="731945"/>
                </a:lnTo>
                <a:lnTo>
                  <a:pt x="2764" y="687223"/>
                </a:lnTo>
                <a:lnTo>
                  <a:pt x="2766" y="642365"/>
                </a:lnTo>
                <a:close/>
              </a:path>
            </a:pathLst>
          </a:custGeom>
          <a:ln w="28574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521442" y="3023057"/>
            <a:ext cx="554990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An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ly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37092" y="4363349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5" h="1292225">
                <a:moveTo>
                  <a:pt x="728932" y="0"/>
                </a:moveTo>
                <a:lnTo>
                  <a:pt x="685634" y="1344"/>
                </a:lnTo>
                <a:lnTo>
                  <a:pt x="642365" y="7481"/>
                </a:lnTo>
                <a:lnTo>
                  <a:pt x="595827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1" y="52200"/>
                </a:lnTo>
                <a:lnTo>
                  <a:pt x="416195" y="69476"/>
                </a:lnTo>
                <a:lnTo>
                  <a:pt x="373802" y="89133"/>
                </a:lnTo>
                <a:lnTo>
                  <a:pt x="332768" y="111142"/>
                </a:lnTo>
                <a:lnTo>
                  <a:pt x="293270" y="135472"/>
                </a:lnTo>
                <a:lnTo>
                  <a:pt x="255485" y="162096"/>
                </a:lnTo>
                <a:lnTo>
                  <a:pt x="219590" y="190984"/>
                </a:lnTo>
                <a:lnTo>
                  <a:pt x="185761" y="222107"/>
                </a:lnTo>
                <a:lnTo>
                  <a:pt x="154175" y="255436"/>
                </a:lnTo>
                <a:lnTo>
                  <a:pt x="125008" y="290941"/>
                </a:lnTo>
                <a:lnTo>
                  <a:pt x="98439" y="328594"/>
                </a:lnTo>
                <a:lnTo>
                  <a:pt x="74642" y="368365"/>
                </a:lnTo>
                <a:lnTo>
                  <a:pt x="53796" y="410226"/>
                </a:lnTo>
                <a:lnTo>
                  <a:pt x="36076" y="454146"/>
                </a:lnTo>
                <a:lnTo>
                  <a:pt x="21660" y="500098"/>
                </a:lnTo>
                <a:lnTo>
                  <a:pt x="10724" y="548051"/>
                </a:lnTo>
                <a:lnTo>
                  <a:pt x="3445" y="597978"/>
                </a:lnTo>
                <a:lnTo>
                  <a:pt x="0" y="649847"/>
                </a:lnTo>
                <a:lnTo>
                  <a:pt x="5854" y="705400"/>
                </a:lnTo>
                <a:lnTo>
                  <a:pt x="14527" y="757956"/>
                </a:lnTo>
                <a:lnTo>
                  <a:pt x="25965" y="807595"/>
                </a:lnTo>
                <a:lnTo>
                  <a:pt x="40113" y="854395"/>
                </a:lnTo>
                <a:lnTo>
                  <a:pt x="56916" y="898435"/>
                </a:lnTo>
                <a:lnTo>
                  <a:pt x="76319" y="939794"/>
                </a:lnTo>
                <a:lnTo>
                  <a:pt x="98269" y="978552"/>
                </a:lnTo>
                <a:lnTo>
                  <a:pt x="122711" y="1014787"/>
                </a:lnTo>
                <a:lnTo>
                  <a:pt x="149589" y="1048578"/>
                </a:lnTo>
                <a:lnTo>
                  <a:pt x="178850" y="1080004"/>
                </a:lnTo>
                <a:lnTo>
                  <a:pt x="210439" y="1109145"/>
                </a:lnTo>
                <a:lnTo>
                  <a:pt x="244302" y="1136079"/>
                </a:lnTo>
                <a:lnTo>
                  <a:pt x="280383" y="1160885"/>
                </a:lnTo>
                <a:lnTo>
                  <a:pt x="318628" y="1183643"/>
                </a:lnTo>
                <a:lnTo>
                  <a:pt x="358984" y="1204430"/>
                </a:lnTo>
                <a:lnTo>
                  <a:pt x="401394" y="1223327"/>
                </a:lnTo>
                <a:lnTo>
                  <a:pt x="445805" y="1240412"/>
                </a:lnTo>
                <a:lnTo>
                  <a:pt x="492163" y="1255764"/>
                </a:lnTo>
                <a:lnTo>
                  <a:pt x="540411" y="1269462"/>
                </a:lnTo>
                <a:lnTo>
                  <a:pt x="590497" y="1281586"/>
                </a:lnTo>
                <a:lnTo>
                  <a:pt x="642365" y="1292213"/>
                </a:lnTo>
                <a:lnTo>
                  <a:pt x="688432" y="1291062"/>
                </a:lnTo>
                <a:lnTo>
                  <a:pt x="733850" y="1285914"/>
                </a:lnTo>
                <a:lnTo>
                  <a:pt x="778475" y="1276969"/>
                </a:lnTo>
                <a:lnTo>
                  <a:pt x="822164" y="1264426"/>
                </a:lnTo>
                <a:lnTo>
                  <a:pt x="864773" y="1248482"/>
                </a:lnTo>
                <a:lnTo>
                  <a:pt x="906159" y="1229338"/>
                </a:lnTo>
                <a:lnTo>
                  <a:pt x="946177" y="1207191"/>
                </a:lnTo>
                <a:lnTo>
                  <a:pt x="984685" y="1182241"/>
                </a:lnTo>
                <a:lnTo>
                  <a:pt x="1021538" y="1154685"/>
                </a:lnTo>
                <a:lnTo>
                  <a:pt x="1056594" y="1124724"/>
                </a:lnTo>
                <a:lnTo>
                  <a:pt x="1089707" y="1092555"/>
                </a:lnTo>
                <a:lnTo>
                  <a:pt x="1120735" y="1058378"/>
                </a:lnTo>
                <a:lnTo>
                  <a:pt x="1149535" y="1022390"/>
                </a:lnTo>
                <a:lnTo>
                  <a:pt x="1175962" y="984792"/>
                </a:lnTo>
                <a:lnTo>
                  <a:pt x="1199873" y="945780"/>
                </a:lnTo>
                <a:lnTo>
                  <a:pt x="1221124" y="905556"/>
                </a:lnTo>
                <a:lnTo>
                  <a:pt x="1239571" y="864316"/>
                </a:lnTo>
                <a:lnTo>
                  <a:pt x="1255072" y="822260"/>
                </a:lnTo>
                <a:lnTo>
                  <a:pt x="1267482" y="779586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1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34325" y="4370832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79" h="1289685">
                <a:moveTo>
                  <a:pt x="2766" y="642366"/>
                </a:moveTo>
                <a:lnTo>
                  <a:pt x="0" y="592990"/>
                </a:lnTo>
                <a:lnTo>
                  <a:pt x="1139" y="545519"/>
                </a:lnTo>
                <a:lnTo>
                  <a:pt x="6055" y="499956"/>
                </a:lnTo>
                <a:lnTo>
                  <a:pt x="14618" y="456301"/>
                </a:lnTo>
                <a:lnTo>
                  <a:pt x="26700" y="414559"/>
                </a:lnTo>
                <a:lnTo>
                  <a:pt x="42171" y="374732"/>
                </a:lnTo>
                <a:lnTo>
                  <a:pt x="60901" y="336822"/>
                </a:lnTo>
                <a:lnTo>
                  <a:pt x="82762" y="300831"/>
                </a:lnTo>
                <a:lnTo>
                  <a:pt x="107624" y="266764"/>
                </a:lnTo>
                <a:lnTo>
                  <a:pt x="135357" y="234621"/>
                </a:lnTo>
                <a:lnTo>
                  <a:pt x="165834" y="204406"/>
                </a:lnTo>
                <a:lnTo>
                  <a:pt x="198924" y="176121"/>
                </a:lnTo>
                <a:lnTo>
                  <a:pt x="234498" y="149769"/>
                </a:lnTo>
                <a:lnTo>
                  <a:pt x="272428" y="125352"/>
                </a:lnTo>
                <a:lnTo>
                  <a:pt x="312583" y="102873"/>
                </a:lnTo>
                <a:lnTo>
                  <a:pt x="354834" y="82335"/>
                </a:lnTo>
                <a:lnTo>
                  <a:pt x="399053" y="63740"/>
                </a:lnTo>
                <a:lnTo>
                  <a:pt x="445110" y="47090"/>
                </a:lnTo>
                <a:lnTo>
                  <a:pt x="492875" y="32389"/>
                </a:lnTo>
                <a:lnTo>
                  <a:pt x="542220" y="19638"/>
                </a:lnTo>
                <a:lnTo>
                  <a:pt x="593016" y="8841"/>
                </a:lnTo>
                <a:lnTo>
                  <a:pt x="645132" y="0"/>
                </a:lnTo>
                <a:lnTo>
                  <a:pt x="694269" y="3125"/>
                </a:lnTo>
                <a:lnTo>
                  <a:pt x="742362" y="9576"/>
                </a:lnTo>
                <a:lnTo>
                  <a:pt x="789282" y="19228"/>
                </a:lnTo>
                <a:lnTo>
                  <a:pt x="834901" y="31952"/>
                </a:lnTo>
                <a:lnTo>
                  <a:pt x="879091" y="47623"/>
                </a:lnTo>
                <a:lnTo>
                  <a:pt x="921724" y="66115"/>
                </a:lnTo>
                <a:lnTo>
                  <a:pt x="962672" y="87300"/>
                </a:lnTo>
                <a:lnTo>
                  <a:pt x="1001806" y="111053"/>
                </a:lnTo>
                <a:lnTo>
                  <a:pt x="1038999" y="137247"/>
                </a:lnTo>
                <a:lnTo>
                  <a:pt x="1074122" y="165756"/>
                </a:lnTo>
                <a:lnTo>
                  <a:pt x="1107047" y="196453"/>
                </a:lnTo>
                <a:lnTo>
                  <a:pt x="1137646" y="229211"/>
                </a:lnTo>
                <a:lnTo>
                  <a:pt x="1165790" y="263904"/>
                </a:lnTo>
                <a:lnTo>
                  <a:pt x="1191352" y="300407"/>
                </a:lnTo>
                <a:lnTo>
                  <a:pt x="1214203" y="338591"/>
                </a:lnTo>
                <a:lnTo>
                  <a:pt x="1234216" y="378332"/>
                </a:lnTo>
                <a:lnTo>
                  <a:pt x="1251261" y="419501"/>
                </a:lnTo>
                <a:lnTo>
                  <a:pt x="1265212" y="461974"/>
                </a:lnTo>
                <a:lnTo>
                  <a:pt x="1275939" y="505623"/>
                </a:lnTo>
                <a:lnTo>
                  <a:pt x="1283314" y="550323"/>
                </a:lnTo>
                <a:lnTo>
                  <a:pt x="1287210" y="595946"/>
                </a:lnTo>
                <a:lnTo>
                  <a:pt x="1287498" y="642366"/>
                </a:lnTo>
                <a:lnTo>
                  <a:pt x="1282661" y="687420"/>
                </a:lnTo>
                <a:lnTo>
                  <a:pt x="1275644" y="732214"/>
                </a:lnTo>
                <a:lnTo>
                  <a:pt x="1266459" y="776561"/>
                </a:lnTo>
                <a:lnTo>
                  <a:pt x="1255118" y="820277"/>
                </a:lnTo>
                <a:lnTo>
                  <a:pt x="1241631" y="863177"/>
                </a:lnTo>
                <a:lnTo>
                  <a:pt x="1226011" y="905075"/>
                </a:lnTo>
                <a:lnTo>
                  <a:pt x="1208269" y="945786"/>
                </a:lnTo>
                <a:lnTo>
                  <a:pt x="1188416" y="985125"/>
                </a:lnTo>
                <a:lnTo>
                  <a:pt x="1166464" y="1022908"/>
                </a:lnTo>
                <a:lnTo>
                  <a:pt x="1142424" y="1058948"/>
                </a:lnTo>
                <a:lnTo>
                  <a:pt x="1116308" y="1093062"/>
                </a:lnTo>
                <a:lnTo>
                  <a:pt x="1088127" y="1125063"/>
                </a:lnTo>
                <a:lnTo>
                  <a:pt x="1057892" y="1154767"/>
                </a:lnTo>
                <a:lnTo>
                  <a:pt x="1025616" y="1181989"/>
                </a:lnTo>
                <a:lnTo>
                  <a:pt x="991309" y="1206543"/>
                </a:lnTo>
                <a:lnTo>
                  <a:pt x="954983" y="1228244"/>
                </a:lnTo>
                <a:lnTo>
                  <a:pt x="916650" y="1246908"/>
                </a:lnTo>
                <a:lnTo>
                  <a:pt x="876320" y="1262349"/>
                </a:lnTo>
                <a:lnTo>
                  <a:pt x="834006" y="1274381"/>
                </a:lnTo>
                <a:lnTo>
                  <a:pt x="789719" y="1282821"/>
                </a:lnTo>
                <a:lnTo>
                  <a:pt x="743469" y="1287483"/>
                </a:lnTo>
                <a:lnTo>
                  <a:pt x="695270" y="1288181"/>
                </a:lnTo>
                <a:lnTo>
                  <a:pt x="645132" y="1284732"/>
                </a:lnTo>
                <a:lnTo>
                  <a:pt x="594683" y="1289166"/>
                </a:lnTo>
                <a:lnTo>
                  <a:pt x="545790" y="1289255"/>
                </a:lnTo>
                <a:lnTo>
                  <a:pt x="498522" y="1285200"/>
                </a:lnTo>
                <a:lnTo>
                  <a:pt x="452950" y="1277200"/>
                </a:lnTo>
                <a:lnTo>
                  <a:pt x="409144" y="1265456"/>
                </a:lnTo>
                <a:lnTo>
                  <a:pt x="367175" y="1250169"/>
                </a:lnTo>
                <a:lnTo>
                  <a:pt x="327113" y="1231538"/>
                </a:lnTo>
                <a:lnTo>
                  <a:pt x="289027" y="1209765"/>
                </a:lnTo>
                <a:lnTo>
                  <a:pt x="252989" y="1185050"/>
                </a:lnTo>
                <a:lnTo>
                  <a:pt x="219068" y="1157593"/>
                </a:lnTo>
                <a:lnTo>
                  <a:pt x="187335" y="1127595"/>
                </a:lnTo>
                <a:lnTo>
                  <a:pt x="157860" y="1095256"/>
                </a:lnTo>
                <a:lnTo>
                  <a:pt x="130714" y="1060776"/>
                </a:lnTo>
                <a:lnTo>
                  <a:pt x="105966" y="1024357"/>
                </a:lnTo>
                <a:lnTo>
                  <a:pt x="83687" y="986199"/>
                </a:lnTo>
                <a:lnTo>
                  <a:pt x="63947" y="946501"/>
                </a:lnTo>
                <a:lnTo>
                  <a:pt x="46816" y="905465"/>
                </a:lnTo>
                <a:lnTo>
                  <a:pt x="32365" y="863291"/>
                </a:lnTo>
                <a:lnTo>
                  <a:pt x="20665" y="820179"/>
                </a:lnTo>
                <a:lnTo>
                  <a:pt x="11784" y="776330"/>
                </a:lnTo>
                <a:lnTo>
                  <a:pt x="5794" y="731945"/>
                </a:lnTo>
                <a:lnTo>
                  <a:pt x="2764" y="687223"/>
                </a:lnTo>
                <a:lnTo>
                  <a:pt x="2766" y="642366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05696" y="4435602"/>
            <a:ext cx="758190" cy="36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01099"/>
              </a:lnSpc>
              <a:spcBef>
                <a:spcPts val="100"/>
              </a:spcBef>
            </a:pP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e 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95409" y="493090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7" y="0"/>
                </a:lnTo>
                <a:lnTo>
                  <a:pt x="0" y="187452"/>
                </a:lnTo>
                <a:lnTo>
                  <a:pt x="81407" y="374904"/>
                </a:lnTo>
                <a:lnTo>
                  <a:pt x="325500" y="374904"/>
                </a:lnTo>
                <a:lnTo>
                  <a:pt x="406908" y="187452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5409" y="493090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2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7452"/>
                </a:lnTo>
                <a:lnTo>
                  <a:pt x="325500" y="374904"/>
                </a:lnTo>
                <a:lnTo>
                  <a:pt x="81407" y="374904"/>
                </a:lnTo>
                <a:lnTo>
                  <a:pt x="0" y="187452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25178" y="5278373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25178" y="5278373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57081" y="5136641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7" y="0"/>
                </a:lnTo>
                <a:lnTo>
                  <a:pt x="0" y="189737"/>
                </a:lnTo>
                <a:lnTo>
                  <a:pt x="81407" y="379475"/>
                </a:lnTo>
                <a:lnTo>
                  <a:pt x="325500" y="379475"/>
                </a:lnTo>
                <a:lnTo>
                  <a:pt x="406908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7081" y="5136641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9737"/>
                </a:lnTo>
                <a:lnTo>
                  <a:pt x="325500" y="379475"/>
                </a:lnTo>
                <a:lnTo>
                  <a:pt x="81407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5459" y="5001767"/>
            <a:ext cx="448309" cy="114300"/>
          </a:xfrm>
          <a:custGeom>
            <a:avLst/>
            <a:gdLst/>
            <a:ahLst/>
            <a:cxnLst/>
            <a:rect l="l" t="t" r="r" b="b"/>
            <a:pathLst>
              <a:path w="448309" h="114300">
                <a:moveTo>
                  <a:pt x="0" y="114299"/>
                </a:moveTo>
                <a:lnTo>
                  <a:pt x="278003" y="107822"/>
                </a:lnTo>
                <a:lnTo>
                  <a:pt x="192913" y="0"/>
                </a:lnTo>
                <a:lnTo>
                  <a:pt x="448056" y="0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73183" y="5106923"/>
            <a:ext cx="105410" cy="178435"/>
          </a:xfrm>
          <a:custGeom>
            <a:avLst/>
            <a:gdLst/>
            <a:ahLst/>
            <a:cxnLst/>
            <a:rect l="l" t="t" r="r" b="b"/>
            <a:pathLst>
              <a:path w="105409" h="178435">
                <a:moveTo>
                  <a:pt x="0" y="0"/>
                </a:moveTo>
                <a:lnTo>
                  <a:pt x="105156" y="178307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00081" y="4784597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7"/>
                </a:lnTo>
                <a:lnTo>
                  <a:pt x="234061" y="269747"/>
                </a:lnTo>
                <a:lnTo>
                  <a:pt x="292608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00081" y="4784597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4"/>
                </a:lnTo>
                <a:lnTo>
                  <a:pt x="234061" y="269747"/>
                </a:lnTo>
                <a:lnTo>
                  <a:pt x="58547" y="269747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22585" y="3269297"/>
            <a:ext cx="1787613" cy="1343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89819" y="3543300"/>
            <a:ext cx="953262" cy="9532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86416" y="3739896"/>
            <a:ext cx="365759" cy="365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68711" y="3246120"/>
            <a:ext cx="880148" cy="884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65307" y="3442715"/>
            <a:ext cx="292607" cy="297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20171" y="3982211"/>
            <a:ext cx="475487" cy="4297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61704" y="2221992"/>
            <a:ext cx="1046988" cy="6446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22792" y="2774823"/>
            <a:ext cx="348615" cy="198755"/>
          </a:xfrm>
          <a:custGeom>
            <a:avLst/>
            <a:gdLst/>
            <a:ahLst/>
            <a:cxnLst/>
            <a:rect l="l" t="t" r="r" b="b"/>
            <a:pathLst>
              <a:path w="348615" h="198755">
                <a:moveTo>
                  <a:pt x="241173" y="150622"/>
                </a:moveTo>
                <a:lnTo>
                  <a:pt x="230758" y="177291"/>
                </a:lnTo>
                <a:lnTo>
                  <a:pt x="236092" y="179324"/>
                </a:lnTo>
                <a:lnTo>
                  <a:pt x="250443" y="184150"/>
                </a:lnTo>
                <a:lnTo>
                  <a:pt x="297306" y="194437"/>
                </a:lnTo>
                <a:lnTo>
                  <a:pt x="347472" y="198247"/>
                </a:lnTo>
                <a:lnTo>
                  <a:pt x="348233" y="169672"/>
                </a:lnTo>
                <a:lnTo>
                  <a:pt x="331850" y="169290"/>
                </a:lnTo>
                <a:lnTo>
                  <a:pt x="332612" y="169290"/>
                </a:lnTo>
                <a:lnTo>
                  <a:pt x="318096" y="168148"/>
                </a:lnTo>
                <a:lnTo>
                  <a:pt x="317118" y="168148"/>
                </a:lnTo>
                <a:lnTo>
                  <a:pt x="302236" y="166242"/>
                </a:lnTo>
                <a:lnTo>
                  <a:pt x="301878" y="166242"/>
                </a:lnTo>
                <a:lnTo>
                  <a:pt x="287243" y="163702"/>
                </a:lnTo>
                <a:lnTo>
                  <a:pt x="286511" y="163575"/>
                </a:lnTo>
                <a:lnTo>
                  <a:pt x="272033" y="160400"/>
                </a:lnTo>
                <a:lnTo>
                  <a:pt x="272328" y="160400"/>
                </a:lnTo>
                <a:lnTo>
                  <a:pt x="259252" y="156844"/>
                </a:lnTo>
                <a:lnTo>
                  <a:pt x="259079" y="156844"/>
                </a:lnTo>
                <a:lnTo>
                  <a:pt x="246267" y="152653"/>
                </a:lnTo>
                <a:lnTo>
                  <a:pt x="246125" y="152653"/>
                </a:lnTo>
                <a:lnTo>
                  <a:pt x="241173" y="150622"/>
                </a:lnTo>
                <a:close/>
              </a:path>
              <a:path w="348615" h="198755">
                <a:moveTo>
                  <a:pt x="316483" y="168021"/>
                </a:moveTo>
                <a:lnTo>
                  <a:pt x="317118" y="168148"/>
                </a:lnTo>
                <a:lnTo>
                  <a:pt x="318096" y="168148"/>
                </a:lnTo>
                <a:lnTo>
                  <a:pt x="316483" y="168021"/>
                </a:lnTo>
                <a:close/>
              </a:path>
              <a:path w="348615" h="198755">
                <a:moveTo>
                  <a:pt x="301243" y="166115"/>
                </a:moveTo>
                <a:lnTo>
                  <a:pt x="301878" y="166242"/>
                </a:lnTo>
                <a:lnTo>
                  <a:pt x="302236" y="166242"/>
                </a:lnTo>
                <a:lnTo>
                  <a:pt x="301243" y="166115"/>
                </a:lnTo>
                <a:close/>
              </a:path>
              <a:path w="348615" h="198755">
                <a:moveTo>
                  <a:pt x="286773" y="163621"/>
                </a:moveTo>
                <a:lnTo>
                  <a:pt x="287147" y="163702"/>
                </a:lnTo>
                <a:lnTo>
                  <a:pt x="286773" y="163621"/>
                </a:lnTo>
                <a:close/>
              </a:path>
              <a:path w="348615" h="198755">
                <a:moveTo>
                  <a:pt x="286565" y="163575"/>
                </a:moveTo>
                <a:lnTo>
                  <a:pt x="286773" y="163621"/>
                </a:lnTo>
                <a:lnTo>
                  <a:pt x="286565" y="163575"/>
                </a:lnTo>
                <a:close/>
              </a:path>
              <a:path w="348615" h="198755">
                <a:moveTo>
                  <a:pt x="272328" y="160400"/>
                </a:moveTo>
                <a:lnTo>
                  <a:pt x="272033" y="160400"/>
                </a:lnTo>
                <a:lnTo>
                  <a:pt x="272796" y="160527"/>
                </a:lnTo>
                <a:lnTo>
                  <a:pt x="272328" y="160400"/>
                </a:lnTo>
                <a:close/>
              </a:path>
              <a:path w="348615" h="198755">
                <a:moveTo>
                  <a:pt x="258317" y="156590"/>
                </a:moveTo>
                <a:lnTo>
                  <a:pt x="259079" y="156844"/>
                </a:lnTo>
                <a:lnTo>
                  <a:pt x="259252" y="156844"/>
                </a:lnTo>
                <a:lnTo>
                  <a:pt x="258317" y="156590"/>
                </a:lnTo>
                <a:close/>
              </a:path>
              <a:path w="348615" h="198755">
                <a:moveTo>
                  <a:pt x="245569" y="152425"/>
                </a:moveTo>
                <a:lnTo>
                  <a:pt x="246125" y="152653"/>
                </a:lnTo>
                <a:lnTo>
                  <a:pt x="246267" y="152653"/>
                </a:lnTo>
                <a:lnTo>
                  <a:pt x="245569" y="152425"/>
                </a:lnTo>
                <a:close/>
              </a:path>
              <a:path w="348615" h="198755">
                <a:moveTo>
                  <a:pt x="245506" y="152400"/>
                </a:moveTo>
                <a:close/>
              </a:path>
              <a:path w="348615" h="198755">
                <a:moveTo>
                  <a:pt x="155448" y="0"/>
                </a:moveTo>
                <a:lnTo>
                  <a:pt x="0" y="36956"/>
                </a:lnTo>
                <a:lnTo>
                  <a:pt x="122808" y="139191"/>
                </a:lnTo>
                <a:lnTo>
                  <a:pt x="135705" y="84193"/>
                </a:lnTo>
                <a:lnTo>
                  <a:pt x="121284" y="80010"/>
                </a:lnTo>
                <a:lnTo>
                  <a:pt x="129158" y="52577"/>
                </a:lnTo>
                <a:lnTo>
                  <a:pt x="143119" y="52577"/>
                </a:lnTo>
                <a:lnTo>
                  <a:pt x="155448" y="0"/>
                </a:lnTo>
                <a:close/>
              </a:path>
              <a:path w="348615" h="198755">
                <a:moveTo>
                  <a:pt x="159132" y="107509"/>
                </a:moveTo>
                <a:lnTo>
                  <a:pt x="159765" y="112394"/>
                </a:lnTo>
                <a:lnTo>
                  <a:pt x="159765" y="112775"/>
                </a:lnTo>
                <a:lnTo>
                  <a:pt x="185346" y="109219"/>
                </a:lnTo>
                <a:lnTo>
                  <a:pt x="159892" y="109219"/>
                </a:lnTo>
                <a:lnTo>
                  <a:pt x="159132" y="107509"/>
                </a:lnTo>
                <a:close/>
              </a:path>
              <a:path w="348615" h="198755">
                <a:moveTo>
                  <a:pt x="158876" y="105537"/>
                </a:moveTo>
                <a:lnTo>
                  <a:pt x="159132" y="107509"/>
                </a:lnTo>
                <a:lnTo>
                  <a:pt x="159892" y="109219"/>
                </a:lnTo>
                <a:lnTo>
                  <a:pt x="158876" y="105537"/>
                </a:lnTo>
                <a:close/>
              </a:path>
              <a:path w="348615" h="198755">
                <a:moveTo>
                  <a:pt x="187651" y="105537"/>
                </a:moveTo>
                <a:lnTo>
                  <a:pt x="158876" y="105537"/>
                </a:lnTo>
                <a:lnTo>
                  <a:pt x="159892" y="109219"/>
                </a:lnTo>
                <a:lnTo>
                  <a:pt x="185346" y="109219"/>
                </a:lnTo>
                <a:lnTo>
                  <a:pt x="188086" y="108838"/>
                </a:lnTo>
                <a:lnTo>
                  <a:pt x="188086" y="108585"/>
                </a:lnTo>
                <a:lnTo>
                  <a:pt x="187651" y="105537"/>
                </a:lnTo>
                <a:close/>
              </a:path>
              <a:path w="348615" h="198755">
                <a:moveTo>
                  <a:pt x="157504" y="103845"/>
                </a:moveTo>
                <a:lnTo>
                  <a:pt x="159132" y="107509"/>
                </a:lnTo>
                <a:lnTo>
                  <a:pt x="158876" y="105537"/>
                </a:lnTo>
                <a:lnTo>
                  <a:pt x="187651" y="105537"/>
                </a:lnTo>
                <a:lnTo>
                  <a:pt x="187560" y="104901"/>
                </a:lnTo>
                <a:lnTo>
                  <a:pt x="158241" y="104901"/>
                </a:lnTo>
                <a:lnTo>
                  <a:pt x="157504" y="103845"/>
                </a:lnTo>
                <a:close/>
              </a:path>
              <a:path w="348615" h="198755">
                <a:moveTo>
                  <a:pt x="156844" y="102362"/>
                </a:moveTo>
                <a:lnTo>
                  <a:pt x="157504" y="103845"/>
                </a:lnTo>
                <a:lnTo>
                  <a:pt x="158241" y="104901"/>
                </a:lnTo>
                <a:lnTo>
                  <a:pt x="156844" y="102362"/>
                </a:lnTo>
                <a:close/>
              </a:path>
              <a:path w="348615" h="198755">
                <a:moveTo>
                  <a:pt x="187197" y="102362"/>
                </a:moveTo>
                <a:lnTo>
                  <a:pt x="156844" y="102362"/>
                </a:lnTo>
                <a:lnTo>
                  <a:pt x="158241" y="104901"/>
                </a:lnTo>
                <a:lnTo>
                  <a:pt x="187560" y="104901"/>
                </a:lnTo>
                <a:lnTo>
                  <a:pt x="187197" y="102362"/>
                </a:lnTo>
                <a:close/>
              </a:path>
              <a:path w="348615" h="198755">
                <a:moveTo>
                  <a:pt x="154078" y="98938"/>
                </a:moveTo>
                <a:lnTo>
                  <a:pt x="157504" y="103845"/>
                </a:lnTo>
                <a:lnTo>
                  <a:pt x="156844" y="102362"/>
                </a:lnTo>
                <a:lnTo>
                  <a:pt x="187197" y="102362"/>
                </a:lnTo>
                <a:lnTo>
                  <a:pt x="186871" y="100075"/>
                </a:lnTo>
                <a:lnTo>
                  <a:pt x="155193" y="100075"/>
                </a:lnTo>
                <a:lnTo>
                  <a:pt x="154078" y="98938"/>
                </a:lnTo>
                <a:close/>
              </a:path>
              <a:path w="348615" h="198755">
                <a:moveTo>
                  <a:pt x="153542" y="98171"/>
                </a:moveTo>
                <a:lnTo>
                  <a:pt x="154078" y="98938"/>
                </a:lnTo>
                <a:lnTo>
                  <a:pt x="155193" y="100075"/>
                </a:lnTo>
                <a:lnTo>
                  <a:pt x="153542" y="98171"/>
                </a:lnTo>
                <a:close/>
              </a:path>
              <a:path w="348615" h="198755">
                <a:moveTo>
                  <a:pt x="186172" y="98171"/>
                </a:moveTo>
                <a:lnTo>
                  <a:pt x="153542" y="98171"/>
                </a:lnTo>
                <a:lnTo>
                  <a:pt x="155193" y="100075"/>
                </a:lnTo>
                <a:lnTo>
                  <a:pt x="186871" y="100075"/>
                </a:lnTo>
                <a:lnTo>
                  <a:pt x="186816" y="99694"/>
                </a:lnTo>
                <a:lnTo>
                  <a:pt x="186172" y="98171"/>
                </a:lnTo>
                <a:close/>
              </a:path>
              <a:path w="348615" h="198755">
                <a:moveTo>
                  <a:pt x="149285" y="94049"/>
                </a:moveTo>
                <a:lnTo>
                  <a:pt x="154078" y="98938"/>
                </a:lnTo>
                <a:lnTo>
                  <a:pt x="153542" y="98171"/>
                </a:lnTo>
                <a:lnTo>
                  <a:pt x="186172" y="98171"/>
                </a:lnTo>
                <a:lnTo>
                  <a:pt x="184667" y="94614"/>
                </a:lnTo>
                <a:lnTo>
                  <a:pt x="149986" y="94614"/>
                </a:lnTo>
                <a:lnTo>
                  <a:pt x="149285" y="94049"/>
                </a:lnTo>
                <a:close/>
              </a:path>
              <a:path w="348615" h="198755">
                <a:moveTo>
                  <a:pt x="148843" y="93599"/>
                </a:moveTo>
                <a:lnTo>
                  <a:pt x="149285" y="94049"/>
                </a:lnTo>
                <a:lnTo>
                  <a:pt x="149986" y="94614"/>
                </a:lnTo>
                <a:lnTo>
                  <a:pt x="148843" y="93599"/>
                </a:lnTo>
                <a:close/>
              </a:path>
              <a:path w="348615" h="198755">
                <a:moveTo>
                  <a:pt x="184237" y="93599"/>
                </a:moveTo>
                <a:lnTo>
                  <a:pt x="148843" y="93599"/>
                </a:lnTo>
                <a:lnTo>
                  <a:pt x="149986" y="94614"/>
                </a:lnTo>
                <a:lnTo>
                  <a:pt x="184667" y="94614"/>
                </a:lnTo>
                <a:lnTo>
                  <a:pt x="184237" y="93599"/>
                </a:lnTo>
                <a:close/>
              </a:path>
              <a:path w="348615" h="198755">
                <a:moveTo>
                  <a:pt x="142183" y="88321"/>
                </a:moveTo>
                <a:lnTo>
                  <a:pt x="149285" y="94049"/>
                </a:lnTo>
                <a:lnTo>
                  <a:pt x="148843" y="93599"/>
                </a:lnTo>
                <a:lnTo>
                  <a:pt x="184237" y="93599"/>
                </a:lnTo>
                <a:lnTo>
                  <a:pt x="182625" y="89788"/>
                </a:lnTo>
                <a:lnTo>
                  <a:pt x="182092" y="89026"/>
                </a:lnTo>
                <a:lnTo>
                  <a:pt x="143255" y="89026"/>
                </a:lnTo>
                <a:lnTo>
                  <a:pt x="142183" y="88321"/>
                </a:lnTo>
                <a:close/>
              </a:path>
              <a:path w="348615" h="198755">
                <a:moveTo>
                  <a:pt x="181559" y="88264"/>
                </a:moveTo>
                <a:lnTo>
                  <a:pt x="142112" y="88264"/>
                </a:lnTo>
                <a:lnTo>
                  <a:pt x="143255" y="89026"/>
                </a:lnTo>
                <a:lnTo>
                  <a:pt x="182092" y="89026"/>
                </a:lnTo>
                <a:lnTo>
                  <a:pt x="181559" y="88264"/>
                </a:lnTo>
                <a:close/>
              </a:path>
              <a:path w="348615" h="198755">
                <a:moveTo>
                  <a:pt x="136061" y="84296"/>
                </a:moveTo>
                <a:lnTo>
                  <a:pt x="142183" y="88321"/>
                </a:lnTo>
                <a:lnTo>
                  <a:pt x="181559" y="88264"/>
                </a:lnTo>
                <a:lnTo>
                  <a:pt x="179158" y="84836"/>
                </a:lnTo>
                <a:lnTo>
                  <a:pt x="137922" y="84836"/>
                </a:lnTo>
                <a:lnTo>
                  <a:pt x="136061" y="84296"/>
                </a:lnTo>
                <a:close/>
              </a:path>
              <a:path w="348615" h="198755">
                <a:moveTo>
                  <a:pt x="135796" y="83807"/>
                </a:moveTo>
                <a:lnTo>
                  <a:pt x="135732" y="84079"/>
                </a:lnTo>
                <a:lnTo>
                  <a:pt x="136061" y="84296"/>
                </a:lnTo>
                <a:lnTo>
                  <a:pt x="137922" y="84836"/>
                </a:lnTo>
                <a:lnTo>
                  <a:pt x="135796" y="83807"/>
                </a:lnTo>
                <a:close/>
              </a:path>
              <a:path w="348615" h="198755">
                <a:moveTo>
                  <a:pt x="142242" y="56316"/>
                </a:moveTo>
                <a:lnTo>
                  <a:pt x="135796" y="83807"/>
                </a:lnTo>
                <a:lnTo>
                  <a:pt x="137922" y="84836"/>
                </a:lnTo>
                <a:lnTo>
                  <a:pt x="179158" y="84836"/>
                </a:lnTo>
                <a:lnTo>
                  <a:pt x="147827" y="57912"/>
                </a:lnTo>
                <a:lnTo>
                  <a:pt x="142242" y="56316"/>
                </a:lnTo>
                <a:close/>
              </a:path>
              <a:path w="348615" h="198755">
                <a:moveTo>
                  <a:pt x="135732" y="84079"/>
                </a:moveTo>
                <a:lnTo>
                  <a:pt x="136061" y="84296"/>
                </a:lnTo>
                <a:lnTo>
                  <a:pt x="135732" y="84079"/>
                </a:lnTo>
                <a:close/>
              </a:path>
              <a:path w="348615" h="198755">
                <a:moveTo>
                  <a:pt x="129158" y="52577"/>
                </a:moveTo>
                <a:lnTo>
                  <a:pt x="121284" y="80010"/>
                </a:lnTo>
                <a:lnTo>
                  <a:pt x="135705" y="84193"/>
                </a:lnTo>
                <a:lnTo>
                  <a:pt x="133984" y="82930"/>
                </a:lnTo>
                <a:lnTo>
                  <a:pt x="136001" y="82930"/>
                </a:lnTo>
                <a:lnTo>
                  <a:pt x="142242" y="56316"/>
                </a:lnTo>
                <a:lnTo>
                  <a:pt x="129158" y="52577"/>
                </a:lnTo>
                <a:close/>
              </a:path>
              <a:path w="348615" h="198755">
                <a:moveTo>
                  <a:pt x="133984" y="82930"/>
                </a:moveTo>
                <a:lnTo>
                  <a:pt x="135732" y="84079"/>
                </a:lnTo>
                <a:lnTo>
                  <a:pt x="135796" y="83807"/>
                </a:lnTo>
                <a:lnTo>
                  <a:pt x="133984" y="82930"/>
                </a:lnTo>
                <a:close/>
              </a:path>
              <a:path w="348615" h="198755">
                <a:moveTo>
                  <a:pt x="136001" y="82930"/>
                </a:moveTo>
                <a:lnTo>
                  <a:pt x="133984" y="82930"/>
                </a:lnTo>
                <a:lnTo>
                  <a:pt x="135796" y="83807"/>
                </a:lnTo>
                <a:lnTo>
                  <a:pt x="136001" y="82930"/>
                </a:lnTo>
                <a:close/>
              </a:path>
              <a:path w="348615" h="198755">
                <a:moveTo>
                  <a:pt x="143119" y="52577"/>
                </a:moveTo>
                <a:lnTo>
                  <a:pt x="129158" y="52577"/>
                </a:lnTo>
                <a:lnTo>
                  <a:pt x="142242" y="56316"/>
                </a:lnTo>
                <a:lnTo>
                  <a:pt x="143119" y="5257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22207" y="2519172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90" h="292735">
                <a:moveTo>
                  <a:pt x="87502" y="0"/>
                </a:moveTo>
                <a:lnTo>
                  <a:pt x="53685" y="7701"/>
                </a:lnTo>
                <a:lnTo>
                  <a:pt x="25844" y="28749"/>
                </a:lnTo>
                <a:lnTo>
                  <a:pt x="6957" y="60061"/>
                </a:lnTo>
                <a:lnTo>
                  <a:pt x="0" y="98551"/>
                </a:lnTo>
                <a:lnTo>
                  <a:pt x="13672" y="151965"/>
                </a:lnTo>
                <a:lnTo>
                  <a:pt x="43751" y="216106"/>
                </a:lnTo>
                <a:lnTo>
                  <a:pt x="73830" y="269984"/>
                </a:lnTo>
                <a:lnTo>
                  <a:pt x="87502" y="292607"/>
                </a:lnTo>
                <a:lnTo>
                  <a:pt x="100976" y="269984"/>
                </a:lnTo>
                <a:lnTo>
                  <a:pt x="130619" y="216106"/>
                </a:lnTo>
                <a:lnTo>
                  <a:pt x="155307" y="162687"/>
                </a:lnTo>
                <a:lnTo>
                  <a:pt x="87502" y="162687"/>
                </a:lnTo>
                <a:lnTo>
                  <a:pt x="65518" y="157737"/>
                </a:lnTo>
                <a:lnTo>
                  <a:pt x="47736" y="144145"/>
                </a:lnTo>
                <a:lnTo>
                  <a:pt x="35835" y="123789"/>
                </a:lnTo>
                <a:lnTo>
                  <a:pt x="31496" y="98551"/>
                </a:lnTo>
                <a:lnTo>
                  <a:pt x="35835" y="73368"/>
                </a:lnTo>
                <a:lnTo>
                  <a:pt x="47736" y="53006"/>
                </a:lnTo>
                <a:lnTo>
                  <a:pt x="65518" y="39383"/>
                </a:lnTo>
                <a:lnTo>
                  <a:pt x="87502" y="34416"/>
                </a:lnTo>
                <a:lnTo>
                  <a:pt x="151908" y="34416"/>
                </a:lnTo>
                <a:lnTo>
                  <a:pt x="148574" y="28749"/>
                </a:lnTo>
                <a:lnTo>
                  <a:pt x="121175" y="7701"/>
                </a:lnTo>
                <a:lnTo>
                  <a:pt x="87502" y="0"/>
                </a:lnTo>
                <a:close/>
              </a:path>
              <a:path w="173990" h="292735">
                <a:moveTo>
                  <a:pt x="151908" y="34416"/>
                </a:moveTo>
                <a:lnTo>
                  <a:pt x="87502" y="34416"/>
                </a:lnTo>
                <a:lnTo>
                  <a:pt x="109561" y="39383"/>
                </a:lnTo>
                <a:lnTo>
                  <a:pt x="127381" y="53006"/>
                </a:lnTo>
                <a:lnTo>
                  <a:pt x="139295" y="73368"/>
                </a:lnTo>
                <a:lnTo>
                  <a:pt x="143637" y="98551"/>
                </a:lnTo>
                <a:lnTo>
                  <a:pt x="139295" y="123789"/>
                </a:lnTo>
                <a:lnTo>
                  <a:pt x="127381" y="144145"/>
                </a:lnTo>
                <a:lnTo>
                  <a:pt x="109561" y="157737"/>
                </a:lnTo>
                <a:lnTo>
                  <a:pt x="87502" y="162687"/>
                </a:lnTo>
                <a:lnTo>
                  <a:pt x="155307" y="162687"/>
                </a:lnTo>
                <a:lnTo>
                  <a:pt x="160262" y="151965"/>
                </a:lnTo>
                <a:lnTo>
                  <a:pt x="173736" y="98551"/>
                </a:lnTo>
                <a:lnTo>
                  <a:pt x="166995" y="60061"/>
                </a:lnTo>
                <a:lnTo>
                  <a:pt x="151908" y="34416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22207" y="2519172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90" h="292735">
                <a:moveTo>
                  <a:pt x="87502" y="0"/>
                </a:moveTo>
                <a:lnTo>
                  <a:pt x="121175" y="7701"/>
                </a:lnTo>
                <a:lnTo>
                  <a:pt x="148574" y="28749"/>
                </a:lnTo>
                <a:lnTo>
                  <a:pt x="166995" y="60061"/>
                </a:lnTo>
                <a:lnTo>
                  <a:pt x="173736" y="98551"/>
                </a:lnTo>
                <a:lnTo>
                  <a:pt x="160262" y="151965"/>
                </a:lnTo>
                <a:lnTo>
                  <a:pt x="130619" y="216106"/>
                </a:lnTo>
                <a:lnTo>
                  <a:pt x="100976" y="269984"/>
                </a:lnTo>
                <a:lnTo>
                  <a:pt x="87502" y="292607"/>
                </a:lnTo>
                <a:lnTo>
                  <a:pt x="73830" y="269984"/>
                </a:lnTo>
                <a:lnTo>
                  <a:pt x="43751" y="216106"/>
                </a:lnTo>
                <a:lnTo>
                  <a:pt x="13672" y="151965"/>
                </a:lnTo>
                <a:lnTo>
                  <a:pt x="0" y="98551"/>
                </a:lnTo>
                <a:lnTo>
                  <a:pt x="6957" y="60061"/>
                </a:lnTo>
                <a:lnTo>
                  <a:pt x="25844" y="28749"/>
                </a:lnTo>
                <a:lnTo>
                  <a:pt x="53685" y="7701"/>
                </a:lnTo>
                <a:lnTo>
                  <a:pt x="87502" y="0"/>
                </a:lnTo>
                <a:close/>
              </a:path>
            </a:pathLst>
          </a:custGeom>
          <a:ln w="952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48941" y="2548826"/>
            <a:ext cx="121666" cy="1377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92540" y="2670048"/>
            <a:ext cx="781811" cy="352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74635" y="4636008"/>
            <a:ext cx="1255014" cy="409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483220" y="4682997"/>
            <a:ext cx="1029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1400" b="1" i="1" spc="-200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07323" y="2944367"/>
            <a:ext cx="2132837" cy="7200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31935" y="3104388"/>
            <a:ext cx="1479042" cy="436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48471" y="2985516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998981" y="0"/>
                </a:moveTo>
                <a:lnTo>
                  <a:pt x="927642" y="735"/>
                </a:lnTo>
                <a:lnTo>
                  <a:pt x="857656" y="2906"/>
                </a:lnTo>
                <a:lnTo>
                  <a:pt x="789193" y="6466"/>
                </a:lnTo>
                <a:lnTo>
                  <a:pt x="722420" y="11363"/>
                </a:lnTo>
                <a:lnTo>
                  <a:pt x="657508" y="17548"/>
                </a:lnTo>
                <a:lnTo>
                  <a:pt x="594626" y="24972"/>
                </a:lnTo>
                <a:lnTo>
                  <a:pt x="533942" y="33584"/>
                </a:lnTo>
                <a:lnTo>
                  <a:pt x="475626" y="43336"/>
                </a:lnTo>
                <a:lnTo>
                  <a:pt x="419847" y="54178"/>
                </a:lnTo>
                <a:lnTo>
                  <a:pt x="366774" y="66060"/>
                </a:lnTo>
                <a:lnTo>
                  <a:pt x="316576" y="78932"/>
                </a:lnTo>
                <a:lnTo>
                  <a:pt x="269422" y="92746"/>
                </a:lnTo>
                <a:lnTo>
                  <a:pt x="225481" y="107450"/>
                </a:lnTo>
                <a:lnTo>
                  <a:pt x="184922" y="122997"/>
                </a:lnTo>
                <a:lnTo>
                  <a:pt x="147915" y="139335"/>
                </a:lnTo>
                <a:lnTo>
                  <a:pt x="85231" y="174190"/>
                </a:lnTo>
                <a:lnTo>
                  <a:pt x="38782" y="211618"/>
                </a:lnTo>
                <a:lnTo>
                  <a:pt x="9921" y="251223"/>
                </a:lnTo>
                <a:lnTo>
                  <a:pt x="0" y="292608"/>
                </a:lnTo>
                <a:lnTo>
                  <a:pt x="2508" y="313497"/>
                </a:lnTo>
                <a:lnTo>
                  <a:pt x="22068" y="354041"/>
                </a:lnTo>
                <a:lnTo>
                  <a:pt x="59893" y="392608"/>
                </a:lnTo>
                <a:lnTo>
                  <a:pt x="114628" y="428799"/>
                </a:lnTo>
                <a:lnTo>
                  <a:pt x="184922" y="462218"/>
                </a:lnTo>
                <a:lnTo>
                  <a:pt x="225481" y="477765"/>
                </a:lnTo>
                <a:lnTo>
                  <a:pt x="269422" y="492469"/>
                </a:lnTo>
                <a:lnTo>
                  <a:pt x="316576" y="506283"/>
                </a:lnTo>
                <a:lnTo>
                  <a:pt x="366774" y="519155"/>
                </a:lnTo>
                <a:lnTo>
                  <a:pt x="419847" y="531037"/>
                </a:lnTo>
                <a:lnTo>
                  <a:pt x="475626" y="541879"/>
                </a:lnTo>
                <a:lnTo>
                  <a:pt x="533942" y="551631"/>
                </a:lnTo>
                <a:lnTo>
                  <a:pt x="594626" y="560243"/>
                </a:lnTo>
                <a:lnTo>
                  <a:pt x="657508" y="567667"/>
                </a:lnTo>
                <a:lnTo>
                  <a:pt x="722420" y="573852"/>
                </a:lnTo>
                <a:lnTo>
                  <a:pt x="789193" y="578749"/>
                </a:lnTo>
                <a:lnTo>
                  <a:pt x="857656" y="582309"/>
                </a:lnTo>
                <a:lnTo>
                  <a:pt x="927642" y="584480"/>
                </a:lnTo>
                <a:lnTo>
                  <a:pt x="998981" y="585216"/>
                </a:lnTo>
                <a:lnTo>
                  <a:pt x="1070321" y="584480"/>
                </a:lnTo>
                <a:lnTo>
                  <a:pt x="1140307" y="582309"/>
                </a:lnTo>
                <a:lnTo>
                  <a:pt x="1208770" y="578749"/>
                </a:lnTo>
                <a:lnTo>
                  <a:pt x="1275543" y="573852"/>
                </a:lnTo>
                <a:lnTo>
                  <a:pt x="1340455" y="567667"/>
                </a:lnTo>
                <a:lnTo>
                  <a:pt x="1403337" y="560243"/>
                </a:lnTo>
                <a:lnTo>
                  <a:pt x="1464021" y="551631"/>
                </a:lnTo>
                <a:lnTo>
                  <a:pt x="1522337" y="541879"/>
                </a:lnTo>
                <a:lnTo>
                  <a:pt x="1578116" y="531037"/>
                </a:lnTo>
                <a:lnTo>
                  <a:pt x="1631189" y="519155"/>
                </a:lnTo>
                <a:lnTo>
                  <a:pt x="1681387" y="506283"/>
                </a:lnTo>
                <a:lnTo>
                  <a:pt x="1728541" y="492469"/>
                </a:lnTo>
                <a:lnTo>
                  <a:pt x="1772482" y="477765"/>
                </a:lnTo>
                <a:lnTo>
                  <a:pt x="1813041" y="462218"/>
                </a:lnTo>
                <a:lnTo>
                  <a:pt x="1850048" y="445880"/>
                </a:lnTo>
                <a:lnTo>
                  <a:pt x="1912732" y="411025"/>
                </a:lnTo>
                <a:lnTo>
                  <a:pt x="1959181" y="373597"/>
                </a:lnTo>
                <a:lnTo>
                  <a:pt x="1988042" y="333992"/>
                </a:lnTo>
                <a:lnTo>
                  <a:pt x="1997963" y="292608"/>
                </a:lnTo>
                <a:lnTo>
                  <a:pt x="1995455" y="271718"/>
                </a:lnTo>
                <a:lnTo>
                  <a:pt x="1975895" y="231174"/>
                </a:lnTo>
                <a:lnTo>
                  <a:pt x="1938070" y="192607"/>
                </a:lnTo>
                <a:lnTo>
                  <a:pt x="1883335" y="156416"/>
                </a:lnTo>
                <a:lnTo>
                  <a:pt x="1813041" y="122997"/>
                </a:lnTo>
                <a:lnTo>
                  <a:pt x="1772482" y="107450"/>
                </a:lnTo>
                <a:lnTo>
                  <a:pt x="1728541" y="92746"/>
                </a:lnTo>
                <a:lnTo>
                  <a:pt x="1681387" y="78932"/>
                </a:lnTo>
                <a:lnTo>
                  <a:pt x="1631189" y="66060"/>
                </a:lnTo>
                <a:lnTo>
                  <a:pt x="1578116" y="54178"/>
                </a:lnTo>
                <a:lnTo>
                  <a:pt x="1522337" y="43336"/>
                </a:lnTo>
                <a:lnTo>
                  <a:pt x="1464021" y="33584"/>
                </a:lnTo>
                <a:lnTo>
                  <a:pt x="1403337" y="24972"/>
                </a:lnTo>
                <a:lnTo>
                  <a:pt x="1340455" y="17548"/>
                </a:lnTo>
                <a:lnTo>
                  <a:pt x="1275543" y="11363"/>
                </a:lnTo>
                <a:lnTo>
                  <a:pt x="1208770" y="6466"/>
                </a:lnTo>
                <a:lnTo>
                  <a:pt x="1140307" y="2906"/>
                </a:lnTo>
                <a:lnTo>
                  <a:pt x="1070321" y="735"/>
                </a:lnTo>
                <a:lnTo>
                  <a:pt x="998981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48471" y="2985516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0" y="292608"/>
                </a:moveTo>
                <a:lnTo>
                  <a:pt x="9921" y="251223"/>
                </a:lnTo>
                <a:lnTo>
                  <a:pt x="38782" y="211618"/>
                </a:lnTo>
                <a:lnTo>
                  <a:pt x="85231" y="174190"/>
                </a:lnTo>
                <a:lnTo>
                  <a:pt x="147915" y="139335"/>
                </a:lnTo>
                <a:lnTo>
                  <a:pt x="184922" y="122997"/>
                </a:lnTo>
                <a:lnTo>
                  <a:pt x="225481" y="107450"/>
                </a:lnTo>
                <a:lnTo>
                  <a:pt x="269422" y="92746"/>
                </a:lnTo>
                <a:lnTo>
                  <a:pt x="316576" y="78932"/>
                </a:lnTo>
                <a:lnTo>
                  <a:pt x="366774" y="66060"/>
                </a:lnTo>
                <a:lnTo>
                  <a:pt x="419847" y="54178"/>
                </a:lnTo>
                <a:lnTo>
                  <a:pt x="475626" y="43336"/>
                </a:lnTo>
                <a:lnTo>
                  <a:pt x="533942" y="33584"/>
                </a:lnTo>
                <a:lnTo>
                  <a:pt x="594626" y="24972"/>
                </a:lnTo>
                <a:lnTo>
                  <a:pt x="657508" y="17548"/>
                </a:lnTo>
                <a:lnTo>
                  <a:pt x="722420" y="11363"/>
                </a:lnTo>
                <a:lnTo>
                  <a:pt x="789193" y="6466"/>
                </a:lnTo>
                <a:lnTo>
                  <a:pt x="857656" y="2906"/>
                </a:lnTo>
                <a:lnTo>
                  <a:pt x="927642" y="735"/>
                </a:lnTo>
                <a:lnTo>
                  <a:pt x="998981" y="0"/>
                </a:lnTo>
                <a:lnTo>
                  <a:pt x="1070321" y="735"/>
                </a:lnTo>
                <a:lnTo>
                  <a:pt x="1140307" y="2906"/>
                </a:lnTo>
                <a:lnTo>
                  <a:pt x="1208770" y="6466"/>
                </a:lnTo>
                <a:lnTo>
                  <a:pt x="1275543" y="11363"/>
                </a:lnTo>
                <a:lnTo>
                  <a:pt x="1340455" y="17548"/>
                </a:lnTo>
                <a:lnTo>
                  <a:pt x="1403337" y="24972"/>
                </a:lnTo>
                <a:lnTo>
                  <a:pt x="1464021" y="33584"/>
                </a:lnTo>
                <a:lnTo>
                  <a:pt x="1522337" y="43336"/>
                </a:lnTo>
                <a:lnTo>
                  <a:pt x="1578116" y="54178"/>
                </a:lnTo>
                <a:lnTo>
                  <a:pt x="1631189" y="66060"/>
                </a:lnTo>
                <a:lnTo>
                  <a:pt x="1681387" y="78932"/>
                </a:lnTo>
                <a:lnTo>
                  <a:pt x="1728541" y="92746"/>
                </a:lnTo>
                <a:lnTo>
                  <a:pt x="1772482" y="107450"/>
                </a:lnTo>
                <a:lnTo>
                  <a:pt x="1813041" y="122997"/>
                </a:lnTo>
                <a:lnTo>
                  <a:pt x="1850048" y="139335"/>
                </a:lnTo>
                <a:lnTo>
                  <a:pt x="1912732" y="174190"/>
                </a:lnTo>
                <a:lnTo>
                  <a:pt x="1959181" y="211618"/>
                </a:lnTo>
                <a:lnTo>
                  <a:pt x="1988042" y="251223"/>
                </a:lnTo>
                <a:lnTo>
                  <a:pt x="1997963" y="292608"/>
                </a:lnTo>
                <a:lnTo>
                  <a:pt x="1995455" y="313497"/>
                </a:lnTo>
                <a:lnTo>
                  <a:pt x="1975895" y="354041"/>
                </a:lnTo>
                <a:lnTo>
                  <a:pt x="1938070" y="392608"/>
                </a:lnTo>
                <a:lnTo>
                  <a:pt x="1883335" y="428799"/>
                </a:lnTo>
                <a:lnTo>
                  <a:pt x="1813041" y="462218"/>
                </a:lnTo>
                <a:lnTo>
                  <a:pt x="1772482" y="477765"/>
                </a:lnTo>
                <a:lnTo>
                  <a:pt x="1728541" y="492469"/>
                </a:lnTo>
                <a:lnTo>
                  <a:pt x="1681387" y="506283"/>
                </a:lnTo>
                <a:lnTo>
                  <a:pt x="1631189" y="519155"/>
                </a:lnTo>
                <a:lnTo>
                  <a:pt x="1578116" y="531037"/>
                </a:lnTo>
                <a:lnTo>
                  <a:pt x="1522337" y="541879"/>
                </a:lnTo>
                <a:lnTo>
                  <a:pt x="1464021" y="551631"/>
                </a:lnTo>
                <a:lnTo>
                  <a:pt x="1403337" y="560243"/>
                </a:lnTo>
                <a:lnTo>
                  <a:pt x="1340455" y="567667"/>
                </a:lnTo>
                <a:lnTo>
                  <a:pt x="1275543" y="573852"/>
                </a:lnTo>
                <a:lnTo>
                  <a:pt x="1208770" y="578749"/>
                </a:lnTo>
                <a:lnTo>
                  <a:pt x="1140307" y="582309"/>
                </a:lnTo>
                <a:lnTo>
                  <a:pt x="1070321" y="584480"/>
                </a:lnTo>
                <a:lnTo>
                  <a:pt x="998981" y="585216"/>
                </a:lnTo>
                <a:lnTo>
                  <a:pt x="927642" y="584480"/>
                </a:lnTo>
                <a:lnTo>
                  <a:pt x="857656" y="582309"/>
                </a:lnTo>
                <a:lnTo>
                  <a:pt x="789193" y="578749"/>
                </a:lnTo>
                <a:lnTo>
                  <a:pt x="722420" y="573852"/>
                </a:lnTo>
                <a:lnTo>
                  <a:pt x="657508" y="567667"/>
                </a:lnTo>
                <a:lnTo>
                  <a:pt x="594626" y="560243"/>
                </a:lnTo>
                <a:lnTo>
                  <a:pt x="533942" y="551631"/>
                </a:lnTo>
                <a:lnTo>
                  <a:pt x="475626" y="541879"/>
                </a:lnTo>
                <a:lnTo>
                  <a:pt x="419847" y="531037"/>
                </a:lnTo>
                <a:lnTo>
                  <a:pt x="366774" y="519155"/>
                </a:lnTo>
                <a:lnTo>
                  <a:pt x="316576" y="506283"/>
                </a:lnTo>
                <a:lnTo>
                  <a:pt x="269422" y="492469"/>
                </a:lnTo>
                <a:lnTo>
                  <a:pt x="225481" y="477765"/>
                </a:lnTo>
                <a:lnTo>
                  <a:pt x="184922" y="462218"/>
                </a:lnTo>
                <a:lnTo>
                  <a:pt x="147915" y="445880"/>
                </a:lnTo>
                <a:lnTo>
                  <a:pt x="85231" y="411025"/>
                </a:lnTo>
                <a:lnTo>
                  <a:pt x="38782" y="373597"/>
                </a:lnTo>
                <a:lnTo>
                  <a:pt x="9921" y="333992"/>
                </a:lnTo>
                <a:lnTo>
                  <a:pt x="0" y="292608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746997" y="3171825"/>
            <a:ext cx="120586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Telemetry</a:t>
            </a:r>
            <a:r>
              <a:rPr sz="115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07323" y="3383279"/>
            <a:ext cx="2132837" cy="7200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09659" y="3538728"/>
            <a:ext cx="1328166" cy="4366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48471" y="3424428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998981" y="0"/>
                </a:moveTo>
                <a:lnTo>
                  <a:pt x="927642" y="735"/>
                </a:lnTo>
                <a:lnTo>
                  <a:pt x="857656" y="2906"/>
                </a:lnTo>
                <a:lnTo>
                  <a:pt x="789193" y="6466"/>
                </a:lnTo>
                <a:lnTo>
                  <a:pt x="722420" y="11363"/>
                </a:lnTo>
                <a:lnTo>
                  <a:pt x="657508" y="17548"/>
                </a:lnTo>
                <a:lnTo>
                  <a:pt x="594626" y="24972"/>
                </a:lnTo>
                <a:lnTo>
                  <a:pt x="533942" y="33584"/>
                </a:lnTo>
                <a:lnTo>
                  <a:pt x="475626" y="43336"/>
                </a:lnTo>
                <a:lnTo>
                  <a:pt x="419847" y="54178"/>
                </a:lnTo>
                <a:lnTo>
                  <a:pt x="366774" y="66060"/>
                </a:lnTo>
                <a:lnTo>
                  <a:pt x="316576" y="78932"/>
                </a:lnTo>
                <a:lnTo>
                  <a:pt x="269422" y="92746"/>
                </a:lnTo>
                <a:lnTo>
                  <a:pt x="225481" y="107450"/>
                </a:lnTo>
                <a:lnTo>
                  <a:pt x="184922" y="122997"/>
                </a:lnTo>
                <a:lnTo>
                  <a:pt x="147915" y="139335"/>
                </a:lnTo>
                <a:lnTo>
                  <a:pt x="85231" y="174190"/>
                </a:lnTo>
                <a:lnTo>
                  <a:pt x="38782" y="211618"/>
                </a:lnTo>
                <a:lnTo>
                  <a:pt x="9921" y="251223"/>
                </a:lnTo>
                <a:lnTo>
                  <a:pt x="0" y="292608"/>
                </a:lnTo>
                <a:lnTo>
                  <a:pt x="2508" y="313497"/>
                </a:lnTo>
                <a:lnTo>
                  <a:pt x="22068" y="354041"/>
                </a:lnTo>
                <a:lnTo>
                  <a:pt x="59893" y="392608"/>
                </a:lnTo>
                <a:lnTo>
                  <a:pt x="114628" y="428799"/>
                </a:lnTo>
                <a:lnTo>
                  <a:pt x="184922" y="462218"/>
                </a:lnTo>
                <a:lnTo>
                  <a:pt x="225481" y="477765"/>
                </a:lnTo>
                <a:lnTo>
                  <a:pt x="269422" y="492469"/>
                </a:lnTo>
                <a:lnTo>
                  <a:pt x="316576" y="506283"/>
                </a:lnTo>
                <a:lnTo>
                  <a:pt x="366774" y="519155"/>
                </a:lnTo>
                <a:lnTo>
                  <a:pt x="419847" y="531037"/>
                </a:lnTo>
                <a:lnTo>
                  <a:pt x="475626" y="541879"/>
                </a:lnTo>
                <a:lnTo>
                  <a:pt x="533942" y="551631"/>
                </a:lnTo>
                <a:lnTo>
                  <a:pt x="594626" y="560243"/>
                </a:lnTo>
                <a:lnTo>
                  <a:pt x="657508" y="567667"/>
                </a:lnTo>
                <a:lnTo>
                  <a:pt x="722420" y="573852"/>
                </a:lnTo>
                <a:lnTo>
                  <a:pt x="789193" y="578749"/>
                </a:lnTo>
                <a:lnTo>
                  <a:pt x="857656" y="582309"/>
                </a:lnTo>
                <a:lnTo>
                  <a:pt x="927642" y="584480"/>
                </a:lnTo>
                <a:lnTo>
                  <a:pt x="998981" y="585216"/>
                </a:lnTo>
                <a:lnTo>
                  <a:pt x="1070321" y="584480"/>
                </a:lnTo>
                <a:lnTo>
                  <a:pt x="1140307" y="582309"/>
                </a:lnTo>
                <a:lnTo>
                  <a:pt x="1208770" y="578749"/>
                </a:lnTo>
                <a:lnTo>
                  <a:pt x="1275543" y="573852"/>
                </a:lnTo>
                <a:lnTo>
                  <a:pt x="1340455" y="567667"/>
                </a:lnTo>
                <a:lnTo>
                  <a:pt x="1403337" y="560243"/>
                </a:lnTo>
                <a:lnTo>
                  <a:pt x="1464021" y="551631"/>
                </a:lnTo>
                <a:lnTo>
                  <a:pt x="1522337" y="541879"/>
                </a:lnTo>
                <a:lnTo>
                  <a:pt x="1578116" y="531037"/>
                </a:lnTo>
                <a:lnTo>
                  <a:pt x="1631189" y="519155"/>
                </a:lnTo>
                <a:lnTo>
                  <a:pt x="1681387" y="506283"/>
                </a:lnTo>
                <a:lnTo>
                  <a:pt x="1728541" y="492469"/>
                </a:lnTo>
                <a:lnTo>
                  <a:pt x="1772482" y="477765"/>
                </a:lnTo>
                <a:lnTo>
                  <a:pt x="1813041" y="462218"/>
                </a:lnTo>
                <a:lnTo>
                  <a:pt x="1850048" y="445880"/>
                </a:lnTo>
                <a:lnTo>
                  <a:pt x="1912732" y="411025"/>
                </a:lnTo>
                <a:lnTo>
                  <a:pt x="1959181" y="373597"/>
                </a:lnTo>
                <a:lnTo>
                  <a:pt x="1988042" y="333992"/>
                </a:lnTo>
                <a:lnTo>
                  <a:pt x="1997963" y="292608"/>
                </a:lnTo>
                <a:lnTo>
                  <a:pt x="1995455" y="271718"/>
                </a:lnTo>
                <a:lnTo>
                  <a:pt x="1975895" y="231174"/>
                </a:lnTo>
                <a:lnTo>
                  <a:pt x="1938070" y="192607"/>
                </a:lnTo>
                <a:lnTo>
                  <a:pt x="1883335" y="156416"/>
                </a:lnTo>
                <a:lnTo>
                  <a:pt x="1813041" y="122997"/>
                </a:lnTo>
                <a:lnTo>
                  <a:pt x="1772482" y="107450"/>
                </a:lnTo>
                <a:lnTo>
                  <a:pt x="1728541" y="92746"/>
                </a:lnTo>
                <a:lnTo>
                  <a:pt x="1681387" y="78932"/>
                </a:lnTo>
                <a:lnTo>
                  <a:pt x="1631189" y="66060"/>
                </a:lnTo>
                <a:lnTo>
                  <a:pt x="1578116" y="54178"/>
                </a:lnTo>
                <a:lnTo>
                  <a:pt x="1522337" y="43336"/>
                </a:lnTo>
                <a:lnTo>
                  <a:pt x="1464021" y="33584"/>
                </a:lnTo>
                <a:lnTo>
                  <a:pt x="1403337" y="24972"/>
                </a:lnTo>
                <a:lnTo>
                  <a:pt x="1340455" y="17548"/>
                </a:lnTo>
                <a:lnTo>
                  <a:pt x="1275543" y="11363"/>
                </a:lnTo>
                <a:lnTo>
                  <a:pt x="1208770" y="6466"/>
                </a:lnTo>
                <a:lnTo>
                  <a:pt x="1140307" y="2906"/>
                </a:lnTo>
                <a:lnTo>
                  <a:pt x="1070321" y="735"/>
                </a:lnTo>
                <a:lnTo>
                  <a:pt x="998981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48471" y="3424428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0" y="292608"/>
                </a:moveTo>
                <a:lnTo>
                  <a:pt x="9921" y="251223"/>
                </a:lnTo>
                <a:lnTo>
                  <a:pt x="38782" y="211618"/>
                </a:lnTo>
                <a:lnTo>
                  <a:pt x="85231" y="174190"/>
                </a:lnTo>
                <a:lnTo>
                  <a:pt x="147915" y="139335"/>
                </a:lnTo>
                <a:lnTo>
                  <a:pt x="184922" y="122997"/>
                </a:lnTo>
                <a:lnTo>
                  <a:pt x="225481" y="107450"/>
                </a:lnTo>
                <a:lnTo>
                  <a:pt x="269422" y="92746"/>
                </a:lnTo>
                <a:lnTo>
                  <a:pt x="316576" y="78932"/>
                </a:lnTo>
                <a:lnTo>
                  <a:pt x="366774" y="66060"/>
                </a:lnTo>
                <a:lnTo>
                  <a:pt x="419847" y="54178"/>
                </a:lnTo>
                <a:lnTo>
                  <a:pt x="475626" y="43336"/>
                </a:lnTo>
                <a:lnTo>
                  <a:pt x="533942" y="33584"/>
                </a:lnTo>
                <a:lnTo>
                  <a:pt x="594626" y="24972"/>
                </a:lnTo>
                <a:lnTo>
                  <a:pt x="657508" y="17548"/>
                </a:lnTo>
                <a:lnTo>
                  <a:pt x="722420" y="11363"/>
                </a:lnTo>
                <a:lnTo>
                  <a:pt x="789193" y="6466"/>
                </a:lnTo>
                <a:lnTo>
                  <a:pt x="857656" y="2906"/>
                </a:lnTo>
                <a:lnTo>
                  <a:pt x="927642" y="735"/>
                </a:lnTo>
                <a:lnTo>
                  <a:pt x="998981" y="0"/>
                </a:lnTo>
                <a:lnTo>
                  <a:pt x="1070321" y="735"/>
                </a:lnTo>
                <a:lnTo>
                  <a:pt x="1140307" y="2906"/>
                </a:lnTo>
                <a:lnTo>
                  <a:pt x="1208770" y="6466"/>
                </a:lnTo>
                <a:lnTo>
                  <a:pt x="1275543" y="11363"/>
                </a:lnTo>
                <a:lnTo>
                  <a:pt x="1340455" y="17548"/>
                </a:lnTo>
                <a:lnTo>
                  <a:pt x="1403337" y="24972"/>
                </a:lnTo>
                <a:lnTo>
                  <a:pt x="1464021" y="33584"/>
                </a:lnTo>
                <a:lnTo>
                  <a:pt x="1522337" y="43336"/>
                </a:lnTo>
                <a:lnTo>
                  <a:pt x="1578116" y="54178"/>
                </a:lnTo>
                <a:lnTo>
                  <a:pt x="1631189" y="66060"/>
                </a:lnTo>
                <a:lnTo>
                  <a:pt x="1681387" y="78932"/>
                </a:lnTo>
                <a:lnTo>
                  <a:pt x="1728541" y="92746"/>
                </a:lnTo>
                <a:lnTo>
                  <a:pt x="1772482" y="107450"/>
                </a:lnTo>
                <a:lnTo>
                  <a:pt x="1813041" y="122997"/>
                </a:lnTo>
                <a:lnTo>
                  <a:pt x="1850048" y="139335"/>
                </a:lnTo>
                <a:lnTo>
                  <a:pt x="1912732" y="174190"/>
                </a:lnTo>
                <a:lnTo>
                  <a:pt x="1959181" y="211618"/>
                </a:lnTo>
                <a:lnTo>
                  <a:pt x="1988042" y="251223"/>
                </a:lnTo>
                <a:lnTo>
                  <a:pt x="1997963" y="292608"/>
                </a:lnTo>
                <a:lnTo>
                  <a:pt x="1995455" y="313497"/>
                </a:lnTo>
                <a:lnTo>
                  <a:pt x="1975895" y="354041"/>
                </a:lnTo>
                <a:lnTo>
                  <a:pt x="1938070" y="392608"/>
                </a:lnTo>
                <a:lnTo>
                  <a:pt x="1883335" y="428799"/>
                </a:lnTo>
                <a:lnTo>
                  <a:pt x="1813041" y="462218"/>
                </a:lnTo>
                <a:lnTo>
                  <a:pt x="1772482" y="477765"/>
                </a:lnTo>
                <a:lnTo>
                  <a:pt x="1728541" y="492469"/>
                </a:lnTo>
                <a:lnTo>
                  <a:pt x="1681387" y="506283"/>
                </a:lnTo>
                <a:lnTo>
                  <a:pt x="1631189" y="519155"/>
                </a:lnTo>
                <a:lnTo>
                  <a:pt x="1578116" y="531037"/>
                </a:lnTo>
                <a:lnTo>
                  <a:pt x="1522337" y="541879"/>
                </a:lnTo>
                <a:lnTo>
                  <a:pt x="1464021" y="551631"/>
                </a:lnTo>
                <a:lnTo>
                  <a:pt x="1403337" y="560243"/>
                </a:lnTo>
                <a:lnTo>
                  <a:pt x="1340455" y="567667"/>
                </a:lnTo>
                <a:lnTo>
                  <a:pt x="1275543" y="573852"/>
                </a:lnTo>
                <a:lnTo>
                  <a:pt x="1208770" y="578749"/>
                </a:lnTo>
                <a:lnTo>
                  <a:pt x="1140307" y="582309"/>
                </a:lnTo>
                <a:lnTo>
                  <a:pt x="1070321" y="584480"/>
                </a:lnTo>
                <a:lnTo>
                  <a:pt x="998981" y="585216"/>
                </a:lnTo>
                <a:lnTo>
                  <a:pt x="927642" y="584480"/>
                </a:lnTo>
                <a:lnTo>
                  <a:pt x="857656" y="582309"/>
                </a:lnTo>
                <a:lnTo>
                  <a:pt x="789193" y="578749"/>
                </a:lnTo>
                <a:lnTo>
                  <a:pt x="722420" y="573852"/>
                </a:lnTo>
                <a:lnTo>
                  <a:pt x="657508" y="567667"/>
                </a:lnTo>
                <a:lnTo>
                  <a:pt x="594626" y="560243"/>
                </a:lnTo>
                <a:lnTo>
                  <a:pt x="533942" y="551631"/>
                </a:lnTo>
                <a:lnTo>
                  <a:pt x="475626" y="541879"/>
                </a:lnTo>
                <a:lnTo>
                  <a:pt x="419847" y="531037"/>
                </a:lnTo>
                <a:lnTo>
                  <a:pt x="366774" y="519155"/>
                </a:lnTo>
                <a:lnTo>
                  <a:pt x="316576" y="506283"/>
                </a:lnTo>
                <a:lnTo>
                  <a:pt x="269422" y="492469"/>
                </a:lnTo>
                <a:lnTo>
                  <a:pt x="225481" y="477765"/>
                </a:lnTo>
                <a:lnTo>
                  <a:pt x="184922" y="462218"/>
                </a:lnTo>
                <a:lnTo>
                  <a:pt x="147915" y="445880"/>
                </a:lnTo>
                <a:lnTo>
                  <a:pt x="85231" y="411025"/>
                </a:lnTo>
                <a:lnTo>
                  <a:pt x="38782" y="373597"/>
                </a:lnTo>
                <a:lnTo>
                  <a:pt x="9921" y="333992"/>
                </a:lnTo>
                <a:lnTo>
                  <a:pt x="0" y="292608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824721" y="3608959"/>
            <a:ext cx="105537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40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07323" y="3817620"/>
            <a:ext cx="2132837" cy="7200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14816" y="3977640"/>
            <a:ext cx="1113281" cy="4366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48471" y="3858767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998981" y="0"/>
                </a:moveTo>
                <a:lnTo>
                  <a:pt x="927642" y="735"/>
                </a:lnTo>
                <a:lnTo>
                  <a:pt x="857656" y="2906"/>
                </a:lnTo>
                <a:lnTo>
                  <a:pt x="789193" y="6466"/>
                </a:lnTo>
                <a:lnTo>
                  <a:pt x="722420" y="11363"/>
                </a:lnTo>
                <a:lnTo>
                  <a:pt x="657508" y="17548"/>
                </a:lnTo>
                <a:lnTo>
                  <a:pt x="594626" y="24972"/>
                </a:lnTo>
                <a:lnTo>
                  <a:pt x="533942" y="33584"/>
                </a:lnTo>
                <a:lnTo>
                  <a:pt x="475626" y="43336"/>
                </a:lnTo>
                <a:lnTo>
                  <a:pt x="419847" y="54178"/>
                </a:lnTo>
                <a:lnTo>
                  <a:pt x="366774" y="66060"/>
                </a:lnTo>
                <a:lnTo>
                  <a:pt x="316576" y="78932"/>
                </a:lnTo>
                <a:lnTo>
                  <a:pt x="269422" y="92746"/>
                </a:lnTo>
                <a:lnTo>
                  <a:pt x="225481" y="107450"/>
                </a:lnTo>
                <a:lnTo>
                  <a:pt x="184922" y="122997"/>
                </a:lnTo>
                <a:lnTo>
                  <a:pt x="147915" y="139335"/>
                </a:lnTo>
                <a:lnTo>
                  <a:pt x="85231" y="174190"/>
                </a:lnTo>
                <a:lnTo>
                  <a:pt x="38782" y="211618"/>
                </a:lnTo>
                <a:lnTo>
                  <a:pt x="9921" y="251223"/>
                </a:lnTo>
                <a:lnTo>
                  <a:pt x="0" y="292607"/>
                </a:lnTo>
                <a:lnTo>
                  <a:pt x="2508" y="313497"/>
                </a:lnTo>
                <a:lnTo>
                  <a:pt x="22068" y="354041"/>
                </a:lnTo>
                <a:lnTo>
                  <a:pt x="59893" y="392608"/>
                </a:lnTo>
                <a:lnTo>
                  <a:pt x="114628" y="428799"/>
                </a:lnTo>
                <a:lnTo>
                  <a:pt x="184922" y="462218"/>
                </a:lnTo>
                <a:lnTo>
                  <a:pt x="225481" y="477765"/>
                </a:lnTo>
                <a:lnTo>
                  <a:pt x="269422" y="492469"/>
                </a:lnTo>
                <a:lnTo>
                  <a:pt x="316576" y="506283"/>
                </a:lnTo>
                <a:lnTo>
                  <a:pt x="366774" y="519155"/>
                </a:lnTo>
                <a:lnTo>
                  <a:pt x="419847" y="531037"/>
                </a:lnTo>
                <a:lnTo>
                  <a:pt x="475626" y="541879"/>
                </a:lnTo>
                <a:lnTo>
                  <a:pt x="533942" y="551631"/>
                </a:lnTo>
                <a:lnTo>
                  <a:pt x="594626" y="560243"/>
                </a:lnTo>
                <a:lnTo>
                  <a:pt x="657508" y="567667"/>
                </a:lnTo>
                <a:lnTo>
                  <a:pt x="722420" y="573852"/>
                </a:lnTo>
                <a:lnTo>
                  <a:pt x="789193" y="578749"/>
                </a:lnTo>
                <a:lnTo>
                  <a:pt x="857656" y="582309"/>
                </a:lnTo>
                <a:lnTo>
                  <a:pt x="927642" y="584480"/>
                </a:lnTo>
                <a:lnTo>
                  <a:pt x="998981" y="585215"/>
                </a:lnTo>
                <a:lnTo>
                  <a:pt x="1070321" y="584480"/>
                </a:lnTo>
                <a:lnTo>
                  <a:pt x="1140307" y="582309"/>
                </a:lnTo>
                <a:lnTo>
                  <a:pt x="1208770" y="578749"/>
                </a:lnTo>
                <a:lnTo>
                  <a:pt x="1275543" y="573852"/>
                </a:lnTo>
                <a:lnTo>
                  <a:pt x="1340455" y="567667"/>
                </a:lnTo>
                <a:lnTo>
                  <a:pt x="1403337" y="560243"/>
                </a:lnTo>
                <a:lnTo>
                  <a:pt x="1464021" y="551631"/>
                </a:lnTo>
                <a:lnTo>
                  <a:pt x="1522337" y="541879"/>
                </a:lnTo>
                <a:lnTo>
                  <a:pt x="1578116" y="531037"/>
                </a:lnTo>
                <a:lnTo>
                  <a:pt x="1631189" y="519155"/>
                </a:lnTo>
                <a:lnTo>
                  <a:pt x="1681387" y="506283"/>
                </a:lnTo>
                <a:lnTo>
                  <a:pt x="1728541" y="492469"/>
                </a:lnTo>
                <a:lnTo>
                  <a:pt x="1772482" y="477765"/>
                </a:lnTo>
                <a:lnTo>
                  <a:pt x="1813041" y="462218"/>
                </a:lnTo>
                <a:lnTo>
                  <a:pt x="1850048" y="445880"/>
                </a:lnTo>
                <a:lnTo>
                  <a:pt x="1912732" y="411025"/>
                </a:lnTo>
                <a:lnTo>
                  <a:pt x="1959181" y="373597"/>
                </a:lnTo>
                <a:lnTo>
                  <a:pt x="1988042" y="333992"/>
                </a:lnTo>
                <a:lnTo>
                  <a:pt x="1997963" y="292607"/>
                </a:lnTo>
                <a:lnTo>
                  <a:pt x="1995455" y="271718"/>
                </a:lnTo>
                <a:lnTo>
                  <a:pt x="1975895" y="231174"/>
                </a:lnTo>
                <a:lnTo>
                  <a:pt x="1938070" y="192607"/>
                </a:lnTo>
                <a:lnTo>
                  <a:pt x="1883335" y="156416"/>
                </a:lnTo>
                <a:lnTo>
                  <a:pt x="1813041" y="122997"/>
                </a:lnTo>
                <a:lnTo>
                  <a:pt x="1772482" y="107450"/>
                </a:lnTo>
                <a:lnTo>
                  <a:pt x="1728541" y="92746"/>
                </a:lnTo>
                <a:lnTo>
                  <a:pt x="1681387" y="78932"/>
                </a:lnTo>
                <a:lnTo>
                  <a:pt x="1631189" y="66060"/>
                </a:lnTo>
                <a:lnTo>
                  <a:pt x="1578116" y="54178"/>
                </a:lnTo>
                <a:lnTo>
                  <a:pt x="1522337" y="43336"/>
                </a:lnTo>
                <a:lnTo>
                  <a:pt x="1464021" y="33584"/>
                </a:lnTo>
                <a:lnTo>
                  <a:pt x="1403337" y="24972"/>
                </a:lnTo>
                <a:lnTo>
                  <a:pt x="1340455" y="17548"/>
                </a:lnTo>
                <a:lnTo>
                  <a:pt x="1275543" y="11363"/>
                </a:lnTo>
                <a:lnTo>
                  <a:pt x="1208770" y="6466"/>
                </a:lnTo>
                <a:lnTo>
                  <a:pt x="1140307" y="2906"/>
                </a:lnTo>
                <a:lnTo>
                  <a:pt x="1070321" y="735"/>
                </a:lnTo>
                <a:lnTo>
                  <a:pt x="998981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48471" y="3858767"/>
            <a:ext cx="1998345" cy="585470"/>
          </a:xfrm>
          <a:custGeom>
            <a:avLst/>
            <a:gdLst/>
            <a:ahLst/>
            <a:cxnLst/>
            <a:rect l="l" t="t" r="r" b="b"/>
            <a:pathLst>
              <a:path w="1998345" h="585470">
                <a:moveTo>
                  <a:pt x="0" y="292607"/>
                </a:moveTo>
                <a:lnTo>
                  <a:pt x="9921" y="251223"/>
                </a:lnTo>
                <a:lnTo>
                  <a:pt x="38782" y="211618"/>
                </a:lnTo>
                <a:lnTo>
                  <a:pt x="85231" y="174190"/>
                </a:lnTo>
                <a:lnTo>
                  <a:pt x="147915" y="139335"/>
                </a:lnTo>
                <a:lnTo>
                  <a:pt x="184922" y="122997"/>
                </a:lnTo>
                <a:lnTo>
                  <a:pt x="225481" y="107450"/>
                </a:lnTo>
                <a:lnTo>
                  <a:pt x="269422" y="92746"/>
                </a:lnTo>
                <a:lnTo>
                  <a:pt x="316576" y="78932"/>
                </a:lnTo>
                <a:lnTo>
                  <a:pt x="366774" y="66060"/>
                </a:lnTo>
                <a:lnTo>
                  <a:pt x="419847" y="54178"/>
                </a:lnTo>
                <a:lnTo>
                  <a:pt x="475626" y="43336"/>
                </a:lnTo>
                <a:lnTo>
                  <a:pt x="533942" y="33584"/>
                </a:lnTo>
                <a:lnTo>
                  <a:pt x="594626" y="24972"/>
                </a:lnTo>
                <a:lnTo>
                  <a:pt x="657508" y="17548"/>
                </a:lnTo>
                <a:lnTo>
                  <a:pt x="722420" y="11363"/>
                </a:lnTo>
                <a:lnTo>
                  <a:pt x="789193" y="6466"/>
                </a:lnTo>
                <a:lnTo>
                  <a:pt x="857656" y="2906"/>
                </a:lnTo>
                <a:lnTo>
                  <a:pt x="927642" y="735"/>
                </a:lnTo>
                <a:lnTo>
                  <a:pt x="998981" y="0"/>
                </a:lnTo>
                <a:lnTo>
                  <a:pt x="1070321" y="735"/>
                </a:lnTo>
                <a:lnTo>
                  <a:pt x="1140307" y="2906"/>
                </a:lnTo>
                <a:lnTo>
                  <a:pt x="1208770" y="6466"/>
                </a:lnTo>
                <a:lnTo>
                  <a:pt x="1275543" y="11363"/>
                </a:lnTo>
                <a:lnTo>
                  <a:pt x="1340455" y="17548"/>
                </a:lnTo>
                <a:lnTo>
                  <a:pt x="1403337" y="24972"/>
                </a:lnTo>
                <a:lnTo>
                  <a:pt x="1464021" y="33584"/>
                </a:lnTo>
                <a:lnTo>
                  <a:pt x="1522337" y="43336"/>
                </a:lnTo>
                <a:lnTo>
                  <a:pt x="1578116" y="54178"/>
                </a:lnTo>
                <a:lnTo>
                  <a:pt x="1631189" y="66060"/>
                </a:lnTo>
                <a:lnTo>
                  <a:pt x="1681387" y="78932"/>
                </a:lnTo>
                <a:lnTo>
                  <a:pt x="1728541" y="92746"/>
                </a:lnTo>
                <a:lnTo>
                  <a:pt x="1772482" y="107450"/>
                </a:lnTo>
                <a:lnTo>
                  <a:pt x="1813041" y="122997"/>
                </a:lnTo>
                <a:lnTo>
                  <a:pt x="1850048" y="139335"/>
                </a:lnTo>
                <a:lnTo>
                  <a:pt x="1912732" y="174190"/>
                </a:lnTo>
                <a:lnTo>
                  <a:pt x="1959181" y="211618"/>
                </a:lnTo>
                <a:lnTo>
                  <a:pt x="1988042" y="251223"/>
                </a:lnTo>
                <a:lnTo>
                  <a:pt x="1997963" y="292607"/>
                </a:lnTo>
                <a:lnTo>
                  <a:pt x="1995455" y="313497"/>
                </a:lnTo>
                <a:lnTo>
                  <a:pt x="1975895" y="354041"/>
                </a:lnTo>
                <a:lnTo>
                  <a:pt x="1938070" y="392608"/>
                </a:lnTo>
                <a:lnTo>
                  <a:pt x="1883335" y="428799"/>
                </a:lnTo>
                <a:lnTo>
                  <a:pt x="1813041" y="462218"/>
                </a:lnTo>
                <a:lnTo>
                  <a:pt x="1772482" y="477765"/>
                </a:lnTo>
                <a:lnTo>
                  <a:pt x="1728541" y="492469"/>
                </a:lnTo>
                <a:lnTo>
                  <a:pt x="1681387" y="506283"/>
                </a:lnTo>
                <a:lnTo>
                  <a:pt x="1631189" y="519155"/>
                </a:lnTo>
                <a:lnTo>
                  <a:pt x="1578116" y="531037"/>
                </a:lnTo>
                <a:lnTo>
                  <a:pt x="1522337" y="541879"/>
                </a:lnTo>
                <a:lnTo>
                  <a:pt x="1464021" y="551631"/>
                </a:lnTo>
                <a:lnTo>
                  <a:pt x="1403337" y="560243"/>
                </a:lnTo>
                <a:lnTo>
                  <a:pt x="1340455" y="567667"/>
                </a:lnTo>
                <a:lnTo>
                  <a:pt x="1275543" y="573852"/>
                </a:lnTo>
                <a:lnTo>
                  <a:pt x="1208770" y="578749"/>
                </a:lnTo>
                <a:lnTo>
                  <a:pt x="1140307" y="582309"/>
                </a:lnTo>
                <a:lnTo>
                  <a:pt x="1070321" y="584480"/>
                </a:lnTo>
                <a:lnTo>
                  <a:pt x="998981" y="585215"/>
                </a:lnTo>
                <a:lnTo>
                  <a:pt x="927642" y="584480"/>
                </a:lnTo>
                <a:lnTo>
                  <a:pt x="857656" y="582309"/>
                </a:lnTo>
                <a:lnTo>
                  <a:pt x="789193" y="578749"/>
                </a:lnTo>
                <a:lnTo>
                  <a:pt x="722420" y="573852"/>
                </a:lnTo>
                <a:lnTo>
                  <a:pt x="657508" y="567667"/>
                </a:lnTo>
                <a:lnTo>
                  <a:pt x="594626" y="560243"/>
                </a:lnTo>
                <a:lnTo>
                  <a:pt x="533942" y="551631"/>
                </a:lnTo>
                <a:lnTo>
                  <a:pt x="475626" y="541879"/>
                </a:lnTo>
                <a:lnTo>
                  <a:pt x="419847" y="531037"/>
                </a:lnTo>
                <a:lnTo>
                  <a:pt x="366774" y="519155"/>
                </a:lnTo>
                <a:lnTo>
                  <a:pt x="316576" y="506283"/>
                </a:lnTo>
                <a:lnTo>
                  <a:pt x="269422" y="492469"/>
                </a:lnTo>
                <a:lnTo>
                  <a:pt x="225481" y="477765"/>
                </a:lnTo>
                <a:lnTo>
                  <a:pt x="184922" y="462218"/>
                </a:lnTo>
                <a:lnTo>
                  <a:pt x="147915" y="445880"/>
                </a:lnTo>
                <a:lnTo>
                  <a:pt x="85231" y="411025"/>
                </a:lnTo>
                <a:lnTo>
                  <a:pt x="38782" y="373597"/>
                </a:lnTo>
                <a:lnTo>
                  <a:pt x="9921" y="333992"/>
                </a:lnTo>
                <a:lnTo>
                  <a:pt x="0" y="292607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929878" y="4045966"/>
            <a:ext cx="84074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5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11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8666" y="1717929"/>
            <a:ext cx="2570729" cy="418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41669" y="1717929"/>
            <a:ext cx="2569210" cy="4185920"/>
          </a:xfrm>
          <a:custGeom>
            <a:avLst/>
            <a:gdLst/>
            <a:ahLst/>
            <a:cxnLst/>
            <a:rect l="l" t="t" r="r" b="b"/>
            <a:pathLst>
              <a:path w="2569209" h="4185920">
                <a:moveTo>
                  <a:pt x="128851" y="4185742"/>
                </a:moveTo>
                <a:lnTo>
                  <a:pt x="113307" y="4144921"/>
                </a:lnTo>
                <a:lnTo>
                  <a:pt x="98857" y="4103119"/>
                </a:lnTo>
                <a:lnTo>
                  <a:pt x="85481" y="4060375"/>
                </a:lnTo>
                <a:lnTo>
                  <a:pt x="73160" y="4016731"/>
                </a:lnTo>
                <a:lnTo>
                  <a:pt x="61873" y="3972226"/>
                </a:lnTo>
                <a:lnTo>
                  <a:pt x="51602" y="3926899"/>
                </a:lnTo>
                <a:lnTo>
                  <a:pt x="42326" y="3880792"/>
                </a:lnTo>
                <a:lnTo>
                  <a:pt x="34026" y="3833943"/>
                </a:lnTo>
                <a:lnTo>
                  <a:pt x="26682" y="3786394"/>
                </a:lnTo>
                <a:lnTo>
                  <a:pt x="20275" y="3738183"/>
                </a:lnTo>
                <a:lnTo>
                  <a:pt x="14785" y="3689351"/>
                </a:lnTo>
                <a:lnTo>
                  <a:pt x="10192" y="3639938"/>
                </a:lnTo>
                <a:lnTo>
                  <a:pt x="6477" y="3589984"/>
                </a:lnTo>
                <a:lnTo>
                  <a:pt x="3619" y="3539529"/>
                </a:lnTo>
                <a:lnTo>
                  <a:pt x="1601" y="3488613"/>
                </a:lnTo>
                <a:lnTo>
                  <a:pt x="400" y="3437276"/>
                </a:lnTo>
                <a:lnTo>
                  <a:pt x="0" y="3385558"/>
                </a:lnTo>
                <a:lnTo>
                  <a:pt x="378" y="3333499"/>
                </a:lnTo>
                <a:lnTo>
                  <a:pt x="1516" y="3281138"/>
                </a:lnTo>
                <a:lnTo>
                  <a:pt x="3395" y="3228517"/>
                </a:lnTo>
                <a:lnTo>
                  <a:pt x="5994" y="3175675"/>
                </a:lnTo>
                <a:lnTo>
                  <a:pt x="9293" y="3122651"/>
                </a:lnTo>
                <a:lnTo>
                  <a:pt x="13274" y="3069487"/>
                </a:lnTo>
                <a:lnTo>
                  <a:pt x="17917" y="3016221"/>
                </a:lnTo>
                <a:lnTo>
                  <a:pt x="23202" y="2962895"/>
                </a:lnTo>
                <a:lnTo>
                  <a:pt x="29108" y="2909547"/>
                </a:lnTo>
                <a:lnTo>
                  <a:pt x="35618" y="2856219"/>
                </a:lnTo>
                <a:lnTo>
                  <a:pt x="42710" y="2802949"/>
                </a:lnTo>
                <a:lnTo>
                  <a:pt x="50366" y="2749778"/>
                </a:lnTo>
                <a:lnTo>
                  <a:pt x="58565" y="2696747"/>
                </a:lnTo>
                <a:lnTo>
                  <a:pt x="67289" y="2643894"/>
                </a:lnTo>
                <a:lnTo>
                  <a:pt x="76517" y="2591260"/>
                </a:lnTo>
                <a:lnTo>
                  <a:pt x="86230" y="2538885"/>
                </a:lnTo>
                <a:lnTo>
                  <a:pt x="96408" y="2486810"/>
                </a:lnTo>
                <a:lnTo>
                  <a:pt x="107031" y="2435073"/>
                </a:lnTo>
                <a:lnTo>
                  <a:pt x="118080" y="2383715"/>
                </a:lnTo>
                <a:lnTo>
                  <a:pt x="129535" y="2332776"/>
                </a:lnTo>
                <a:lnTo>
                  <a:pt x="141377" y="2282296"/>
                </a:lnTo>
                <a:lnTo>
                  <a:pt x="153586" y="2232315"/>
                </a:lnTo>
                <a:lnTo>
                  <a:pt x="166142" y="2182874"/>
                </a:lnTo>
                <a:lnTo>
                  <a:pt x="179026" y="2134011"/>
                </a:lnTo>
                <a:lnTo>
                  <a:pt x="192218" y="2085767"/>
                </a:lnTo>
                <a:lnTo>
                  <a:pt x="205697" y="2038182"/>
                </a:lnTo>
                <a:lnTo>
                  <a:pt x="219446" y="1991296"/>
                </a:lnTo>
                <a:lnTo>
                  <a:pt x="233444" y="1945149"/>
                </a:lnTo>
                <a:lnTo>
                  <a:pt x="247671" y="1899781"/>
                </a:lnTo>
                <a:lnTo>
                  <a:pt x="262108" y="1855233"/>
                </a:lnTo>
                <a:lnTo>
                  <a:pt x="276734" y="1811543"/>
                </a:lnTo>
                <a:lnTo>
                  <a:pt x="291532" y="1768752"/>
                </a:lnTo>
                <a:lnTo>
                  <a:pt x="306480" y="1726900"/>
                </a:lnTo>
                <a:lnTo>
                  <a:pt x="321559" y="1686027"/>
                </a:lnTo>
                <a:lnTo>
                  <a:pt x="336750" y="1646174"/>
                </a:lnTo>
                <a:lnTo>
                  <a:pt x="365161" y="1594679"/>
                </a:lnTo>
                <a:lnTo>
                  <a:pt x="394271" y="1543949"/>
                </a:lnTo>
                <a:lnTo>
                  <a:pt x="424059" y="1493984"/>
                </a:lnTo>
                <a:lnTo>
                  <a:pt x="454507" y="1444789"/>
                </a:lnTo>
                <a:lnTo>
                  <a:pt x="485594" y="1396364"/>
                </a:lnTo>
                <a:lnTo>
                  <a:pt x="517302" y="1348714"/>
                </a:lnTo>
                <a:lnTo>
                  <a:pt x="549611" y="1301839"/>
                </a:lnTo>
                <a:lnTo>
                  <a:pt x="582502" y="1255744"/>
                </a:lnTo>
                <a:lnTo>
                  <a:pt x="615955" y="1210430"/>
                </a:lnTo>
                <a:lnTo>
                  <a:pt x="649951" y="1165899"/>
                </a:lnTo>
                <a:lnTo>
                  <a:pt x="684472" y="1122156"/>
                </a:lnTo>
                <a:lnTo>
                  <a:pt x="719496" y="1079201"/>
                </a:lnTo>
                <a:lnTo>
                  <a:pt x="755005" y="1037037"/>
                </a:lnTo>
                <a:lnTo>
                  <a:pt x="790980" y="995668"/>
                </a:lnTo>
                <a:lnTo>
                  <a:pt x="827402" y="955095"/>
                </a:lnTo>
                <a:lnTo>
                  <a:pt x="864250" y="915322"/>
                </a:lnTo>
                <a:lnTo>
                  <a:pt x="901505" y="876350"/>
                </a:lnTo>
                <a:lnTo>
                  <a:pt x="939149" y="838182"/>
                </a:lnTo>
                <a:lnTo>
                  <a:pt x="977162" y="800821"/>
                </a:lnTo>
                <a:lnTo>
                  <a:pt x="1015523" y="764269"/>
                </a:lnTo>
                <a:lnTo>
                  <a:pt x="1054215" y="728529"/>
                </a:lnTo>
                <a:lnTo>
                  <a:pt x="1093218" y="693604"/>
                </a:lnTo>
                <a:lnTo>
                  <a:pt x="1132512" y="659495"/>
                </a:lnTo>
                <a:lnTo>
                  <a:pt x="1172078" y="626205"/>
                </a:lnTo>
                <a:lnTo>
                  <a:pt x="1211896" y="593738"/>
                </a:lnTo>
                <a:lnTo>
                  <a:pt x="1251948" y="562095"/>
                </a:lnTo>
                <a:lnTo>
                  <a:pt x="1292213" y="531279"/>
                </a:lnTo>
                <a:lnTo>
                  <a:pt x="1332673" y="501292"/>
                </a:lnTo>
                <a:lnTo>
                  <a:pt x="1373308" y="472138"/>
                </a:lnTo>
                <a:lnTo>
                  <a:pt x="1414099" y="443818"/>
                </a:lnTo>
                <a:lnTo>
                  <a:pt x="1455026" y="416335"/>
                </a:lnTo>
                <a:lnTo>
                  <a:pt x="1496070" y="389692"/>
                </a:lnTo>
                <a:lnTo>
                  <a:pt x="1537212" y="363891"/>
                </a:lnTo>
                <a:lnTo>
                  <a:pt x="1578432" y="338935"/>
                </a:lnTo>
                <a:lnTo>
                  <a:pt x="1619711" y="314826"/>
                </a:lnTo>
                <a:lnTo>
                  <a:pt x="1661029" y="291567"/>
                </a:lnTo>
                <a:lnTo>
                  <a:pt x="1702367" y="269161"/>
                </a:lnTo>
                <a:lnTo>
                  <a:pt x="1743707" y="247609"/>
                </a:lnTo>
                <a:lnTo>
                  <a:pt x="1785028" y="226914"/>
                </a:lnTo>
                <a:lnTo>
                  <a:pt x="1826310" y="207080"/>
                </a:lnTo>
                <a:lnTo>
                  <a:pt x="1867536" y="188108"/>
                </a:lnTo>
                <a:lnTo>
                  <a:pt x="1908685" y="170001"/>
                </a:lnTo>
                <a:lnTo>
                  <a:pt x="1949738" y="152762"/>
                </a:lnTo>
                <a:lnTo>
                  <a:pt x="1990675" y="136392"/>
                </a:lnTo>
                <a:lnTo>
                  <a:pt x="2031478" y="120895"/>
                </a:lnTo>
                <a:lnTo>
                  <a:pt x="2072126" y="106274"/>
                </a:lnTo>
                <a:lnTo>
                  <a:pt x="2112601" y="92530"/>
                </a:lnTo>
                <a:lnTo>
                  <a:pt x="2152883" y="79666"/>
                </a:lnTo>
                <a:lnTo>
                  <a:pt x="2192953" y="67685"/>
                </a:lnTo>
                <a:lnTo>
                  <a:pt x="2232791" y="56590"/>
                </a:lnTo>
                <a:lnTo>
                  <a:pt x="2272378" y="46382"/>
                </a:lnTo>
                <a:lnTo>
                  <a:pt x="2311695" y="37065"/>
                </a:lnTo>
                <a:lnTo>
                  <a:pt x="2350723" y="28640"/>
                </a:lnTo>
                <a:lnTo>
                  <a:pt x="2389441" y="21111"/>
                </a:lnTo>
                <a:lnTo>
                  <a:pt x="2427830" y="14480"/>
                </a:lnTo>
                <a:lnTo>
                  <a:pt x="2465872" y="8749"/>
                </a:lnTo>
                <a:lnTo>
                  <a:pt x="2540835" y="0"/>
                </a:lnTo>
                <a:lnTo>
                  <a:pt x="2539869" y="46218"/>
                </a:lnTo>
                <a:lnTo>
                  <a:pt x="2538995" y="91032"/>
                </a:lnTo>
                <a:lnTo>
                  <a:pt x="2538259" y="134971"/>
                </a:lnTo>
                <a:lnTo>
                  <a:pt x="2537709" y="178564"/>
                </a:lnTo>
                <a:lnTo>
                  <a:pt x="2537392" y="222342"/>
                </a:lnTo>
                <a:lnTo>
                  <a:pt x="2537353" y="266833"/>
                </a:lnTo>
                <a:lnTo>
                  <a:pt x="2537641" y="312568"/>
                </a:lnTo>
                <a:lnTo>
                  <a:pt x="2538302" y="360076"/>
                </a:lnTo>
                <a:lnTo>
                  <a:pt x="2539382" y="409886"/>
                </a:lnTo>
                <a:lnTo>
                  <a:pt x="2540929" y="462529"/>
                </a:lnTo>
                <a:lnTo>
                  <a:pt x="2542989" y="518533"/>
                </a:lnTo>
                <a:lnTo>
                  <a:pt x="2545609" y="578429"/>
                </a:lnTo>
                <a:lnTo>
                  <a:pt x="2548836" y="642747"/>
                </a:lnTo>
                <a:lnTo>
                  <a:pt x="2552117" y="702297"/>
                </a:lnTo>
                <a:lnTo>
                  <a:pt x="2555320" y="757580"/>
                </a:lnTo>
                <a:lnTo>
                  <a:pt x="2558362" y="809364"/>
                </a:lnTo>
                <a:lnTo>
                  <a:pt x="2561162" y="858415"/>
                </a:lnTo>
                <a:lnTo>
                  <a:pt x="2563637" y="905503"/>
                </a:lnTo>
                <a:lnTo>
                  <a:pt x="2565704" y="951393"/>
                </a:lnTo>
                <a:lnTo>
                  <a:pt x="2567283" y="996854"/>
                </a:lnTo>
                <a:lnTo>
                  <a:pt x="2568290" y="1042654"/>
                </a:lnTo>
                <a:lnTo>
                  <a:pt x="2568643" y="1089559"/>
                </a:lnTo>
                <a:lnTo>
                  <a:pt x="2568260" y="1138337"/>
                </a:lnTo>
                <a:lnTo>
                  <a:pt x="2567059" y="1189757"/>
                </a:lnTo>
                <a:lnTo>
                  <a:pt x="2564958" y="1244584"/>
                </a:lnTo>
                <a:lnTo>
                  <a:pt x="2561874" y="1303588"/>
                </a:lnTo>
                <a:lnTo>
                  <a:pt x="2557726" y="1367536"/>
                </a:lnTo>
                <a:lnTo>
                  <a:pt x="2515139" y="1380849"/>
                </a:lnTo>
                <a:lnTo>
                  <a:pt x="2472519" y="1395676"/>
                </a:lnTo>
                <a:lnTo>
                  <a:pt x="2429926" y="1411996"/>
                </a:lnTo>
                <a:lnTo>
                  <a:pt x="2387424" y="1429785"/>
                </a:lnTo>
                <a:lnTo>
                  <a:pt x="2345073" y="1449023"/>
                </a:lnTo>
                <a:lnTo>
                  <a:pt x="2302937" y="1469685"/>
                </a:lnTo>
                <a:lnTo>
                  <a:pt x="2261078" y="1491751"/>
                </a:lnTo>
                <a:lnTo>
                  <a:pt x="2219556" y="1515198"/>
                </a:lnTo>
                <a:lnTo>
                  <a:pt x="2178435" y="1540003"/>
                </a:lnTo>
                <a:lnTo>
                  <a:pt x="2137776" y="1566145"/>
                </a:lnTo>
                <a:lnTo>
                  <a:pt x="2097641" y="1593601"/>
                </a:lnTo>
                <a:lnTo>
                  <a:pt x="2058093" y="1622349"/>
                </a:lnTo>
                <a:lnTo>
                  <a:pt x="2019193" y="1652367"/>
                </a:lnTo>
                <a:lnTo>
                  <a:pt x="1981003" y="1683632"/>
                </a:lnTo>
                <a:lnTo>
                  <a:pt x="1943586" y="1716122"/>
                </a:lnTo>
                <a:lnTo>
                  <a:pt x="1907003" y="1749815"/>
                </a:lnTo>
                <a:lnTo>
                  <a:pt x="1871317" y="1784688"/>
                </a:lnTo>
                <a:lnTo>
                  <a:pt x="1836590" y="1820720"/>
                </a:lnTo>
                <a:lnTo>
                  <a:pt x="1802883" y="1857889"/>
                </a:lnTo>
                <a:lnTo>
                  <a:pt x="1770258" y="1896171"/>
                </a:lnTo>
                <a:lnTo>
                  <a:pt x="1738778" y="1935544"/>
                </a:lnTo>
                <a:lnTo>
                  <a:pt x="1708505" y="1975987"/>
                </a:lnTo>
                <a:lnTo>
                  <a:pt x="1679500" y="2017477"/>
                </a:lnTo>
                <a:lnTo>
                  <a:pt x="1651826" y="2059992"/>
                </a:lnTo>
                <a:lnTo>
                  <a:pt x="1625545" y="2103510"/>
                </a:lnTo>
                <a:lnTo>
                  <a:pt x="1600719" y="2148008"/>
                </a:lnTo>
                <a:lnTo>
                  <a:pt x="1577409" y="2193464"/>
                </a:lnTo>
                <a:lnTo>
                  <a:pt x="1555678" y="2239856"/>
                </a:lnTo>
                <a:lnTo>
                  <a:pt x="1535588" y="2287162"/>
                </a:lnTo>
                <a:lnTo>
                  <a:pt x="1517200" y="2335359"/>
                </a:lnTo>
                <a:lnTo>
                  <a:pt x="1500578" y="2384425"/>
                </a:lnTo>
                <a:lnTo>
                  <a:pt x="1482218" y="2438686"/>
                </a:lnTo>
                <a:lnTo>
                  <a:pt x="1464352" y="2492172"/>
                </a:lnTo>
                <a:lnTo>
                  <a:pt x="1447060" y="2544908"/>
                </a:lnTo>
                <a:lnTo>
                  <a:pt x="1430418" y="2596920"/>
                </a:lnTo>
                <a:lnTo>
                  <a:pt x="1414507" y="2648236"/>
                </a:lnTo>
                <a:lnTo>
                  <a:pt x="1399403" y="2698880"/>
                </a:lnTo>
                <a:lnTo>
                  <a:pt x="1385187" y="2748880"/>
                </a:lnTo>
                <a:lnTo>
                  <a:pt x="1371936" y="2798262"/>
                </a:lnTo>
                <a:lnTo>
                  <a:pt x="1359728" y="2847052"/>
                </a:lnTo>
                <a:lnTo>
                  <a:pt x="1348643" y="2895277"/>
                </a:lnTo>
                <a:lnTo>
                  <a:pt x="1338758" y="2942963"/>
                </a:lnTo>
                <a:lnTo>
                  <a:pt x="1330153" y="2990136"/>
                </a:lnTo>
                <a:lnTo>
                  <a:pt x="1322905" y="3036823"/>
                </a:lnTo>
                <a:lnTo>
                  <a:pt x="1317093" y="3083051"/>
                </a:lnTo>
                <a:lnTo>
                  <a:pt x="1312796" y="3128844"/>
                </a:lnTo>
                <a:lnTo>
                  <a:pt x="1310092" y="3174231"/>
                </a:lnTo>
                <a:lnTo>
                  <a:pt x="1309059" y="3219236"/>
                </a:lnTo>
                <a:lnTo>
                  <a:pt x="1309776" y="3263887"/>
                </a:lnTo>
                <a:lnTo>
                  <a:pt x="1312322" y="3308210"/>
                </a:lnTo>
                <a:lnTo>
                  <a:pt x="1316774" y="3352232"/>
                </a:lnTo>
                <a:lnTo>
                  <a:pt x="1323212" y="3395977"/>
                </a:lnTo>
                <a:lnTo>
                  <a:pt x="1331714" y="3439474"/>
                </a:lnTo>
                <a:lnTo>
                  <a:pt x="1342358" y="3482748"/>
                </a:lnTo>
                <a:lnTo>
                  <a:pt x="1355223" y="3525826"/>
                </a:lnTo>
                <a:lnTo>
                  <a:pt x="1370387" y="3568734"/>
                </a:lnTo>
                <a:lnTo>
                  <a:pt x="1387929" y="3611499"/>
                </a:lnTo>
                <a:lnTo>
                  <a:pt x="1343878" y="3633228"/>
                </a:lnTo>
                <a:lnTo>
                  <a:pt x="1299886" y="3653487"/>
                </a:lnTo>
                <a:lnTo>
                  <a:pt x="1255782" y="3672673"/>
                </a:lnTo>
                <a:lnTo>
                  <a:pt x="1211395" y="3691184"/>
                </a:lnTo>
                <a:lnTo>
                  <a:pt x="1166554" y="3709415"/>
                </a:lnTo>
                <a:lnTo>
                  <a:pt x="1121088" y="3727765"/>
                </a:lnTo>
                <a:lnTo>
                  <a:pt x="1074826" y="3746629"/>
                </a:lnTo>
                <a:lnTo>
                  <a:pt x="1027597" y="3766405"/>
                </a:lnTo>
                <a:lnTo>
                  <a:pt x="979230" y="3787490"/>
                </a:lnTo>
                <a:lnTo>
                  <a:pt x="929554" y="3810280"/>
                </a:lnTo>
                <a:lnTo>
                  <a:pt x="878398" y="3835173"/>
                </a:lnTo>
                <a:lnTo>
                  <a:pt x="825592" y="3862566"/>
                </a:lnTo>
                <a:lnTo>
                  <a:pt x="770963" y="3892854"/>
                </a:lnTo>
                <a:lnTo>
                  <a:pt x="720013" y="3921582"/>
                </a:lnTo>
                <a:lnTo>
                  <a:pt x="670333" y="3948643"/>
                </a:lnTo>
                <a:lnTo>
                  <a:pt x="621801" y="3974152"/>
                </a:lnTo>
                <a:lnTo>
                  <a:pt x="574295" y="3998227"/>
                </a:lnTo>
                <a:lnTo>
                  <a:pt x="527693" y="4020984"/>
                </a:lnTo>
                <a:lnTo>
                  <a:pt x="481874" y="4042539"/>
                </a:lnTo>
                <a:lnTo>
                  <a:pt x="436715" y="4063010"/>
                </a:lnTo>
                <a:lnTo>
                  <a:pt x="392094" y="4082514"/>
                </a:lnTo>
                <a:lnTo>
                  <a:pt x="347890" y="4101166"/>
                </a:lnTo>
                <a:lnTo>
                  <a:pt x="303981" y="4119084"/>
                </a:lnTo>
                <a:lnTo>
                  <a:pt x="260244" y="4136383"/>
                </a:lnTo>
                <a:lnTo>
                  <a:pt x="216558" y="4153182"/>
                </a:lnTo>
                <a:lnTo>
                  <a:pt x="172801" y="4169596"/>
                </a:lnTo>
                <a:lnTo>
                  <a:pt x="128851" y="4185742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11565255" cy="19297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5" dirty="0"/>
              <a:t>S</a:t>
            </a:r>
            <a:r>
              <a:rPr sz="3500" spc="-960" dirty="0"/>
              <a:t>T</a:t>
            </a:r>
            <a:r>
              <a:rPr sz="13200" spc="-640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-1120" dirty="0"/>
              <a:t>E</a:t>
            </a:r>
            <a:r>
              <a:rPr sz="13200" spc="-3547" baseline="6313" dirty="0">
                <a:solidFill>
                  <a:srgbClr val="E9E1DB"/>
                </a:solidFill>
              </a:rPr>
              <a:t>t</a:t>
            </a:r>
            <a:r>
              <a:rPr sz="3500" spc="-310" dirty="0"/>
              <a:t>A</a:t>
            </a:r>
            <a:r>
              <a:rPr sz="13200" spc="-7387" baseline="6313" dirty="0">
                <a:solidFill>
                  <a:srgbClr val="E9E1DB"/>
                </a:solidFill>
              </a:rPr>
              <a:t>a</a:t>
            </a:r>
            <a:r>
              <a:rPr sz="3500" spc="10" dirty="0"/>
              <a:t>MI</a:t>
            </a:r>
            <a:r>
              <a:rPr sz="3500" spc="-919" dirty="0"/>
              <a:t>N</a:t>
            </a:r>
            <a:r>
              <a:rPr sz="13200" spc="-12097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G</a:t>
            </a:r>
            <a:r>
              <a:rPr sz="3500" spc="215" dirty="0"/>
              <a:t> </a:t>
            </a:r>
            <a:r>
              <a:rPr sz="4400" spc="-20" dirty="0"/>
              <a:t>I</a:t>
            </a:r>
            <a:r>
              <a:rPr sz="3500" spc="-800" dirty="0"/>
              <a:t>N</a:t>
            </a:r>
            <a:r>
              <a:rPr sz="13200" spc="-6315" baseline="6313" dirty="0">
                <a:solidFill>
                  <a:srgbClr val="E9E1DB"/>
                </a:solidFill>
              </a:rPr>
              <a:t>e</a:t>
            </a:r>
            <a:r>
              <a:rPr sz="3500" dirty="0"/>
              <a:t>G</a:t>
            </a:r>
            <a:r>
              <a:rPr sz="3500" spc="-1165" dirty="0"/>
              <a:t>E</a:t>
            </a:r>
            <a:r>
              <a:rPr sz="13200" spc="-4995" baseline="6313" dirty="0">
                <a:solidFill>
                  <a:srgbClr val="E9E1DB"/>
                </a:solidFill>
              </a:rPr>
              <a:t>s</a:t>
            </a:r>
            <a:r>
              <a:rPr sz="3500" spc="35" dirty="0"/>
              <a:t>S</a:t>
            </a:r>
            <a:r>
              <a:rPr sz="3500" spc="-1390" dirty="0"/>
              <a:t>T</a:t>
            </a:r>
            <a:r>
              <a:rPr sz="13200" spc="-5242" baseline="6313" dirty="0">
                <a:solidFill>
                  <a:srgbClr val="E9E1DB"/>
                </a:solidFill>
              </a:rPr>
              <a:t>h</a:t>
            </a:r>
            <a:r>
              <a:rPr sz="4400" spc="10" dirty="0"/>
              <a:t>(</a:t>
            </a:r>
            <a:r>
              <a:rPr sz="3500" spc="15" dirty="0"/>
              <a:t>F</a:t>
            </a:r>
            <a:r>
              <a:rPr sz="3500" spc="-1475" dirty="0"/>
              <a:t>O</a:t>
            </a:r>
            <a:r>
              <a:rPr sz="13200" spc="-8775" baseline="6313" dirty="0">
                <a:solidFill>
                  <a:srgbClr val="E9E1DB"/>
                </a:solidFill>
              </a:rPr>
              <a:t>U</a:t>
            </a:r>
            <a:r>
              <a:rPr sz="3500" spc="20" dirty="0"/>
              <a:t>R</a:t>
            </a:r>
            <a:r>
              <a:rPr sz="3500" spc="180" dirty="0"/>
              <a:t> </a:t>
            </a:r>
            <a:r>
              <a:rPr sz="4400" spc="-1400" dirty="0"/>
              <a:t>A</a:t>
            </a:r>
            <a:r>
              <a:rPr sz="13200" spc="-4657" baseline="6313" dirty="0">
                <a:solidFill>
                  <a:srgbClr val="E9E1DB"/>
                </a:solidFill>
              </a:rPr>
              <a:t>s</a:t>
            </a:r>
            <a:r>
              <a:rPr sz="3500" spc="20" dirty="0"/>
              <a:t>N</a:t>
            </a:r>
            <a:r>
              <a:rPr sz="3500" spc="-2530" dirty="0"/>
              <a:t>A</a:t>
            </a:r>
            <a:r>
              <a:rPr sz="13200" spc="-3757" baseline="6313" dirty="0">
                <a:solidFill>
                  <a:srgbClr val="E9E1DB"/>
                </a:solidFill>
              </a:rPr>
              <a:t>e</a:t>
            </a:r>
            <a:r>
              <a:rPr sz="3500" spc="20" dirty="0"/>
              <a:t>L</a:t>
            </a:r>
            <a:r>
              <a:rPr sz="3500" spc="-204" dirty="0"/>
              <a:t>Y</a:t>
            </a:r>
            <a:r>
              <a:rPr sz="13200" spc="-9112" baseline="6313" dirty="0">
                <a:solidFill>
                  <a:srgbClr val="E9E1DB"/>
                </a:solidFill>
              </a:rPr>
              <a:t>C</a:t>
            </a:r>
            <a:r>
              <a:rPr sz="3500" spc="20" dirty="0"/>
              <a:t>TI</a:t>
            </a:r>
            <a:r>
              <a:rPr sz="3500" spc="-445" dirty="0"/>
              <a:t>C</a:t>
            </a:r>
            <a:r>
              <a:rPr sz="13200" spc="-7177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S</a:t>
            </a:r>
            <a:r>
              <a:rPr sz="4400" spc="-5" dirty="0"/>
              <a:t>)</a:t>
            </a:r>
            <a:r>
              <a:rPr sz="4400" spc="-610" dirty="0"/>
              <a:t> </a:t>
            </a:r>
            <a:r>
              <a:rPr sz="13200" spc="-15" baseline="6313" dirty="0">
                <a:solidFill>
                  <a:srgbClr val="E9E1DB"/>
                </a:solidFill>
              </a:rPr>
              <a:t>se</a:t>
            </a:r>
            <a:endParaRPr sz="13200" baseline="6313"/>
          </a:p>
          <a:p>
            <a:pPr marL="495300" marR="6221730">
              <a:lnSpc>
                <a:spcPts val="1660"/>
              </a:lnSpc>
              <a:spcBef>
                <a:spcPts val="1180"/>
              </a:spcBef>
            </a:pPr>
            <a:r>
              <a:rPr sz="1400" b="0" spc="-85" dirty="0">
                <a:latin typeface="Verdana"/>
                <a:cs typeface="Verdana"/>
              </a:rPr>
              <a:t>Analytic</a:t>
            </a:r>
            <a:r>
              <a:rPr sz="1400" b="0" spc="-150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data</a:t>
            </a:r>
            <a:r>
              <a:rPr sz="1400" b="0" spc="-165" dirty="0">
                <a:latin typeface="Verdana"/>
                <a:cs typeface="Verdana"/>
              </a:rPr>
              <a:t> </a:t>
            </a:r>
            <a:r>
              <a:rPr sz="1400" b="0" spc="-100" dirty="0">
                <a:latin typeface="Verdana"/>
                <a:cs typeface="Verdana"/>
              </a:rPr>
              <a:t>stores</a:t>
            </a:r>
            <a:r>
              <a:rPr sz="1400" b="0" spc="-190" dirty="0">
                <a:latin typeface="Verdana"/>
                <a:cs typeface="Verdana"/>
              </a:rPr>
              <a:t> </a:t>
            </a:r>
            <a:r>
              <a:rPr sz="1400" b="0" spc="-135" dirty="0">
                <a:latin typeface="Verdana"/>
                <a:cs typeface="Verdana"/>
              </a:rPr>
              <a:t>may</a:t>
            </a:r>
            <a:r>
              <a:rPr sz="1400" b="0" spc="-140" dirty="0">
                <a:latin typeface="Verdana"/>
                <a:cs typeface="Verdana"/>
              </a:rPr>
              <a:t> </a:t>
            </a:r>
            <a:r>
              <a:rPr sz="1400" b="0" spc="-75" dirty="0">
                <a:latin typeface="Verdana"/>
                <a:cs typeface="Verdana"/>
              </a:rPr>
              <a:t>include</a:t>
            </a:r>
            <a:r>
              <a:rPr sz="1400" b="0" spc="-185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data</a:t>
            </a:r>
            <a:r>
              <a:rPr sz="1400" b="0" spc="-165" dirty="0">
                <a:latin typeface="Verdana"/>
                <a:cs typeface="Verdana"/>
              </a:rPr>
              <a:t> </a:t>
            </a:r>
            <a:r>
              <a:rPr sz="1400" b="0" spc="-120" dirty="0">
                <a:latin typeface="Verdana"/>
                <a:cs typeface="Verdana"/>
              </a:rPr>
              <a:t>marts,</a:t>
            </a:r>
            <a:r>
              <a:rPr sz="1400" b="0" spc="-160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data</a:t>
            </a:r>
            <a:r>
              <a:rPr sz="1400" b="0" spc="-165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warehouses,  </a:t>
            </a:r>
            <a:r>
              <a:rPr sz="1400" b="0" spc="-25" dirty="0">
                <a:latin typeface="Verdana"/>
                <a:cs typeface="Verdana"/>
              </a:rPr>
              <a:t>OLAP</a:t>
            </a:r>
            <a:r>
              <a:rPr sz="1400" b="0" spc="-175" dirty="0">
                <a:latin typeface="Verdana"/>
                <a:cs typeface="Verdana"/>
              </a:rPr>
              <a:t> </a:t>
            </a:r>
            <a:r>
              <a:rPr sz="1400" b="0" spc="-100" dirty="0">
                <a:latin typeface="Verdana"/>
                <a:cs typeface="Verdana"/>
              </a:rPr>
              <a:t>cubes,</a:t>
            </a:r>
            <a:r>
              <a:rPr sz="1400" b="0" spc="-195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data</a:t>
            </a:r>
            <a:r>
              <a:rPr sz="1400" b="0" spc="-175" dirty="0">
                <a:latin typeface="Verdana"/>
                <a:cs typeface="Verdana"/>
              </a:rPr>
              <a:t> </a:t>
            </a:r>
            <a:r>
              <a:rPr sz="1400" b="0" spc="-120" dirty="0">
                <a:latin typeface="Verdana"/>
                <a:cs typeface="Verdana"/>
              </a:rPr>
              <a:t>lakes </a:t>
            </a:r>
            <a:r>
              <a:rPr sz="1400" b="0" spc="-85" dirty="0">
                <a:latin typeface="Verdana"/>
                <a:cs typeface="Verdana"/>
              </a:rPr>
              <a:t>and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105" dirty="0">
                <a:latin typeface="Verdana"/>
                <a:cs typeface="Verdana"/>
              </a:rPr>
              <a:t>data</a:t>
            </a:r>
            <a:r>
              <a:rPr sz="1400" b="0" spc="-170" dirty="0">
                <a:latin typeface="Verdana"/>
                <a:cs typeface="Verdana"/>
              </a:rPr>
              <a:t> </a:t>
            </a:r>
            <a:r>
              <a:rPr sz="1400" b="0" spc="-125" dirty="0">
                <a:latin typeface="Verdana"/>
                <a:cs typeface="Verdana"/>
              </a:rPr>
              <a:t>lake</a:t>
            </a:r>
            <a:r>
              <a:rPr sz="1400" b="0" spc="-114" dirty="0">
                <a:latin typeface="Verdana"/>
                <a:cs typeface="Verdana"/>
              </a:rPr>
              <a:t> </a:t>
            </a:r>
            <a:r>
              <a:rPr sz="1400" b="0" spc="-75" dirty="0">
                <a:latin typeface="Verdana"/>
                <a:cs typeface="Verdana"/>
              </a:rPr>
              <a:t>house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technologies.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561" y="2167889"/>
            <a:ext cx="4784725" cy="109029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Generally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speaking,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only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two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ways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bring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into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stores: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698500" indent="-229235">
              <a:lnSpc>
                <a:spcPts val="1670"/>
              </a:lnSpc>
              <a:buAutoNum type="arabicPeriod"/>
              <a:tabLst>
                <a:tab pos="698500" algn="l"/>
                <a:tab pos="699135" algn="l"/>
              </a:tabLst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Batch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60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Micro-batch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loading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time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ts val="1670"/>
              </a:lnSpc>
              <a:buAutoNum type="arabicPeriod"/>
              <a:tabLst>
                <a:tab pos="699135" algn="l"/>
              </a:tabLst>
            </a:pP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Ingest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continuously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loading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561" y="3448939"/>
            <a:ext cx="4918075" cy="1319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ingest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capability.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4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databases,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Device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telemetry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Application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logging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561" y="5031435"/>
            <a:ext cx="489140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5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Ingesting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 stream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often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reduces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impact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source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systems,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improves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fidelity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(important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science)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 empower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real-time analytics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use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case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where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valuable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owners.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33485" y="2604389"/>
            <a:ext cx="3739502" cy="2809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60435" y="4325111"/>
            <a:ext cx="1078992" cy="973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9931" y="4823459"/>
            <a:ext cx="749807" cy="676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95943" y="5029200"/>
            <a:ext cx="745235" cy="681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59393" y="5307913"/>
            <a:ext cx="40449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5254" y="4588891"/>
            <a:ext cx="65913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4465">
              <a:lnSpc>
                <a:spcPct val="100899"/>
              </a:lnSpc>
              <a:spcBef>
                <a:spcPts val="10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  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W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ho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u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95359" y="3739896"/>
            <a:ext cx="953261" cy="953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91956" y="3936491"/>
            <a:ext cx="365759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91956" y="3424389"/>
            <a:ext cx="884681" cy="880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88552" y="3621023"/>
            <a:ext cx="297179" cy="292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52559" y="3076917"/>
            <a:ext cx="880148" cy="8801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49156" y="3273552"/>
            <a:ext cx="292607" cy="292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49740" y="2743161"/>
            <a:ext cx="884681" cy="880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6335" y="2939795"/>
            <a:ext cx="297179" cy="2926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33280" y="3674821"/>
            <a:ext cx="804545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Lake</a:t>
            </a:r>
            <a:r>
              <a:rPr sz="1100" spc="-8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(house)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46035" y="2224303"/>
            <a:ext cx="384048" cy="12458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2047" y="3003804"/>
            <a:ext cx="576072" cy="5257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3497" y="4002785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3"/>
                </a:lnTo>
                <a:lnTo>
                  <a:pt x="325500" y="374903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13497" y="4002785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3"/>
                </a:lnTo>
                <a:lnTo>
                  <a:pt x="81406" y="374903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62266" y="4107307"/>
            <a:ext cx="31877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r>
              <a:rPr sz="800" spc="-10" dirty="0">
                <a:solidFill>
                  <a:srgbClr val="FBFAF9"/>
                </a:solidFill>
                <a:latin typeface="Ink Free"/>
                <a:cs typeface="Ink Free"/>
              </a:rPr>
              <a:t>r</a:t>
            </a: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vi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c</a:t>
            </a:r>
            <a:r>
              <a:rPr sz="800" spc="-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endParaRPr sz="800">
              <a:latin typeface="Ink Free"/>
              <a:cs typeface="Ink Fre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75169" y="420852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5169" y="420852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21397" y="4313631"/>
            <a:ext cx="31940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r>
              <a:rPr sz="800" spc="-10" dirty="0">
                <a:solidFill>
                  <a:srgbClr val="FBFAF9"/>
                </a:solidFill>
                <a:latin typeface="Ink Free"/>
                <a:cs typeface="Ink Free"/>
              </a:rPr>
              <a:t>r</a:t>
            </a: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vi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c</a:t>
            </a:r>
            <a:r>
              <a:rPr sz="800" spc="-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endParaRPr sz="800">
              <a:latin typeface="Ink Free"/>
              <a:cs typeface="Ink Fre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95159" y="4000500"/>
            <a:ext cx="462280" cy="91440"/>
          </a:xfrm>
          <a:custGeom>
            <a:avLst/>
            <a:gdLst/>
            <a:ahLst/>
            <a:cxnLst/>
            <a:rect l="l" t="t" r="r" b="b"/>
            <a:pathLst>
              <a:path w="462279" h="91439">
                <a:moveTo>
                  <a:pt x="0" y="6476"/>
                </a:moveTo>
                <a:lnTo>
                  <a:pt x="284861" y="0"/>
                </a:lnTo>
                <a:lnTo>
                  <a:pt x="337312" y="91439"/>
                </a:lnTo>
                <a:lnTo>
                  <a:pt x="461772" y="91439"/>
                </a:lnTo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81978" y="3824478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2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2"/>
                </a:lnTo>
                <a:lnTo>
                  <a:pt x="325500" y="0"/>
                </a:lnTo>
                <a:close/>
              </a:path>
            </a:pathLst>
          </a:custGeom>
          <a:solidFill>
            <a:srgbClr val="8A8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1978" y="3824478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2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2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2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728586" y="3928059"/>
            <a:ext cx="319405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r>
              <a:rPr sz="800" spc="-10" dirty="0">
                <a:solidFill>
                  <a:srgbClr val="FBFAF9"/>
                </a:solidFill>
                <a:latin typeface="Ink Free"/>
                <a:cs typeface="Ink Free"/>
              </a:rPr>
              <a:t>r</a:t>
            </a: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vi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c</a:t>
            </a:r>
            <a:r>
              <a:rPr sz="800" spc="-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endParaRPr sz="800">
              <a:latin typeface="Ink Free"/>
              <a:cs typeface="Ink Fre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99247" y="2162555"/>
            <a:ext cx="1046987" cy="6492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35493" y="2218182"/>
            <a:ext cx="3200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10" dirty="0">
                <a:solidFill>
                  <a:srgbClr val="B15043"/>
                </a:solidFill>
                <a:latin typeface="Ink Free"/>
                <a:cs typeface="Ink Free"/>
              </a:rPr>
              <a:t>E</a:t>
            </a:r>
            <a:r>
              <a:rPr sz="1100" spc="10" dirty="0">
                <a:solidFill>
                  <a:srgbClr val="B15043"/>
                </a:solidFill>
                <a:latin typeface="Ink Free"/>
                <a:cs typeface="Ink Free"/>
              </a:rPr>
              <a:t>dg</a:t>
            </a:r>
            <a:r>
              <a:rPr sz="1100" spc="5" dirty="0">
                <a:solidFill>
                  <a:srgbClr val="B15043"/>
                </a:solidFill>
                <a:latin typeface="Ink Free"/>
                <a:cs typeface="Ink Free"/>
              </a:rPr>
              <a:t>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38801" y="2465343"/>
            <a:ext cx="201295" cy="5302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o</a:t>
            </a:r>
            <a:r>
              <a:rPr sz="1100" spc="-10" dirty="0">
                <a:solidFill>
                  <a:srgbClr val="FBFAF9"/>
                </a:solidFill>
                <a:latin typeface="Ink Free"/>
                <a:cs typeface="Ink Free"/>
              </a:rPr>
              <a:t>nol</a:t>
            </a:r>
            <a:r>
              <a:rPr sz="1100" spc="5" dirty="0">
                <a:solidFill>
                  <a:srgbClr val="FBFAF9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t</a:t>
            </a: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h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27314" y="271348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3"/>
                </a:lnTo>
                <a:lnTo>
                  <a:pt x="325500" y="374903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27314" y="271348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3"/>
                </a:lnTo>
                <a:lnTo>
                  <a:pt x="81406" y="374903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272653" y="2818256"/>
            <a:ext cx="31877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r>
              <a:rPr sz="800" spc="-10" dirty="0">
                <a:solidFill>
                  <a:srgbClr val="FBFAF9"/>
                </a:solidFill>
                <a:latin typeface="Ink Free"/>
                <a:cs typeface="Ink Free"/>
              </a:rPr>
              <a:t>r</a:t>
            </a:r>
            <a:r>
              <a:rPr sz="800" dirty="0">
                <a:solidFill>
                  <a:srgbClr val="FBFAF9"/>
                </a:solidFill>
                <a:latin typeface="Ink Free"/>
                <a:cs typeface="Ink Free"/>
              </a:rPr>
              <a:t>vi</a:t>
            </a:r>
            <a:r>
              <a:rPr sz="800" spc="-15" dirty="0">
                <a:solidFill>
                  <a:srgbClr val="FBFAF9"/>
                </a:solidFill>
                <a:latin typeface="Ink Free"/>
                <a:cs typeface="Ink Free"/>
              </a:rPr>
              <a:t>c</a:t>
            </a:r>
            <a:r>
              <a:rPr sz="800" spc="-5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endParaRPr sz="800">
              <a:latin typeface="Ink Free"/>
              <a:cs typeface="Ink Fre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09076" y="2318004"/>
            <a:ext cx="955675" cy="668020"/>
          </a:xfrm>
          <a:custGeom>
            <a:avLst/>
            <a:gdLst/>
            <a:ahLst/>
            <a:cxnLst/>
            <a:rect l="l" t="t" r="r" b="b"/>
            <a:pathLst>
              <a:path w="955675" h="668019">
                <a:moveTo>
                  <a:pt x="0" y="0"/>
                </a:moveTo>
                <a:lnTo>
                  <a:pt x="150875" y="0"/>
                </a:lnTo>
                <a:lnTo>
                  <a:pt x="245872" y="196342"/>
                </a:lnTo>
                <a:lnTo>
                  <a:pt x="569976" y="196342"/>
                </a:lnTo>
                <a:lnTo>
                  <a:pt x="782320" y="667512"/>
                </a:lnTo>
                <a:lnTo>
                  <a:pt x="955548" y="667512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63356" y="3031235"/>
            <a:ext cx="718185" cy="361315"/>
          </a:xfrm>
          <a:custGeom>
            <a:avLst/>
            <a:gdLst/>
            <a:ahLst/>
            <a:cxnLst/>
            <a:rect l="l" t="t" r="r" b="b"/>
            <a:pathLst>
              <a:path w="718184" h="361314">
                <a:moveTo>
                  <a:pt x="0" y="0"/>
                </a:moveTo>
                <a:lnTo>
                  <a:pt x="257937" y="0"/>
                </a:lnTo>
                <a:lnTo>
                  <a:pt x="415036" y="361188"/>
                </a:lnTo>
                <a:lnTo>
                  <a:pt x="717803" y="361188"/>
                </a:lnTo>
              </a:path>
            </a:pathLst>
          </a:custGeom>
          <a:ln w="19050">
            <a:solidFill>
              <a:srgbClr val="2B61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54111" y="3383279"/>
            <a:ext cx="1275715" cy="370840"/>
          </a:xfrm>
          <a:custGeom>
            <a:avLst/>
            <a:gdLst/>
            <a:ahLst/>
            <a:cxnLst/>
            <a:rect l="l" t="t" r="r" b="b"/>
            <a:pathLst>
              <a:path w="1275715" h="370839">
                <a:moveTo>
                  <a:pt x="0" y="0"/>
                </a:moveTo>
                <a:lnTo>
                  <a:pt x="393319" y="0"/>
                </a:lnTo>
                <a:lnTo>
                  <a:pt x="545084" y="370332"/>
                </a:lnTo>
                <a:lnTo>
                  <a:pt x="1275588" y="370332"/>
                </a:lnTo>
              </a:path>
            </a:pathLst>
          </a:custGeom>
          <a:ln w="19050">
            <a:solidFill>
              <a:srgbClr val="93AE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4096511"/>
            <a:ext cx="1033780" cy="96520"/>
          </a:xfrm>
          <a:custGeom>
            <a:avLst/>
            <a:gdLst/>
            <a:ahLst/>
            <a:cxnLst/>
            <a:rect l="l" t="t" r="r" b="b"/>
            <a:pathLst>
              <a:path w="1033779" h="96520">
                <a:moveTo>
                  <a:pt x="0" y="96012"/>
                </a:moveTo>
                <a:lnTo>
                  <a:pt x="612140" y="96012"/>
                </a:lnTo>
                <a:lnTo>
                  <a:pt x="561594" y="0"/>
                </a:lnTo>
                <a:lnTo>
                  <a:pt x="1033272" y="0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54111" y="4311396"/>
            <a:ext cx="448309" cy="242570"/>
          </a:xfrm>
          <a:custGeom>
            <a:avLst/>
            <a:gdLst/>
            <a:ahLst/>
            <a:cxnLst/>
            <a:rect l="l" t="t" r="r" b="b"/>
            <a:pathLst>
              <a:path w="448309" h="242570">
                <a:moveTo>
                  <a:pt x="0" y="0"/>
                </a:moveTo>
                <a:lnTo>
                  <a:pt x="134366" y="0"/>
                </a:lnTo>
                <a:lnTo>
                  <a:pt x="196088" y="242315"/>
                </a:lnTo>
                <a:lnTo>
                  <a:pt x="448056" y="242315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20356" y="4507991"/>
            <a:ext cx="782320" cy="334010"/>
          </a:xfrm>
          <a:custGeom>
            <a:avLst/>
            <a:gdLst/>
            <a:ahLst/>
            <a:cxnLst/>
            <a:rect l="l" t="t" r="r" b="b"/>
            <a:pathLst>
              <a:path w="782320" h="334010">
                <a:moveTo>
                  <a:pt x="0" y="0"/>
                </a:moveTo>
                <a:lnTo>
                  <a:pt x="245745" y="0"/>
                </a:lnTo>
                <a:lnTo>
                  <a:pt x="340614" y="333755"/>
                </a:lnTo>
                <a:lnTo>
                  <a:pt x="781812" y="333755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92340" y="5120640"/>
            <a:ext cx="1305305" cy="838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58964" y="5264784"/>
            <a:ext cx="932815" cy="496570"/>
          </a:xfrm>
          <a:custGeom>
            <a:avLst/>
            <a:gdLst/>
            <a:ahLst/>
            <a:cxnLst/>
            <a:rect l="l" t="t" r="r" b="b"/>
            <a:pathLst>
              <a:path w="932815" h="496570">
                <a:moveTo>
                  <a:pt x="59691" y="346316"/>
                </a:moveTo>
                <a:lnTo>
                  <a:pt x="52085" y="347135"/>
                </a:lnTo>
                <a:lnTo>
                  <a:pt x="44122" y="349002"/>
                </a:lnTo>
                <a:lnTo>
                  <a:pt x="35813" y="351916"/>
                </a:lnTo>
                <a:lnTo>
                  <a:pt x="0" y="366331"/>
                </a:lnTo>
                <a:lnTo>
                  <a:pt x="25272" y="495947"/>
                </a:lnTo>
                <a:lnTo>
                  <a:pt x="64388" y="480136"/>
                </a:lnTo>
                <a:lnTo>
                  <a:pt x="75487" y="475018"/>
                </a:lnTo>
                <a:lnTo>
                  <a:pt x="85169" y="469152"/>
                </a:lnTo>
                <a:lnTo>
                  <a:pt x="92526" y="463270"/>
                </a:lnTo>
                <a:lnTo>
                  <a:pt x="46608" y="463270"/>
                </a:lnTo>
                <a:lnTo>
                  <a:pt x="30225" y="378193"/>
                </a:lnTo>
                <a:lnTo>
                  <a:pt x="48767" y="370700"/>
                </a:lnTo>
                <a:lnTo>
                  <a:pt x="54609" y="369811"/>
                </a:lnTo>
                <a:lnTo>
                  <a:pt x="103104" y="369811"/>
                </a:lnTo>
                <a:lnTo>
                  <a:pt x="100568" y="365823"/>
                </a:lnTo>
                <a:lnTo>
                  <a:pt x="66928" y="346544"/>
                </a:lnTo>
                <a:lnTo>
                  <a:pt x="59691" y="346316"/>
                </a:lnTo>
                <a:close/>
              </a:path>
              <a:path w="932815" h="496570">
                <a:moveTo>
                  <a:pt x="103104" y="369811"/>
                </a:moveTo>
                <a:lnTo>
                  <a:pt x="54609" y="369811"/>
                </a:lnTo>
                <a:lnTo>
                  <a:pt x="64642" y="371525"/>
                </a:lnTo>
                <a:lnTo>
                  <a:pt x="68960" y="373697"/>
                </a:lnTo>
                <a:lnTo>
                  <a:pt x="86473" y="411739"/>
                </a:lnTo>
                <a:lnTo>
                  <a:pt x="86740" y="418566"/>
                </a:lnTo>
                <a:lnTo>
                  <a:pt x="86486" y="427558"/>
                </a:lnTo>
                <a:lnTo>
                  <a:pt x="57530" y="458863"/>
                </a:lnTo>
                <a:lnTo>
                  <a:pt x="46608" y="463270"/>
                </a:lnTo>
                <a:lnTo>
                  <a:pt x="92526" y="463270"/>
                </a:lnTo>
                <a:lnTo>
                  <a:pt x="112902" y="429504"/>
                </a:lnTo>
                <a:lnTo>
                  <a:pt x="114619" y="409818"/>
                </a:lnTo>
                <a:lnTo>
                  <a:pt x="113490" y="399500"/>
                </a:lnTo>
                <a:lnTo>
                  <a:pt x="111051" y="388911"/>
                </a:lnTo>
                <a:lnTo>
                  <a:pt x="107314" y="378053"/>
                </a:lnTo>
                <a:lnTo>
                  <a:pt x="104194" y="371525"/>
                </a:lnTo>
                <a:lnTo>
                  <a:pt x="103104" y="369811"/>
                </a:lnTo>
                <a:close/>
              </a:path>
              <a:path w="932815" h="496570">
                <a:moveTo>
                  <a:pt x="181101" y="293242"/>
                </a:moveTo>
                <a:lnTo>
                  <a:pt x="153034" y="304545"/>
                </a:lnTo>
                <a:lnTo>
                  <a:pt x="133222" y="452373"/>
                </a:lnTo>
                <a:lnTo>
                  <a:pt x="161162" y="441096"/>
                </a:lnTo>
                <a:lnTo>
                  <a:pt x="164210" y="411022"/>
                </a:lnTo>
                <a:lnTo>
                  <a:pt x="208787" y="393001"/>
                </a:lnTo>
                <a:lnTo>
                  <a:pt x="240988" y="393001"/>
                </a:lnTo>
                <a:lnTo>
                  <a:pt x="236139" y="384924"/>
                </a:lnTo>
                <a:lnTo>
                  <a:pt x="166877" y="384924"/>
                </a:lnTo>
                <a:lnTo>
                  <a:pt x="172974" y="327088"/>
                </a:lnTo>
                <a:lnTo>
                  <a:pt x="201419" y="327088"/>
                </a:lnTo>
                <a:lnTo>
                  <a:pt x="181101" y="293242"/>
                </a:lnTo>
                <a:close/>
              </a:path>
              <a:path w="932815" h="496570">
                <a:moveTo>
                  <a:pt x="240988" y="393001"/>
                </a:moveTo>
                <a:lnTo>
                  <a:pt x="208787" y="393001"/>
                </a:lnTo>
                <a:lnTo>
                  <a:pt x="221614" y="416674"/>
                </a:lnTo>
                <a:lnTo>
                  <a:pt x="248665" y="405790"/>
                </a:lnTo>
                <a:lnTo>
                  <a:pt x="240988" y="393001"/>
                </a:lnTo>
                <a:close/>
              </a:path>
              <a:path w="932815" h="496570">
                <a:moveTo>
                  <a:pt x="279775" y="289686"/>
                </a:moveTo>
                <a:lnTo>
                  <a:pt x="251967" y="289686"/>
                </a:lnTo>
                <a:lnTo>
                  <a:pt x="272668" y="396087"/>
                </a:lnTo>
                <a:lnTo>
                  <a:pt x="298450" y="385673"/>
                </a:lnTo>
                <a:lnTo>
                  <a:pt x="279775" y="289686"/>
                </a:lnTo>
                <a:close/>
              </a:path>
              <a:path w="932815" h="496570">
                <a:moveTo>
                  <a:pt x="201419" y="327088"/>
                </a:moveTo>
                <a:lnTo>
                  <a:pt x="172974" y="327088"/>
                </a:lnTo>
                <a:lnTo>
                  <a:pt x="197738" y="372503"/>
                </a:lnTo>
                <a:lnTo>
                  <a:pt x="166877" y="384924"/>
                </a:lnTo>
                <a:lnTo>
                  <a:pt x="236139" y="384924"/>
                </a:lnTo>
                <a:lnTo>
                  <a:pt x="201419" y="327088"/>
                </a:lnTo>
                <a:close/>
              </a:path>
              <a:path w="932815" h="496570">
                <a:moveTo>
                  <a:pt x="306450" y="242696"/>
                </a:moveTo>
                <a:lnTo>
                  <a:pt x="213994" y="279907"/>
                </a:lnTo>
                <a:lnTo>
                  <a:pt x="218566" y="303148"/>
                </a:lnTo>
                <a:lnTo>
                  <a:pt x="251967" y="289686"/>
                </a:lnTo>
                <a:lnTo>
                  <a:pt x="279775" y="289686"/>
                </a:lnTo>
                <a:lnTo>
                  <a:pt x="277749" y="279272"/>
                </a:lnTo>
                <a:lnTo>
                  <a:pt x="311022" y="265810"/>
                </a:lnTo>
                <a:lnTo>
                  <a:pt x="306450" y="242696"/>
                </a:lnTo>
                <a:close/>
              </a:path>
              <a:path w="932815" h="496570">
                <a:moveTo>
                  <a:pt x="367664" y="217931"/>
                </a:moveTo>
                <a:lnTo>
                  <a:pt x="339470" y="229361"/>
                </a:lnTo>
                <a:lnTo>
                  <a:pt x="319785" y="377075"/>
                </a:lnTo>
                <a:lnTo>
                  <a:pt x="347725" y="365798"/>
                </a:lnTo>
                <a:lnTo>
                  <a:pt x="350774" y="335724"/>
                </a:lnTo>
                <a:lnTo>
                  <a:pt x="395350" y="317753"/>
                </a:lnTo>
                <a:lnTo>
                  <a:pt x="427582" y="317753"/>
                </a:lnTo>
                <a:lnTo>
                  <a:pt x="422704" y="309625"/>
                </a:lnTo>
                <a:lnTo>
                  <a:pt x="353440" y="309625"/>
                </a:lnTo>
                <a:lnTo>
                  <a:pt x="359536" y="251840"/>
                </a:lnTo>
                <a:lnTo>
                  <a:pt x="388018" y="251840"/>
                </a:lnTo>
                <a:lnTo>
                  <a:pt x="367664" y="217931"/>
                </a:lnTo>
                <a:close/>
              </a:path>
              <a:path w="932815" h="496570">
                <a:moveTo>
                  <a:pt x="427582" y="317753"/>
                </a:moveTo>
                <a:lnTo>
                  <a:pt x="395350" y="317753"/>
                </a:lnTo>
                <a:lnTo>
                  <a:pt x="408177" y="341375"/>
                </a:lnTo>
                <a:lnTo>
                  <a:pt x="435228" y="330492"/>
                </a:lnTo>
                <a:lnTo>
                  <a:pt x="427582" y="317753"/>
                </a:lnTo>
                <a:close/>
              </a:path>
              <a:path w="932815" h="496570">
                <a:moveTo>
                  <a:pt x="388018" y="251840"/>
                </a:moveTo>
                <a:lnTo>
                  <a:pt x="359536" y="251840"/>
                </a:lnTo>
                <a:lnTo>
                  <a:pt x="384175" y="297179"/>
                </a:lnTo>
                <a:lnTo>
                  <a:pt x="353440" y="309625"/>
                </a:lnTo>
                <a:lnTo>
                  <a:pt x="422704" y="309625"/>
                </a:lnTo>
                <a:lnTo>
                  <a:pt x="388018" y="251840"/>
                </a:lnTo>
                <a:close/>
              </a:path>
              <a:path w="932815" h="496570">
                <a:moveTo>
                  <a:pt x="488314" y="169290"/>
                </a:moveTo>
                <a:lnTo>
                  <a:pt x="462152" y="179831"/>
                </a:lnTo>
                <a:lnTo>
                  <a:pt x="487425" y="309371"/>
                </a:lnTo>
                <a:lnTo>
                  <a:pt x="512317" y="299338"/>
                </a:lnTo>
                <a:lnTo>
                  <a:pt x="496188" y="216407"/>
                </a:lnTo>
                <a:lnTo>
                  <a:pt x="524558" y="216407"/>
                </a:lnTo>
                <a:lnTo>
                  <a:pt x="488314" y="169290"/>
                </a:lnTo>
                <a:close/>
              </a:path>
              <a:path w="932815" h="496570">
                <a:moveTo>
                  <a:pt x="524558" y="216407"/>
                </a:moveTo>
                <a:lnTo>
                  <a:pt x="496188" y="216407"/>
                </a:lnTo>
                <a:lnTo>
                  <a:pt x="540892" y="274319"/>
                </a:lnTo>
                <a:lnTo>
                  <a:pt x="555497" y="268477"/>
                </a:lnTo>
                <a:lnTo>
                  <a:pt x="561503" y="238632"/>
                </a:lnTo>
                <a:lnTo>
                  <a:pt x="541654" y="238632"/>
                </a:lnTo>
                <a:lnTo>
                  <a:pt x="524558" y="216407"/>
                </a:lnTo>
                <a:close/>
              </a:path>
              <a:path w="932815" h="496570">
                <a:moveTo>
                  <a:pt x="599873" y="184530"/>
                </a:moveTo>
                <a:lnTo>
                  <a:pt x="572388" y="184530"/>
                </a:lnTo>
                <a:lnTo>
                  <a:pt x="588771" y="268477"/>
                </a:lnTo>
                <a:lnTo>
                  <a:pt x="614171" y="258190"/>
                </a:lnTo>
                <a:lnTo>
                  <a:pt x="599873" y="184530"/>
                </a:lnTo>
                <a:close/>
              </a:path>
              <a:path w="932815" h="496570">
                <a:moveTo>
                  <a:pt x="589026" y="128650"/>
                </a:moveTo>
                <a:lnTo>
                  <a:pt x="561593" y="139699"/>
                </a:lnTo>
                <a:lnTo>
                  <a:pt x="541654" y="238632"/>
                </a:lnTo>
                <a:lnTo>
                  <a:pt x="561503" y="238632"/>
                </a:lnTo>
                <a:lnTo>
                  <a:pt x="572388" y="184530"/>
                </a:lnTo>
                <a:lnTo>
                  <a:pt x="599873" y="184530"/>
                </a:lnTo>
                <a:lnTo>
                  <a:pt x="589026" y="128650"/>
                </a:lnTo>
                <a:close/>
              </a:path>
              <a:path w="932815" h="496570">
                <a:moveTo>
                  <a:pt x="692150" y="86994"/>
                </a:moveTo>
                <a:lnTo>
                  <a:pt x="614806" y="118236"/>
                </a:lnTo>
                <a:lnTo>
                  <a:pt x="639952" y="247776"/>
                </a:lnTo>
                <a:lnTo>
                  <a:pt x="718819" y="216026"/>
                </a:lnTo>
                <a:lnTo>
                  <a:pt x="718504" y="214375"/>
                </a:lnTo>
                <a:lnTo>
                  <a:pt x="660907" y="214375"/>
                </a:lnTo>
                <a:lnTo>
                  <a:pt x="654938" y="183768"/>
                </a:lnTo>
                <a:lnTo>
                  <a:pt x="702055" y="164718"/>
                </a:lnTo>
                <a:lnTo>
                  <a:pt x="701227" y="160527"/>
                </a:lnTo>
                <a:lnTo>
                  <a:pt x="650493" y="160527"/>
                </a:lnTo>
                <a:lnTo>
                  <a:pt x="644778" y="131063"/>
                </a:lnTo>
                <a:lnTo>
                  <a:pt x="696721" y="110108"/>
                </a:lnTo>
                <a:lnTo>
                  <a:pt x="692150" y="86994"/>
                </a:lnTo>
                <a:close/>
              </a:path>
              <a:path w="932815" h="496570">
                <a:moveTo>
                  <a:pt x="714375" y="192785"/>
                </a:moveTo>
                <a:lnTo>
                  <a:pt x="660907" y="214375"/>
                </a:lnTo>
                <a:lnTo>
                  <a:pt x="718504" y="214375"/>
                </a:lnTo>
                <a:lnTo>
                  <a:pt x="714375" y="192785"/>
                </a:lnTo>
                <a:close/>
              </a:path>
              <a:path w="932815" h="496570">
                <a:moveTo>
                  <a:pt x="779906" y="55498"/>
                </a:moveTo>
                <a:lnTo>
                  <a:pt x="737677" y="66250"/>
                </a:lnTo>
                <a:lnTo>
                  <a:pt x="710691" y="97662"/>
                </a:lnTo>
                <a:lnTo>
                  <a:pt x="709421" y="104520"/>
                </a:lnTo>
                <a:lnTo>
                  <a:pt x="710183" y="111251"/>
                </a:lnTo>
                <a:lnTo>
                  <a:pt x="713077" y="118236"/>
                </a:lnTo>
                <a:lnTo>
                  <a:pt x="715263" y="123824"/>
                </a:lnTo>
                <a:lnTo>
                  <a:pt x="718438" y="128396"/>
                </a:lnTo>
                <a:lnTo>
                  <a:pt x="722249" y="131698"/>
                </a:lnTo>
                <a:lnTo>
                  <a:pt x="726058" y="135127"/>
                </a:lnTo>
                <a:lnTo>
                  <a:pt x="768984" y="143001"/>
                </a:lnTo>
                <a:lnTo>
                  <a:pt x="773302" y="143636"/>
                </a:lnTo>
                <a:lnTo>
                  <a:pt x="776477" y="144779"/>
                </a:lnTo>
                <a:lnTo>
                  <a:pt x="779526" y="145922"/>
                </a:lnTo>
                <a:lnTo>
                  <a:pt x="781811" y="148081"/>
                </a:lnTo>
                <a:lnTo>
                  <a:pt x="784859" y="155701"/>
                </a:lnTo>
                <a:lnTo>
                  <a:pt x="784605" y="159765"/>
                </a:lnTo>
                <a:lnTo>
                  <a:pt x="782192" y="163448"/>
                </a:lnTo>
                <a:lnTo>
                  <a:pt x="779779" y="167004"/>
                </a:lnTo>
                <a:lnTo>
                  <a:pt x="775080" y="170306"/>
                </a:lnTo>
                <a:lnTo>
                  <a:pt x="767841" y="173100"/>
                </a:lnTo>
                <a:lnTo>
                  <a:pt x="761491" y="175767"/>
                </a:lnTo>
                <a:lnTo>
                  <a:pt x="754760" y="177418"/>
                </a:lnTo>
                <a:lnTo>
                  <a:pt x="740917" y="178942"/>
                </a:lnTo>
                <a:lnTo>
                  <a:pt x="727576" y="178942"/>
                </a:lnTo>
                <a:lnTo>
                  <a:pt x="732027" y="202437"/>
                </a:lnTo>
                <a:lnTo>
                  <a:pt x="738124" y="203072"/>
                </a:lnTo>
                <a:lnTo>
                  <a:pt x="745108" y="202945"/>
                </a:lnTo>
                <a:lnTo>
                  <a:pt x="752982" y="201802"/>
                </a:lnTo>
                <a:lnTo>
                  <a:pt x="760729" y="200786"/>
                </a:lnTo>
                <a:lnTo>
                  <a:pt x="796045" y="184310"/>
                </a:lnTo>
                <a:lnTo>
                  <a:pt x="801678" y="178942"/>
                </a:lnTo>
                <a:lnTo>
                  <a:pt x="734059" y="178942"/>
                </a:lnTo>
                <a:lnTo>
                  <a:pt x="727455" y="178307"/>
                </a:lnTo>
                <a:lnTo>
                  <a:pt x="802261" y="178307"/>
                </a:lnTo>
                <a:lnTo>
                  <a:pt x="806576" y="173608"/>
                </a:lnTo>
                <a:lnTo>
                  <a:pt x="810132" y="167004"/>
                </a:lnTo>
                <a:lnTo>
                  <a:pt x="811276" y="159765"/>
                </a:lnTo>
                <a:lnTo>
                  <a:pt x="812545" y="152653"/>
                </a:lnTo>
                <a:lnTo>
                  <a:pt x="794765" y="121030"/>
                </a:lnTo>
                <a:lnTo>
                  <a:pt x="788669" y="117474"/>
                </a:lnTo>
                <a:lnTo>
                  <a:pt x="780922" y="115569"/>
                </a:lnTo>
                <a:lnTo>
                  <a:pt x="753236" y="114045"/>
                </a:lnTo>
                <a:lnTo>
                  <a:pt x="749045" y="113410"/>
                </a:lnTo>
                <a:lnTo>
                  <a:pt x="742187" y="111378"/>
                </a:lnTo>
                <a:lnTo>
                  <a:pt x="739775" y="109346"/>
                </a:lnTo>
                <a:lnTo>
                  <a:pt x="738631" y="106298"/>
                </a:lnTo>
                <a:lnTo>
                  <a:pt x="736980" y="102488"/>
                </a:lnTo>
                <a:lnTo>
                  <a:pt x="772413" y="80390"/>
                </a:lnTo>
                <a:lnTo>
                  <a:pt x="784351" y="79501"/>
                </a:lnTo>
                <a:lnTo>
                  <a:pt x="789053" y="79501"/>
                </a:lnTo>
                <a:lnTo>
                  <a:pt x="784478" y="56260"/>
                </a:lnTo>
                <a:lnTo>
                  <a:pt x="779906" y="55498"/>
                </a:lnTo>
                <a:close/>
              </a:path>
              <a:path w="932815" h="496570">
                <a:moveTo>
                  <a:pt x="835659" y="29082"/>
                </a:moveTo>
                <a:lnTo>
                  <a:pt x="809878" y="39496"/>
                </a:lnTo>
                <a:lnTo>
                  <a:pt x="835025" y="169163"/>
                </a:lnTo>
                <a:lnTo>
                  <a:pt x="860805" y="158749"/>
                </a:lnTo>
                <a:lnTo>
                  <a:pt x="850391" y="104647"/>
                </a:lnTo>
                <a:lnTo>
                  <a:pt x="896492" y="85978"/>
                </a:lnTo>
                <a:lnTo>
                  <a:pt x="924215" y="85978"/>
                </a:lnTo>
                <a:lnTo>
                  <a:pt x="923353" y="81533"/>
                </a:lnTo>
                <a:lnTo>
                  <a:pt x="845819" y="81533"/>
                </a:lnTo>
                <a:lnTo>
                  <a:pt x="835659" y="29082"/>
                </a:lnTo>
                <a:close/>
              </a:path>
              <a:path w="932815" h="496570">
                <a:moveTo>
                  <a:pt x="697483" y="141604"/>
                </a:moveTo>
                <a:lnTo>
                  <a:pt x="650493" y="160527"/>
                </a:lnTo>
                <a:lnTo>
                  <a:pt x="701227" y="160527"/>
                </a:lnTo>
                <a:lnTo>
                  <a:pt x="697483" y="141604"/>
                </a:lnTo>
                <a:close/>
              </a:path>
              <a:path w="932815" h="496570">
                <a:moveTo>
                  <a:pt x="924215" y="85978"/>
                </a:moveTo>
                <a:lnTo>
                  <a:pt x="896492" y="85978"/>
                </a:lnTo>
                <a:lnTo>
                  <a:pt x="906906" y="140080"/>
                </a:lnTo>
                <a:lnTo>
                  <a:pt x="932687" y="129666"/>
                </a:lnTo>
                <a:lnTo>
                  <a:pt x="924215" y="85978"/>
                </a:lnTo>
                <a:close/>
              </a:path>
              <a:path w="932815" h="496570">
                <a:moveTo>
                  <a:pt x="907541" y="0"/>
                </a:moveTo>
                <a:lnTo>
                  <a:pt x="881760" y="10413"/>
                </a:lnTo>
                <a:lnTo>
                  <a:pt x="891920" y="62864"/>
                </a:lnTo>
                <a:lnTo>
                  <a:pt x="845819" y="81533"/>
                </a:lnTo>
                <a:lnTo>
                  <a:pt x="923353" y="81533"/>
                </a:lnTo>
                <a:lnTo>
                  <a:pt x="907541" y="0"/>
                </a:lnTo>
                <a:close/>
              </a:path>
              <a:path w="932815" h="496570">
                <a:moveTo>
                  <a:pt x="789053" y="79501"/>
                </a:moveTo>
                <a:lnTo>
                  <a:pt x="784351" y="79501"/>
                </a:lnTo>
                <a:lnTo>
                  <a:pt x="789177" y="80136"/>
                </a:lnTo>
                <a:lnTo>
                  <a:pt x="789053" y="79501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850126" y="6018682"/>
            <a:ext cx="3167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1: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leveraging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a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Data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Mesh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for </a:t>
            </a:r>
            <a:r>
              <a:rPr sz="900" spc="-15" dirty="0">
                <a:solidFill>
                  <a:srgbClr val="302C2A"/>
                </a:solidFill>
                <a:latin typeface="Georgia"/>
                <a:cs typeface="Georgia"/>
              </a:rPr>
              <a:t>common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1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ingest</a:t>
            </a:r>
            <a:endParaRPr sz="9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across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-3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Lakes,</a:t>
            </a:r>
            <a:r>
              <a:rPr sz="900" spc="-3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-6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Warehouses,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and</a:t>
            </a:r>
            <a:r>
              <a:rPr sz="900" spc="-2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-6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Marts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111995" y="1664207"/>
            <a:ext cx="594359" cy="5897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41180" y="1888235"/>
            <a:ext cx="598931" cy="5897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12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0790" y="2416855"/>
            <a:ext cx="4937760" cy="2896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20790" y="2413193"/>
            <a:ext cx="4937760" cy="2901315"/>
          </a:xfrm>
          <a:custGeom>
            <a:avLst/>
            <a:gdLst/>
            <a:ahLst/>
            <a:cxnLst/>
            <a:rect l="l" t="t" r="r" b="b"/>
            <a:pathLst>
              <a:path w="4937759" h="2901315">
                <a:moveTo>
                  <a:pt x="0" y="2878896"/>
                </a:moveTo>
                <a:lnTo>
                  <a:pt x="22206" y="2838905"/>
                </a:lnTo>
                <a:lnTo>
                  <a:pt x="43549" y="2796527"/>
                </a:lnTo>
                <a:lnTo>
                  <a:pt x="64220" y="2752051"/>
                </a:lnTo>
                <a:lnTo>
                  <a:pt x="84407" y="2705762"/>
                </a:lnTo>
                <a:lnTo>
                  <a:pt x="104302" y="2657948"/>
                </a:lnTo>
                <a:lnTo>
                  <a:pt x="124094" y="2608894"/>
                </a:lnTo>
                <a:lnTo>
                  <a:pt x="143974" y="2558888"/>
                </a:lnTo>
                <a:lnTo>
                  <a:pt x="164131" y="2508216"/>
                </a:lnTo>
                <a:lnTo>
                  <a:pt x="184755" y="2457165"/>
                </a:lnTo>
                <a:lnTo>
                  <a:pt x="206036" y="2406021"/>
                </a:lnTo>
                <a:lnTo>
                  <a:pt x="228166" y="2355071"/>
                </a:lnTo>
                <a:lnTo>
                  <a:pt x="251333" y="2304602"/>
                </a:lnTo>
                <a:lnTo>
                  <a:pt x="274301" y="2256888"/>
                </a:lnTo>
                <a:lnTo>
                  <a:pt x="295906" y="2213150"/>
                </a:lnTo>
                <a:lnTo>
                  <a:pt x="316448" y="2172187"/>
                </a:lnTo>
                <a:lnTo>
                  <a:pt x="336225" y="2132799"/>
                </a:lnTo>
                <a:lnTo>
                  <a:pt x="355536" y="2093788"/>
                </a:lnTo>
                <a:lnTo>
                  <a:pt x="374681" y="2053952"/>
                </a:lnTo>
                <a:lnTo>
                  <a:pt x="393958" y="2012092"/>
                </a:lnTo>
                <a:lnTo>
                  <a:pt x="413667" y="1967008"/>
                </a:lnTo>
                <a:lnTo>
                  <a:pt x="434105" y="1917500"/>
                </a:lnTo>
                <a:lnTo>
                  <a:pt x="455573" y="1862369"/>
                </a:lnTo>
                <a:lnTo>
                  <a:pt x="478369" y="1800414"/>
                </a:lnTo>
                <a:lnTo>
                  <a:pt x="502792" y="1730435"/>
                </a:lnTo>
                <a:lnTo>
                  <a:pt x="526731" y="1660522"/>
                </a:lnTo>
                <a:lnTo>
                  <a:pt x="548300" y="1598739"/>
                </a:lnTo>
                <a:lnTo>
                  <a:pt x="568049" y="1543850"/>
                </a:lnTo>
                <a:lnTo>
                  <a:pt x="586523" y="1494620"/>
                </a:lnTo>
                <a:lnTo>
                  <a:pt x="604271" y="1449811"/>
                </a:lnTo>
                <a:lnTo>
                  <a:pt x="621839" y="1408189"/>
                </a:lnTo>
                <a:lnTo>
                  <a:pt x="639775" y="1368516"/>
                </a:lnTo>
                <a:lnTo>
                  <a:pt x="658626" y="1329557"/>
                </a:lnTo>
                <a:lnTo>
                  <a:pt x="678940" y="1290077"/>
                </a:lnTo>
                <a:lnTo>
                  <a:pt x="701262" y="1248838"/>
                </a:lnTo>
                <a:lnTo>
                  <a:pt x="726142" y="1204605"/>
                </a:lnTo>
                <a:lnTo>
                  <a:pt x="754126" y="1156141"/>
                </a:lnTo>
                <a:lnTo>
                  <a:pt x="779441" y="1111368"/>
                </a:lnTo>
                <a:lnTo>
                  <a:pt x="804364" y="1064759"/>
                </a:lnTo>
                <a:lnTo>
                  <a:pt x="828779" y="1016759"/>
                </a:lnTo>
                <a:lnTo>
                  <a:pt x="852569" y="967814"/>
                </a:lnTo>
                <a:lnTo>
                  <a:pt x="875620" y="918370"/>
                </a:lnTo>
                <a:lnTo>
                  <a:pt x="897814" y="868872"/>
                </a:lnTo>
                <a:lnTo>
                  <a:pt x="919035" y="819766"/>
                </a:lnTo>
                <a:lnTo>
                  <a:pt x="939168" y="771498"/>
                </a:lnTo>
                <a:lnTo>
                  <a:pt x="958096" y="724513"/>
                </a:lnTo>
                <a:lnTo>
                  <a:pt x="975703" y="679258"/>
                </a:lnTo>
                <a:lnTo>
                  <a:pt x="991874" y="636178"/>
                </a:lnTo>
                <a:lnTo>
                  <a:pt x="1006492" y="595718"/>
                </a:lnTo>
                <a:lnTo>
                  <a:pt x="1019441" y="558325"/>
                </a:lnTo>
                <a:lnTo>
                  <a:pt x="1030605" y="524443"/>
                </a:lnTo>
                <a:lnTo>
                  <a:pt x="1044317" y="483619"/>
                </a:lnTo>
                <a:lnTo>
                  <a:pt x="1059406" y="442308"/>
                </a:lnTo>
                <a:lnTo>
                  <a:pt x="1075870" y="400262"/>
                </a:lnTo>
                <a:lnTo>
                  <a:pt x="1093706" y="357232"/>
                </a:lnTo>
                <a:lnTo>
                  <a:pt x="1112913" y="312972"/>
                </a:lnTo>
                <a:lnTo>
                  <a:pt x="1133487" y="267233"/>
                </a:lnTo>
                <a:lnTo>
                  <a:pt x="1155426" y="219767"/>
                </a:lnTo>
                <a:lnTo>
                  <a:pt x="1178728" y="170327"/>
                </a:lnTo>
                <a:lnTo>
                  <a:pt x="1203392" y="118664"/>
                </a:lnTo>
                <a:lnTo>
                  <a:pt x="1229413" y="64531"/>
                </a:lnTo>
                <a:lnTo>
                  <a:pt x="1256791" y="7680"/>
                </a:lnTo>
                <a:lnTo>
                  <a:pt x="1291348" y="10961"/>
                </a:lnTo>
                <a:lnTo>
                  <a:pt x="1327356" y="12858"/>
                </a:lnTo>
                <a:lnTo>
                  <a:pt x="1365262" y="13616"/>
                </a:lnTo>
                <a:lnTo>
                  <a:pt x="1405510" y="13475"/>
                </a:lnTo>
                <a:lnTo>
                  <a:pt x="1448545" y="12678"/>
                </a:lnTo>
                <a:lnTo>
                  <a:pt x="1494812" y="11467"/>
                </a:lnTo>
                <a:lnTo>
                  <a:pt x="1544755" y="10085"/>
                </a:lnTo>
                <a:lnTo>
                  <a:pt x="1598820" y="8773"/>
                </a:lnTo>
                <a:lnTo>
                  <a:pt x="1657451" y="7773"/>
                </a:lnTo>
                <a:lnTo>
                  <a:pt x="1721093" y="7328"/>
                </a:lnTo>
                <a:lnTo>
                  <a:pt x="1790191" y="7680"/>
                </a:lnTo>
                <a:lnTo>
                  <a:pt x="1854692" y="8796"/>
                </a:lnTo>
                <a:lnTo>
                  <a:pt x="1916422" y="10467"/>
                </a:lnTo>
                <a:lnTo>
                  <a:pt x="1975560" y="12466"/>
                </a:lnTo>
                <a:lnTo>
                  <a:pt x="2032282" y="14566"/>
                </a:lnTo>
                <a:lnTo>
                  <a:pt x="2086765" y="16539"/>
                </a:lnTo>
                <a:lnTo>
                  <a:pt x="2139187" y="18158"/>
                </a:lnTo>
                <a:lnTo>
                  <a:pt x="2189726" y="19194"/>
                </a:lnTo>
                <a:lnTo>
                  <a:pt x="2238558" y="19421"/>
                </a:lnTo>
                <a:lnTo>
                  <a:pt x="2285861" y="18610"/>
                </a:lnTo>
                <a:lnTo>
                  <a:pt x="2331811" y="16535"/>
                </a:lnTo>
                <a:lnTo>
                  <a:pt x="2376587" y="12967"/>
                </a:lnTo>
                <a:lnTo>
                  <a:pt x="2420366" y="7680"/>
                </a:lnTo>
                <a:lnTo>
                  <a:pt x="2468888" y="2499"/>
                </a:lnTo>
                <a:lnTo>
                  <a:pt x="2519444" y="137"/>
                </a:lnTo>
                <a:lnTo>
                  <a:pt x="2571352" y="0"/>
                </a:lnTo>
                <a:lnTo>
                  <a:pt x="2623933" y="1493"/>
                </a:lnTo>
                <a:lnTo>
                  <a:pt x="2676505" y="4022"/>
                </a:lnTo>
                <a:lnTo>
                  <a:pt x="2728388" y="6993"/>
                </a:lnTo>
                <a:lnTo>
                  <a:pt x="2778901" y="9812"/>
                </a:lnTo>
                <a:lnTo>
                  <a:pt x="2827363" y="11885"/>
                </a:lnTo>
                <a:lnTo>
                  <a:pt x="2873094" y="12616"/>
                </a:lnTo>
                <a:lnTo>
                  <a:pt x="2915413" y="11413"/>
                </a:lnTo>
                <a:lnTo>
                  <a:pt x="2953639" y="7680"/>
                </a:lnTo>
                <a:lnTo>
                  <a:pt x="2985093" y="4657"/>
                </a:lnTo>
                <a:lnTo>
                  <a:pt x="3022446" y="3515"/>
                </a:lnTo>
                <a:lnTo>
                  <a:pt x="3065013" y="3900"/>
                </a:lnTo>
                <a:lnTo>
                  <a:pt x="3112106" y="5459"/>
                </a:lnTo>
                <a:lnTo>
                  <a:pt x="3163039" y="7836"/>
                </a:lnTo>
                <a:lnTo>
                  <a:pt x="3217125" y="10679"/>
                </a:lnTo>
                <a:lnTo>
                  <a:pt x="3273678" y="13633"/>
                </a:lnTo>
                <a:lnTo>
                  <a:pt x="3332013" y="16344"/>
                </a:lnTo>
                <a:lnTo>
                  <a:pt x="3391441" y="18458"/>
                </a:lnTo>
                <a:lnTo>
                  <a:pt x="3451277" y="19621"/>
                </a:lnTo>
                <a:lnTo>
                  <a:pt x="3510834" y="19479"/>
                </a:lnTo>
                <a:lnTo>
                  <a:pt x="3569426" y="17677"/>
                </a:lnTo>
                <a:lnTo>
                  <a:pt x="3626366" y="13862"/>
                </a:lnTo>
                <a:lnTo>
                  <a:pt x="3680967" y="7680"/>
                </a:lnTo>
                <a:lnTo>
                  <a:pt x="3692330" y="41797"/>
                </a:lnTo>
                <a:lnTo>
                  <a:pt x="3708394" y="80747"/>
                </a:lnTo>
                <a:lnTo>
                  <a:pt x="3728205" y="123776"/>
                </a:lnTo>
                <a:lnTo>
                  <a:pt x="3750810" y="170130"/>
                </a:lnTo>
                <a:lnTo>
                  <a:pt x="3775255" y="219057"/>
                </a:lnTo>
                <a:lnTo>
                  <a:pt x="3800587" y="269802"/>
                </a:lnTo>
                <a:lnTo>
                  <a:pt x="3825850" y="321613"/>
                </a:lnTo>
                <a:lnTo>
                  <a:pt x="3850093" y="373736"/>
                </a:lnTo>
                <a:lnTo>
                  <a:pt x="3872360" y="425418"/>
                </a:lnTo>
                <a:lnTo>
                  <a:pt x="3891699" y="475905"/>
                </a:lnTo>
                <a:lnTo>
                  <a:pt x="3907155" y="524443"/>
                </a:lnTo>
                <a:lnTo>
                  <a:pt x="3917842" y="561442"/>
                </a:lnTo>
                <a:lnTo>
                  <a:pt x="3929274" y="598271"/>
                </a:lnTo>
                <a:lnTo>
                  <a:pt x="3941614" y="635284"/>
                </a:lnTo>
                <a:lnTo>
                  <a:pt x="3955024" y="672838"/>
                </a:lnTo>
                <a:lnTo>
                  <a:pt x="3969666" y="711286"/>
                </a:lnTo>
                <a:lnTo>
                  <a:pt x="3985702" y="750984"/>
                </a:lnTo>
                <a:lnTo>
                  <a:pt x="4003293" y="792286"/>
                </a:lnTo>
                <a:lnTo>
                  <a:pt x="4022604" y="835548"/>
                </a:lnTo>
                <a:lnTo>
                  <a:pt x="4043795" y="881124"/>
                </a:lnTo>
                <a:lnTo>
                  <a:pt x="4067028" y="929370"/>
                </a:lnTo>
                <a:lnTo>
                  <a:pt x="4092467" y="980639"/>
                </a:lnTo>
                <a:lnTo>
                  <a:pt x="4120272" y="1035288"/>
                </a:lnTo>
                <a:lnTo>
                  <a:pt x="4150607" y="1093670"/>
                </a:lnTo>
                <a:lnTo>
                  <a:pt x="4183634" y="1156141"/>
                </a:lnTo>
                <a:lnTo>
                  <a:pt x="4221127" y="1227277"/>
                </a:lnTo>
                <a:lnTo>
                  <a:pt x="4253584" y="1290518"/>
                </a:lnTo>
                <a:lnTo>
                  <a:pt x="4281556" y="1346832"/>
                </a:lnTo>
                <a:lnTo>
                  <a:pt x="4305596" y="1397187"/>
                </a:lnTo>
                <a:lnTo>
                  <a:pt x="4326254" y="1442553"/>
                </a:lnTo>
                <a:lnTo>
                  <a:pt x="4344082" y="1483896"/>
                </a:lnTo>
                <a:lnTo>
                  <a:pt x="4359632" y="1522187"/>
                </a:lnTo>
                <a:lnTo>
                  <a:pt x="4373456" y="1558393"/>
                </a:lnTo>
                <a:lnTo>
                  <a:pt x="4398131" y="1628422"/>
                </a:lnTo>
                <a:lnTo>
                  <a:pt x="4422520" y="1701733"/>
                </a:lnTo>
                <a:lnTo>
                  <a:pt x="4434840" y="1737730"/>
                </a:lnTo>
                <a:lnTo>
                  <a:pt x="4449592" y="1778719"/>
                </a:lnTo>
                <a:lnTo>
                  <a:pt x="4466456" y="1823803"/>
                </a:lnTo>
                <a:lnTo>
                  <a:pt x="4485108" y="1872085"/>
                </a:lnTo>
                <a:lnTo>
                  <a:pt x="4505226" y="1922666"/>
                </a:lnTo>
                <a:lnTo>
                  <a:pt x="4526487" y="1974650"/>
                </a:lnTo>
                <a:lnTo>
                  <a:pt x="4548568" y="2027139"/>
                </a:lnTo>
                <a:lnTo>
                  <a:pt x="4571147" y="2079235"/>
                </a:lnTo>
                <a:lnTo>
                  <a:pt x="4593901" y="2130041"/>
                </a:lnTo>
                <a:lnTo>
                  <a:pt x="4616507" y="2178659"/>
                </a:lnTo>
                <a:lnTo>
                  <a:pt x="4638642" y="2224192"/>
                </a:lnTo>
                <a:lnTo>
                  <a:pt x="4659985" y="2265742"/>
                </a:lnTo>
                <a:lnTo>
                  <a:pt x="4680211" y="2302412"/>
                </a:lnTo>
                <a:lnTo>
                  <a:pt x="4699000" y="2333304"/>
                </a:lnTo>
                <a:lnTo>
                  <a:pt x="4720073" y="2368489"/>
                </a:lnTo>
                <a:lnTo>
                  <a:pt x="4741309" y="2408705"/>
                </a:lnTo>
                <a:lnTo>
                  <a:pt x="4762595" y="2453004"/>
                </a:lnTo>
                <a:lnTo>
                  <a:pt x="4783817" y="2500436"/>
                </a:lnTo>
                <a:lnTo>
                  <a:pt x="4804862" y="2550054"/>
                </a:lnTo>
                <a:lnTo>
                  <a:pt x="4825619" y="2600909"/>
                </a:lnTo>
                <a:lnTo>
                  <a:pt x="4845973" y="2652052"/>
                </a:lnTo>
                <a:lnTo>
                  <a:pt x="4865812" y="2702536"/>
                </a:lnTo>
                <a:lnTo>
                  <a:pt x="4885023" y="2751410"/>
                </a:lnTo>
                <a:lnTo>
                  <a:pt x="4903493" y="2797727"/>
                </a:lnTo>
                <a:lnTo>
                  <a:pt x="4921110" y="2840539"/>
                </a:lnTo>
                <a:lnTo>
                  <a:pt x="4937760" y="2878896"/>
                </a:lnTo>
                <a:lnTo>
                  <a:pt x="4878401" y="2884909"/>
                </a:lnTo>
                <a:lnTo>
                  <a:pt x="4818973" y="2889601"/>
                </a:lnTo>
                <a:lnTo>
                  <a:pt x="4760279" y="2892894"/>
                </a:lnTo>
                <a:lnTo>
                  <a:pt x="4703126" y="2894711"/>
                </a:lnTo>
                <a:lnTo>
                  <a:pt x="4648316" y="2894972"/>
                </a:lnTo>
                <a:lnTo>
                  <a:pt x="4596656" y="2893600"/>
                </a:lnTo>
                <a:lnTo>
                  <a:pt x="4548951" y="2890515"/>
                </a:lnTo>
                <a:lnTo>
                  <a:pt x="4506004" y="2885640"/>
                </a:lnTo>
                <a:lnTo>
                  <a:pt x="4468621" y="2878896"/>
                </a:lnTo>
                <a:lnTo>
                  <a:pt x="4441972" y="2874372"/>
                </a:lnTo>
                <a:lnTo>
                  <a:pt x="4409768" y="2871334"/>
                </a:lnTo>
                <a:lnTo>
                  <a:pt x="4372403" y="2869584"/>
                </a:lnTo>
                <a:lnTo>
                  <a:pt x="4330276" y="2868920"/>
                </a:lnTo>
                <a:lnTo>
                  <a:pt x="4283781" y="2869143"/>
                </a:lnTo>
                <a:lnTo>
                  <a:pt x="4233314" y="2870054"/>
                </a:lnTo>
                <a:lnTo>
                  <a:pt x="4179273" y="2871452"/>
                </a:lnTo>
                <a:lnTo>
                  <a:pt x="4122052" y="2873139"/>
                </a:lnTo>
                <a:lnTo>
                  <a:pt x="4062049" y="2874913"/>
                </a:lnTo>
                <a:lnTo>
                  <a:pt x="3999658" y="2876576"/>
                </a:lnTo>
                <a:lnTo>
                  <a:pt x="3935277" y="2877927"/>
                </a:lnTo>
                <a:lnTo>
                  <a:pt x="3869300" y="2878767"/>
                </a:lnTo>
                <a:lnTo>
                  <a:pt x="3802126" y="2878896"/>
                </a:lnTo>
                <a:lnTo>
                  <a:pt x="3722542" y="2877988"/>
                </a:lnTo>
                <a:lnTo>
                  <a:pt x="3657835" y="2876275"/>
                </a:lnTo>
                <a:lnTo>
                  <a:pt x="3605148" y="2874136"/>
                </a:lnTo>
                <a:lnTo>
                  <a:pt x="3561624" y="2871947"/>
                </a:lnTo>
                <a:lnTo>
                  <a:pt x="3524408" y="2870086"/>
                </a:lnTo>
                <a:lnTo>
                  <a:pt x="3490644" y="2868929"/>
                </a:lnTo>
                <a:lnTo>
                  <a:pt x="3457476" y="2868855"/>
                </a:lnTo>
                <a:lnTo>
                  <a:pt x="3422048" y="2870240"/>
                </a:lnTo>
                <a:lnTo>
                  <a:pt x="3381504" y="2873461"/>
                </a:lnTo>
                <a:lnTo>
                  <a:pt x="3332988" y="2878896"/>
                </a:lnTo>
                <a:lnTo>
                  <a:pt x="3273320" y="2884181"/>
                </a:lnTo>
                <a:lnTo>
                  <a:pt x="3213645" y="2885869"/>
                </a:lnTo>
                <a:lnTo>
                  <a:pt x="3154774" y="2884936"/>
                </a:lnTo>
                <a:lnTo>
                  <a:pt x="3097517" y="2882356"/>
                </a:lnTo>
                <a:lnTo>
                  <a:pt x="3042687" y="2879105"/>
                </a:lnTo>
                <a:lnTo>
                  <a:pt x="2991094" y="2876159"/>
                </a:lnTo>
                <a:lnTo>
                  <a:pt x="2943549" y="2874491"/>
                </a:lnTo>
                <a:lnTo>
                  <a:pt x="2900864" y="2875079"/>
                </a:lnTo>
                <a:lnTo>
                  <a:pt x="2863850" y="2878896"/>
                </a:lnTo>
                <a:lnTo>
                  <a:pt x="2838172" y="2882268"/>
                </a:lnTo>
                <a:lnTo>
                  <a:pt x="2805285" y="2885001"/>
                </a:lnTo>
                <a:lnTo>
                  <a:pt x="2766013" y="2887125"/>
                </a:lnTo>
                <a:lnTo>
                  <a:pt x="2721178" y="2888671"/>
                </a:lnTo>
                <a:lnTo>
                  <a:pt x="2671603" y="2889668"/>
                </a:lnTo>
                <a:lnTo>
                  <a:pt x="2618111" y="2890146"/>
                </a:lnTo>
                <a:lnTo>
                  <a:pt x="2561526" y="2890136"/>
                </a:lnTo>
                <a:lnTo>
                  <a:pt x="2502670" y="2889666"/>
                </a:lnTo>
                <a:lnTo>
                  <a:pt x="2442367" y="2888768"/>
                </a:lnTo>
                <a:lnTo>
                  <a:pt x="2381440" y="2887471"/>
                </a:lnTo>
                <a:lnTo>
                  <a:pt x="2320712" y="2885806"/>
                </a:lnTo>
                <a:lnTo>
                  <a:pt x="2261005" y="2883801"/>
                </a:lnTo>
                <a:lnTo>
                  <a:pt x="2203144" y="2881488"/>
                </a:lnTo>
                <a:lnTo>
                  <a:pt x="2147951" y="2878896"/>
                </a:lnTo>
                <a:lnTo>
                  <a:pt x="2087112" y="2876670"/>
                </a:lnTo>
                <a:lnTo>
                  <a:pt x="2029355" y="2876092"/>
                </a:lnTo>
                <a:lnTo>
                  <a:pt x="1974268" y="2876789"/>
                </a:lnTo>
                <a:lnTo>
                  <a:pt x="1921439" y="2878388"/>
                </a:lnTo>
                <a:lnTo>
                  <a:pt x="1870457" y="2880517"/>
                </a:lnTo>
                <a:lnTo>
                  <a:pt x="1820910" y="2882801"/>
                </a:lnTo>
                <a:lnTo>
                  <a:pt x="1772387" y="2884869"/>
                </a:lnTo>
                <a:lnTo>
                  <a:pt x="1724476" y="2886347"/>
                </a:lnTo>
                <a:lnTo>
                  <a:pt x="1676767" y="2886861"/>
                </a:lnTo>
                <a:lnTo>
                  <a:pt x="1628847" y="2886040"/>
                </a:lnTo>
                <a:lnTo>
                  <a:pt x="1580305" y="2883509"/>
                </a:lnTo>
                <a:lnTo>
                  <a:pt x="1530731" y="2878896"/>
                </a:lnTo>
                <a:lnTo>
                  <a:pt x="1467664" y="2872997"/>
                </a:lnTo>
                <a:lnTo>
                  <a:pt x="1411344" y="2870233"/>
                </a:lnTo>
                <a:lnTo>
                  <a:pt x="1360052" y="2869893"/>
                </a:lnTo>
                <a:lnTo>
                  <a:pt x="1312068" y="2871266"/>
                </a:lnTo>
                <a:lnTo>
                  <a:pt x="1265673" y="2873638"/>
                </a:lnTo>
                <a:lnTo>
                  <a:pt x="1219148" y="2876300"/>
                </a:lnTo>
                <a:lnTo>
                  <a:pt x="1170772" y="2878538"/>
                </a:lnTo>
                <a:lnTo>
                  <a:pt x="1118827" y="2879640"/>
                </a:lnTo>
                <a:lnTo>
                  <a:pt x="1061592" y="2878896"/>
                </a:lnTo>
                <a:lnTo>
                  <a:pt x="1033485" y="2878494"/>
                </a:lnTo>
                <a:lnTo>
                  <a:pt x="1001184" y="2878845"/>
                </a:lnTo>
                <a:lnTo>
                  <a:pt x="925234" y="2881355"/>
                </a:lnTo>
                <a:lnTo>
                  <a:pt x="882199" y="2883290"/>
                </a:lnTo>
                <a:lnTo>
                  <a:pt x="836202" y="2885528"/>
                </a:lnTo>
                <a:lnTo>
                  <a:pt x="787550" y="2887956"/>
                </a:lnTo>
                <a:lnTo>
                  <a:pt x="736551" y="2890461"/>
                </a:lnTo>
                <a:lnTo>
                  <a:pt x="683513" y="2892932"/>
                </a:lnTo>
                <a:lnTo>
                  <a:pt x="628743" y="2895256"/>
                </a:lnTo>
                <a:lnTo>
                  <a:pt x="572549" y="2897319"/>
                </a:lnTo>
                <a:lnTo>
                  <a:pt x="515239" y="2899010"/>
                </a:lnTo>
                <a:lnTo>
                  <a:pt x="457121" y="2900216"/>
                </a:lnTo>
                <a:lnTo>
                  <a:pt x="398502" y="2900825"/>
                </a:lnTo>
                <a:lnTo>
                  <a:pt x="339690" y="2900723"/>
                </a:lnTo>
                <a:lnTo>
                  <a:pt x="280993" y="2899799"/>
                </a:lnTo>
                <a:lnTo>
                  <a:pt x="222718" y="2897939"/>
                </a:lnTo>
                <a:lnTo>
                  <a:pt x="165174" y="2895031"/>
                </a:lnTo>
                <a:lnTo>
                  <a:pt x="108668" y="2890964"/>
                </a:lnTo>
                <a:lnTo>
                  <a:pt x="53507" y="2885623"/>
                </a:lnTo>
                <a:lnTo>
                  <a:pt x="0" y="2878896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1156525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5" dirty="0"/>
              <a:t>S</a:t>
            </a:r>
            <a:r>
              <a:rPr sz="3500" spc="-960" dirty="0"/>
              <a:t>T</a:t>
            </a:r>
            <a:r>
              <a:rPr sz="13200" spc="-640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-1120" dirty="0"/>
              <a:t>E</a:t>
            </a:r>
            <a:r>
              <a:rPr sz="13200" spc="-3547" baseline="6313" dirty="0">
                <a:solidFill>
                  <a:srgbClr val="E9E1DB"/>
                </a:solidFill>
              </a:rPr>
              <a:t>t</a:t>
            </a:r>
            <a:r>
              <a:rPr sz="3500" spc="-310" dirty="0"/>
              <a:t>A</a:t>
            </a:r>
            <a:r>
              <a:rPr sz="13200" spc="-7387" baseline="6313" dirty="0">
                <a:solidFill>
                  <a:srgbClr val="E9E1DB"/>
                </a:solidFill>
              </a:rPr>
              <a:t>a</a:t>
            </a:r>
            <a:r>
              <a:rPr sz="3500" spc="10" dirty="0"/>
              <a:t>MI</a:t>
            </a:r>
            <a:r>
              <a:rPr sz="3500" spc="-919" dirty="0"/>
              <a:t>N</a:t>
            </a:r>
            <a:r>
              <a:rPr sz="13200" spc="-12097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G</a:t>
            </a:r>
            <a:r>
              <a:rPr sz="3500" spc="215" dirty="0"/>
              <a:t> </a:t>
            </a:r>
            <a:r>
              <a:rPr sz="4400" dirty="0"/>
              <a:t>D</a:t>
            </a:r>
            <a:r>
              <a:rPr sz="3500" spc="-2250" dirty="0"/>
              <a:t>A</a:t>
            </a:r>
            <a:r>
              <a:rPr sz="13200" spc="-4170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T</a:t>
            </a:r>
            <a:r>
              <a:rPr sz="3500" spc="-2310" dirty="0"/>
              <a:t>A</a:t>
            </a:r>
            <a:r>
              <a:rPr sz="13200" spc="-1627" baseline="6313" dirty="0">
                <a:solidFill>
                  <a:srgbClr val="E9E1DB"/>
                </a:solidFill>
              </a:rPr>
              <a:t>s</a:t>
            </a:r>
            <a:r>
              <a:rPr sz="4400" spc="-2020" dirty="0"/>
              <a:t>P</a:t>
            </a:r>
            <a:r>
              <a:rPr sz="13200" spc="-5940" baseline="6313" dirty="0">
                <a:solidFill>
                  <a:srgbClr val="E9E1DB"/>
                </a:solidFill>
              </a:rPr>
              <a:t>h</a:t>
            </a:r>
            <a:r>
              <a:rPr sz="3500" spc="10" dirty="0"/>
              <a:t>I</a:t>
            </a:r>
            <a:r>
              <a:rPr sz="3500" spc="30" dirty="0"/>
              <a:t>P</a:t>
            </a:r>
            <a:r>
              <a:rPr sz="3500" spc="-375" dirty="0"/>
              <a:t>E</a:t>
            </a:r>
            <a:r>
              <a:rPr sz="13200" spc="-10417" baseline="6313" dirty="0">
                <a:solidFill>
                  <a:srgbClr val="E9E1DB"/>
                </a:solidFill>
              </a:rPr>
              <a:t>U</a:t>
            </a:r>
            <a:r>
              <a:rPr sz="3500" spc="10" dirty="0"/>
              <a:t>LI</a:t>
            </a:r>
            <a:r>
              <a:rPr sz="3500" spc="-5" dirty="0"/>
              <a:t>N</a:t>
            </a:r>
            <a:r>
              <a:rPr sz="13200" spc="-6727" baseline="6313" dirty="0">
                <a:solidFill>
                  <a:srgbClr val="E9E1DB"/>
                </a:solidFill>
              </a:rPr>
              <a:t>s</a:t>
            </a:r>
            <a:r>
              <a:rPr sz="3500" spc="25" dirty="0"/>
              <a:t>E</a:t>
            </a:r>
            <a:r>
              <a:rPr sz="3500" spc="-360" dirty="0"/>
              <a:t>S</a:t>
            </a:r>
            <a:r>
              <a:rPr sz="13200" spc="-7" baseline="6313" dirty="0">
                <a:solidFill>
                  <a:srgbClr val="E9E1DB"/>
                </a:solidFill>
              </a:rPr>
              <a:t>e</a:t>
            </a:r>
            <a:r>
              <a:rPr sz="13200" spc="75" baseline="6313" dirty="0">
                <a:solidFill>
                  <a:srgbClr val="E9E1DB"/>
                </a:solidFill>
              </a:rPr>
              <a:t> </a:t>
            </a:r>
            <a:r>
              <a:rPr sz="13200" spc="-22" baseline="6313" dirty="0">
                <a:solidFill>
                  <a:srgbClr val="E9E1DB"/>
                </a:solidFill>
              </a:rPr>
              <a:t>Case</a:t>
            </a:r>
            <a:endParaRPr sz="13200" baseline="6313"/>
          </a:p>
        </p:txBody>
      </p:sp>
      <p:sp>
        <p:nvSpPr>
          <p:cNvPr id="6" name="object 6"/>
          <p:cNvSpPr/>
          <p:nvPr/>
        </p:nvSpPr>
        <p:spPr>
          <a:xfrm>
            <a:off x="6710044" y="1995932"/>
            <a:ext cx="3739502" cy="2809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37376" y="3717035"/>
            <a:ext cx="1078992" cy="973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76871" y="4215384"/>
            <a:ext cx="749807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2823" y="4475988"/>
            <a:ext cx="749807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41765" y="2745401"/>
            <a:ext cx="1233805" cy="535940"/>
          </a:xfrm>
          <a:custGeom>
            <a:avLst/>
            <a:gdLst/>
            <a:ahLst/>
            <a:cxnLst/>
            <a:rect l="l" t="t" r="r" b="b"/>
            <a:pathLst>
              <a:path w="1233804" h="535939">
                <a:moveTo>
                  <a:pt x="862090" y="0"/>
                </a:moveTo>
                <a:lnTo>
                  <a:pt x="806624" y="763"/>
                </a:lnTo>
                <a:lnTo>
                  <a:pt x="747419" y="3767"/>
                </a:lnTo>
                <a:lnTo>
                  <a:pt x="684198" y="9481"/>
                </a:lnTo>
                <a:lnTo>
                  <a:pt x="616683" y="18372"/>
                </a:lnTo>
                <a:lnTo>
                  <a:pt x="556572" y="26041"/>
                </a:lnTo>
                <a:lnTo>
                  <a:pt x="504081" y="29875"/>
                </a:lnTo>
                <a:lnTo>
                  <a:pt x="457809" y="30572"/>
                </a:lnTo>
                <a:lnTo>
                  <a:pt x="416355" y="28829"/>
                </a:lnTo>
                <a:lnTo>
                  <a:pt x="378317" y="25344"/>
                </a:lnTo>
                <a:lnTo>
                  <a:pt x="342294" y="20812"/>
                </a:lnTo>
                <a:lnTo>
                  <a:pt x="306883" y="15932"/>
                </a:lnTo>
                <a:lnTo>
                  <a:pt x="270683" y="11401"/>
                </a:lnTo>
                <a:lnTo>
                  <a:pt x="232293" y="7915"/>
                </a:lnTo>
                <a:lnTo>
                  <a:pt x="190312" y="6172"/>
                </a:lnTo>
                <a:lnTo>
                  <a:pt x="143337" y="6869"/>
                </a:lnTo>
                <a:lnTo>
                  <a:pt x="89967" y="10704"/>
                </a:lnTo>
                <a:lnTo>
                  <a:pt x="28800" y="18372"/>
                </a:lnTo>
                <a:lnTo>
                  <a:pt x="20799" y="20023"/>
                </a:lnTo>
                <a:lnTo>
                  <a:pt x="12163" y="27008"/>
                </a:lnTo>
                <a:lnTo>
                  <a:pt x="13179" y="34120"/>
                </a:lnTo>
                <a:lnTo>
                  <a:pt x="13050" y="78405"/>
                </a:lnTo>
                <a:lnTo>
                  <a:pt x="10948" y="127303"/>
                </a:lnTo>
                <a:lnTo>
                  <a:pt x="4263" y="234066"/>
                </a:lnTo>
                <a:lnTo>
                  <a:pt x="1399" y="289493"/>
                </a:lnTo>
                <a:lnTo>
                  <a:pt x="0" y="344659"/>
                </a:lnTo>
                <a:lnTo>
                  <a:pt x="924" y="398344"/>
                </a:lnTo>
                <a:lnTo>
                  <a:pt x="5030" y="449331"/>
                </a:lnTo>
                <a:lnTo>
                  <a:pt x="13179" y="496400"/>
                </a:lnTo>
                <a:lnTo>
                  <a:pt x="12925" y="506560"/>
                </a:lnTo>
                <a:lnTo>
                  <a:pt x="19910" y="512402"/>
                </a:lnTo>
                <a:lnTo>
                  <a:pt x="28800" y="512148"/>
                </a:lnTo>
                <a:lnTo>
                  <a:pt x="62350" y="506082"/>
                </a:lnTo>
                <a:lnTo>
                  <a:pt x="100033" y="502844"/>
                </a:lnTo>
                <a:lnTo>
                  <a:pt x="141505" y="501915"/>
                </a:lnTo>
                <a:lnTo>
                  <a:pt x="186421" y="502778"/>
                </a:lnTo>
                <a:lnTo>
                  <a:pt x="234439" y="504917"/>
                </a:lnTo>
                <a:lnTo>
                  <a:pt x="338401" y="510952"/>
                </a:lnTo>
                <a:lnTo>
                  <a:pt x="393657" y="513813"/>
                </a:lnTo>
                <a:lnTo>
                  <a:pt x="450639" y="515881"/>
                </a:lnTo>
                <a:lnTo>
                  <a:pt x="509001" y="516637"/>
                </a:lnTo>
                <a:lnTo>
                  <a:pt x="568401" y="515565"/>
                </a:lnTo>
                <a:lnTo>
                  <a:pt x="628494" y="512148"/>
                </a:lnTo>
                <a:lnTo>
                  <a:pt x="687157" y="509332"/>
                </a:lnTo>
                <a:lnTo>
                  <a:pt x="742780" y="509846"/>
                </a:lnTo>
                <a:lnTo>
                  <a:pt x="795694" y="512845"/>
                </a:lnTo>
                <a:lnTo>
                  <a:pt x="846229" y="517482"/>
                </a:lnTo>
                <a:lnTo>
                  <a:pt x="941486" y="528293"/>
                </a:lnTo>
                <a:lnTo>
                  <a:pt x="986869" y="532776"/>
                </a:lnTo>
                <a:lnTo>
                  <a:pt x="1031197" y="535516"/>
                </a:lnTo>
                <a:lnTo>
                  <a:pt x="1074800" y="535669"/>
                </a:lnTo>
                <a:lnTo>
                  <a:pt x="1118009" y="532389"/>
                </a:lnTo>
                <a:lnTo>
                  <a:pt x="1161154" y="524830"/>
                </a:lnTo>
                <a:lnTo>
                  <a:pt x="1204566" y="512148"/>
                </a:lnTo>
                <a:lnTo>
                  <a:pt x="1214726" y="512021"/>
                </a:lnTo>
                <a:lnTo>
                  <a:pt x="1219933" y="506306"/>
                </a:lnTo>
                <a:lnTo>
                  <a:pt x="1220187" y="496400"/>
                </a:lnTo>
                <a:lnTo>
                  <a:pt x="1213034" y="459841"/>
                </a:lnTo>
                <a:lnTo>
                  <a:pt x="1211153" y="417758"/>
                </a:lnTo>
                <a:lnTo>
                  <a:pt x="1213162" y="371417"/>
                </a:lnTo>
                <a:lnTo>
                  <a:pt x="1217682" y="322083"/>
                </a:lnTo>
                <a:lnTo>
                  <a:pt x="1223331" y="271023"/>
                </a:lnTo>
                <a:lnTo>
                  <a:pt x="1228728" y="219502"/>
                </a:lnTo>
                <a:lnTo>
                  <a:pt x="1232493" y="168785"/>
                </a:lnTo>
                <a:lnTo>
                  <a:pt x="1233245" y="120139"/>
                </a:lnTo>
                <a:lnTo>
                  <a:pt x="1229603" y="74829"/>
                </a:lnTo>
                <a:lnTo>
                  <a:pt x="1220187" y="34120"/>
                </a:lnTo>
                <a:lnTo>
                  <a:pt x="1219171" y="27389"/>
                </a:lnTo>
                <a:lnTo>
                  <a:pt x="1214853" y="18499"/>
                </a:lnTo>
                <a:lnTo>
                  <a:pt x="1169008" y="18067"/>
                </a:lnTo>
                <a:lnTo>
                  <a:pt x="1131933" y="16255"/>
                </a:lnTo>
                <a:lnTo>
                  <a:pt x="1093064" y="13407"/>
                </a:lnTo>
                <a:lnTo>
                  <a:pt x="1008834" y="6473"/>
                </a:lnTo>
                <a:lnTo>
                  <a:pt x="962917" y="3323"/>
                </a:lnTo>
                <a:lnTo>
                  <a:pt x="914095" y="1009"/>
                </a:lnTo>
                <a:lnTo>
                  <a:pt x="862090" y="0"/>
                </a:lnTo>
                <a:close/>
              </a:path>
            </a:pathLst>
          </a:custGeom>
          <a:solidFill>
            <a:srgbClr val="F4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48016" y="2751986"/>
            <a:ext cx="1223010" cy="513715"/>
          </a:xfrm>
          <a:custGeom>
            <a:avLst/>
            <a:gdLst/>
            <a:ahLst/>
            <a:cxnLst/>
            <a:rect l="l" t="t" r="r" b="b"/>
            <a:pathLst>
              <a:path w="1223009" h="513714">
                <a:moveTo>
                  <a:pt x="6929" y="27535"/>
                </a:moveTo>
                <a:lnTo>
                  <a:pt x="77353" y="8323"/>
                </a:lnTo>
                <a:lnTo>
                  <a:pt x="132597" y="7342"/>
                </a:lnTo>
                <a:lnTo>
                  <a:pt x="187886" y="8286"/>
                </a:lnTo>
                <a:lnTo>
                  <a:pt x="242824" y="10601"/>
                </a:lnTo>
                <a:lnTo>
                  <a:pt x="297016" y="13731"/>
                </a:lnTo>
                <a:lnTo>
                  <a:pt x="350067" y="17121"/>
                </a:lnTo>
                <a:lnTo>
                  <a:pt x="401580" y="20214"/>
                </a:lnTo>
                <a:lnTo>
                  <a:pt x="451160" y="22455"/>
                </a:lnTo>
                <a:lnTo>
                  <a:pt x="498413" y="23288"/>
                </a:lnTo>
                <a:lnTo>
                  <a:pt x="542941" y="22158"/>
                </a:lnTo>
                <a:lnTo>
                  <a:pt x="584350" y="18510"/>
                </a:lnTo>
                <a:lnTo>
                  <a:pt x="622244" y="11787"/>
                </a:lnTo>
                <a:lnTo>
                  <a:pt x="660000" y="5025"/>
                </a:lnTo>
                <a:lnTo>
                  <a:pt x="700987" y="1274"/>
                </a:lnTo>
                <a:lnTo>
                  <a:pt x="744795" y="0"/>
                </a:lnTo>
                <a:lnTo>
                  <a:pt x="791012" y="667"/>
                </a:lnTo>
                <a:lnTo>
                  <a:pt x="839231" y="2742"/>
                </a:lnTo>
                <a:lnTo>
                  <a:pt x="889039" y="5691"/>
                </a:lnTo>
                <a:lnTo>
                  <a:pt x="940027" y="8978"/>
                </a:lnTo>
                <a:lnTo>
                  <a:pt x="991785" y="12069"/>
                </a:lnTo>
                <a:lnTo>
                  <a:pt x="1043903" y="14430"/>
                </a:lnTo>
                <a:lnTo>
                  <a:pt x="1095971" y="15526"/>
                </a:lnTo>
                <a:lnTo>
                  <a:pt x="1147579" y="14823"/>
                </a:lnTo>
                <a:lnTo>
                  <a:pt x="1198316" y="11787"/>
                </a:lnTo>
                <a:lnTo>
                  <a:pt x="1209238" y="11787"/>
                </a:lnTo>
                <a:lnTo>
                  <a:pt x="1214318" y="19153"/>
                </a:lnTo>
                <a:lnTo>
                  <a:pt x="1213937" y="27535"/>
                </a:lnTo>
                <a:lnTo>
                  <a:pt x="1220384" y="96191"/>
                </a:lnTo>
                <a:lnTo>
                  <a:pt x="1223002" y="154917"/>
                </a:lnTo>
                <a:lnTo>
                  <a:pt x="1222742" y="206116"/>
                </a:lnTo>
                <a:lnTo>
                  <a:pt x="1220553" y="252191"/>
                </a:lnTo>
                <a:lnTo>
                  <a:pt x="1217386" y="295545"/>
                </a:lnTo>
                <a:lnTo>
                  <a:pt x="1214191" y="338581"/>
                </a:lnTo>
                <a:lnTo>
                  <a:pt x="1211917" y="383703"/>
                </a:lnTo>
                <a:lnTo>
                  <a:pt x="1211516" y="433313"/>
                </a:lnTo>
                <a:lnTo>
                  <a:pt x="1213937" y="489815"/>
                </a:lnTo>
                <a:lnTo>
                  <a:pt x="1214826" y="498197"/>
                </a:lnTo>
                <a:lnTo>
                  <a:pt x="1207206" y="505563"/>
                </a:lnTo>
                <a:lnTo>
                  <a:pt x="1198316" y="505563"/>
                </a:lnTo>
                <a:lnTo>
                  <a:pt x="1143361" y="510137"/>
                </a:lnTo>
                <a:lnTo>
                  <a:pt x="1087240" y="512622"/>
                </a:lnTo>
                <a:lnTo>
                  <a:pt x="1030655" y="513408"/>
                </a:lnTo>
                <a:lnTo>
                  <a:pt x="974311" y="512888"/>
                </a:lnTo>
                <a:lnTo>
                  <a:pt x="918911" y="511454"/>
                </a:lnTo>
                <a:lnTo>
                  <a:pt x="865159" y="509496"/>
                </a:lnTo>
                <a:lnTo>
                  <a:pt x="813758" y="507406"/>
                </a:lnTo>
                <a:lnTo>
                  <a:pt x="765412" y="505576"/>
                </a:lnTo>
                <a:lnTo>
                  <a:pt x="720824" y="504398"/>
                </a:lnTo>
                <a:lnTo>
                  <a:pt x="680699" y="504263"/>
                </a:lnTo>
                <a:lnTo>
                  <a:pt x="645739" y="505563"/>
                </a:lnTo>
                <a:lnTo>
                  <a:pt x="612696" y="506351"/>
                </a:lnTo>
                <a:lnTo>
                  <a:pt x="573171" y="505148"/>
                </a:lnTo>
                <a:lnTo>
                  <a:pt x="528077" y="502509"/>
                </a:lnTo>
                <a:lnTo>
                  <a:pt x="478329" y="498987"/>
                </a:lnTo>
                <a:lnTo>
                  <a:pt x="424842" y="495137"/>
                </a:lnTo>
                <a:lnTo>
                  <a:pt x="368529" y="491513"/>
                </a:lnTo>
                <a:lnTo>
                  <a:pt x="310307" y="488670"/>
                </a:lnTo>
                <a:lnTo>
                  <a:pt x="251088" y="487162"/>
                </a:lnTo>
                <a:lnTo>
                  <a:pt x="191789" y="487543"/>
                </a:lnTo>
                <a:lnTo>
                  <a:pt x="133323" y="490367"/>
                </a:lnTo>
                <a:lnTo>
                  <a:pt x="76605" y="496189"/>
                </a:lnTo>
                <a:lnTo>
                  <a:pt x="22550" y="505563"/>
                </a:lnTo>
                <a:lnTo>
                  <a:pt x="15946" y="504547"/>
                </a:lnTo>
                <a:lnTo>
                  <a:pt x="6040" y="496165"/>
                </a:lnTo>
                <a:lnTo>
                  <a:pt x="6929" y="489815"/>
                </a:lnTo>
                <a:lnTo>
                  <a:pt x="1092" y="434036"/>
                </a:lnTo>
                <a:lnTo>
                  <a:pt x="0" y="380505"/>
                </a:lnTo>
                <a:lnTo>
                  <a:pt x="2244" y="328732"/>
                </a:lnTo>
                <a:lnTo>
                  <a:pt x="6416" y="278225"/>
                </a:lnTo>
                <a:lnTo>
                  <a:pt x="11110" y="228494"/>
                </a:lnTo>
                <a:lnTo>
                  <a:pt x="14915" y="179050"/>
                </a:lnTo>
                <a:lnTo>
                  <a:pt x="16426" y="129403"/>
                </a:lnTo>
                <a:lnTo>
                  <a:pt x="14233" y="79061"/>
                </a:lnTo>
                <a:lnTo>
                  <a:pt x="6929" y="27535"/>
                </a:lnTo>
                <a:close/>
              </a:path>
            </a:pathLst>
          </a:custGeom>
          <a:ln w="12700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870693" y="2729560"/>
            <a:ext cx="1176020" cy="5149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Data </a:t>
            </a:r>
            <a:r>
              <a:rPr sz="1550" spc="10" dirty="0">
                <a:solidFill>
                  <a:srgbClr val="302C2A"/>
                </a:solidFill>
                <a:latin typeface="Ink Free"/>
                <a:cs typeface="Ink Free"/>
              </a:rPr>
              <a:t>/</a:t>
            </a:r>
            <a:r>
              <a:rPr sz="1550" spc="-1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550" spc="10" dirty="0">
                <a:solidFill>
                  <a:srgbClr val="302C2A"/>
                </a:solidFill>
                <a:latin typeface="Ink Free"/>
                <a:cs typeface="Ink Free"/>
              </a:rPr>
              <a:t>Event</a:t>
            </a:r>
            <a:endParaRPr sz="155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1550" spc="5" dirty="0">
                <a:solidFill>
                  <a:srgbClr val="302C2A"/>
                </a:solidFill>
                <a:latin typeface="Ink Free"/>
                <a:cs typeface="Ink Free"/>
              </a:rPr>
              <a:t>Services</a:t>
            </a:r>
            <a:endParaRPr sz="1550">
              <a:latin typeface="Ink Free"/>
              <a:cs typeface="Ink Fre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54945" y="3472380"/>
            <a:ext cx="1214120" cy="508000"/>
          </a:xfrm>
          <a:custGeom>
            <a:avLst/>
            <a:gdLst/>
            <a:ahLst/>
            <a:cxnLst/>
            <a:rect l="l" t="t" r="r" b="b"/>
            <a:pathLst>
              <a:path w="1214120" h="508000">
                <a:moveTo>
                  <a:pt x="187610" y="0"/>
                </a:moveTo>
                <a:lnTo>
                  <a:pt x="136798" y="157"/>
                </a:lnTo>
                <a:lnTo>
                  <a:pt x="87445" y="3000"/>
                </a:lnTo>
                <a:lnTo>
                  <a:pt x="40131" y="9197"/>
                </a:lnTo>
                <a:lnTo>
                  <a:pt x="24199" y="10076"/>
                </a:lnTo>
                <a:lnTo>
                  <a:pt x="10112" y="19087"/>
                </a:lnTo>
                <a:lnTo>
                  <a:pt x="1002" y="33218"/>
                </a:lnTo>
                <a:lnTo>
                  <a:pt x="0" y="49456"/>
                </a:lnTo>
                <a:lnTo>
                  <a:pt x="8110" y="90029"/>
                </a:lnTo>
                <a:lnTo>
                  <a:pt x="11876" y="135888"/>
                </a:lnTo>
                <a:lnTo>
                  <a:pt x="12311" y="185973"/>
                </a:lnTo>
                <a:lnTo>
                  <a:pt x="10429" y="239226"/>
                </a:lnTo>
                <a:lnTo>
                  <a:pt x="3768" y="350994"/>
                </a:lnTo>
                <a:lnTo>
                  <a:pt x="1015" y="407390"/>
                </a:lnTo>
                <a:lnTo>
                  <a:pt x="0" y="462714"/>
                </a:lnTo>
                <a:lnTo>
                  <a:pt x="25610" y="499987"/>
                </a:lnTo>
                <a:lnTo>
                  <a:pt x="40131" y="502973"/>
                </a:lnTo>
                <a:lnTo>
                  <a:pt x="101836" y="502335"/>
                </a:lnTo>
                <a:lnTo>
                  <a:pt x="162832" y="502400"/>
                </a:lnTo>
                <a:lnTo>
                  <a:pt x="222680" y="502991"/>
                </a:lnTo>
                <a:lnTo>
                  <a:pt x="280942" y="503933"/>
                </a:lnTo>
                <a:lnTo>
                  <a:pt x="441824" y="507102"/>
                </a:lnTo>
                <a:lnTo>
                  <a:pt x="489354" y="507686"/>
                </a:lnTo>
                <a:lnTo>
                  <a:pt x="533104" y="507742"/>
                </a:lnTo>
                <a:lnTo>
                  <a:pt x="572635" y="507092"/>
                </a:lnTo>
                <a:lnTo>
                  <a:pt x="607508" y="505561"/>
                </a:lnTo>
                <a:lnTo>
                  <a:pt x="672993" y="499952"/>
                </a:lnTo>
                <a:lnTo>
                  <a:pt x="714601" y="498328"/>
                </a:lnTo>
                <a:lnTo>
                  <a:pt x="761334" y="497828"/>
                </a:lnTo>
                <a:lnTo>
                  <a:pt x="812417" y="498182"/>
                </a:lnTo>
                <a:lnTo>
                  <a:pt x="867076" y="499115"/>
                </a:lnTo>
                <a:lnTo>
                  <a:pt x="984020" y="501637"/>
                </a:lnTo>
                <a:lnTo>
                  <a:pt x="1044754" y="502680"/>
                </a:lnTo>
                <a:lnTo>
                  <a:pt x="1105965" y="503217"/>
                </a:lnTo>
                <a:lnTo>
                  <a:pt x="1166876" y="502973"/>
                </a:lnTo>
                <a:lnTo>
                  <a:pt x="1184665" y="500612"/>
                </a:lnTo>
                <a:lnTo>
                  <a:pt x="1196609" y="491892"/>
                </a:lnTo>
                <a:lnTo>
                  <a:pt x="1203719" y="478649"/>
                </a:lnTo>
                <a:lnTo>
                  <a:pt x="1207007" y="462714"/>
                </a:lnTo>
                <a:lnTo>
                  <a:pt x="1200231" y="395565"/>
                </a:lnTo>
                <a:lnTo>
                  <a:pt x="1199132" y="333742"/>
                </a:lnTo>
                <a:lnTo>
                  <a:pt x="1201839" y="276794"/>
                </a:lnTo>
                <a:lnTo>
                  <a:pt x="1206484" y="224272"/>
                </a:lnTo>
                <a:lnTo>
                  <a:pt x="1211193" y="175726"/>
                </a:lnTo>
                <a:lnTo>
                  <a:pt x="1214098" y="130708"/>
                </a:lnTo>
                <a:lnTo>
                  <a:pt x="1213326" y="88768"/>
                </a:lnTo>
                <a:lnTo>
                  <a:pt x="1204737" y="35147"/>
                </a:lnTo>
                <a:lnTo>
                  <a:pt x="1166876" y="9197"/>
                </a:lnTo>
                <a:lnTo>
                  <a:pt x="1104857" y="17298"/>
                </a:lnTo>
                <a:lnTo>
                  <a:pt x="1045503" y="20904"/>
                </a:lnTo>
                <a:lnTo>
                  <a:pt x="988714" y="20972"/>
                </a:lnTo>
                <a:lnTo>
                  <a:pt x="934392" y="18462"/>
                </a:lnTo>
                <a:lnTo>
                  <a:pt x="882435" y="14332"/>
                </a:lnTo>
                <a:lnTo>
                  <a:pt x="785222" y="5045"/>
                </a:lnTo>
                <a:lnTo>
                  <a:pt x="739766" y="1805"/>
                </a:lnTo>
                <a:lnTo>
                  <a:pt x="696278" y="778"/>
                </a:lnTo>
                <a:lnTo>
                  <a:pt x="654658" y="2922"/>
                </a:lnTo>
                <a:lnTo>
                  <a:pt x="576980" y="15248"/>
                </a:lnTo>
                <a:lnTo>
                  <a:pt x="535390" y="17972"/>
                </a:lnTo>
                <a:lnTo>
                  <a:pt x="490616" y="18037"/>
                </a:lnTo>
                <a:lnTo>
                  <a:pt x="443239" y="16112"/>
                </a:lnTo>
                <a:lnTo>
                  <a:pt x="393838" y="12863"/>
                </a:lnTo>
                <a:lnTo>
                  <a:pt x="291289" y="5068"/>
                </a:lnTo>
                <a:lnTo>
                  <a:pt x="239300" y="1859"/>
                </a:lnTo>
                <a:lnTo>
                  <a:pt x="187610" y="0"/>
                </a:lnTo>
                <a:close/>
              </a:path>
            </a:pathLst>
          </a:custGeom>
          <a:solidFill>
            <a:srgbClr val="CCE8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3151" y="3466183"/>
            <a:ext cx="1221105" cy="521970"/>
          </a:xfrm>
          <a:custGeom>
            <a:avLst/>
            <a:gdLst/>
            <a:ahLst/>
            <a:cxnLst/>
            <a:rect l="l" t="t" r="r" b="b"/>
            <a:pathLst>
              <a:path w="1221104" h="521970">
                <a:moveTo>
                  <a:pt x="11794" y="55653"/>
                </a:moveTo>
                <a:lnTo>
                  <a:pt x="35547" y="21953"/>
                </a:lnTo>
                <a:lnTo>
                  <a:pt x="109794" y="10551"/>
                </a:lnTo>
                <a:lnTo>
                  <a:pt x="161488" y="9424"/>
                </a:lnTo>
                <a:lnTo>
                  <a:pt x="208265" y="11162"/>
                </a:lnTo>
                <a:lnTo>
                  <a:pt x="251382" y="14915"/>
                </a:lnTo>
                <a:lnTo>
                  <a:pt x="292095" y="19832"/>
                </a:lnTo>
                <a:lnTo>
                  <a:pt x="331660" y="25062"/>
                </a:lnTo>
                <a:lnTo>
                  <a:pt x="371333" y="29756"/>
                </a:lnTo>
                <a:lnTo>
                  <a:pt x="412371" y="33061"/>
                </a:lnTo>
                <a:lnTo>
                  <a:pt x="456030" y="34129"/>
                </a:lnTo>
                <a:lnTo>
                  <a:pt x="503567" y="32107"/>
                </a:lnTo>
                <a:lnTo>
                  <a:pt x="556238" y="26146"/>
                </a:lnTo>
                <a:lnTo>
                  <a:pt x="615298" y="15394"/>
                </a:lnTo>
                <a:lnTo>
                  <a:pt x="675943" y="5096"/>
                </a:lnTo>
                <a:lnTo>
                  <a:pt x="732789" y="331"/>
                </a:lnTo>
                <a:lnTo>
                  <a:pt x="786228" y="0"/>
                </a:lnTo>
                <a:lnTo>
                  <a:pt x="836655" y="3005"/>
                </a:lnTo>
                <a:lnTo>
                  <a:pt x="884460" y="8248"/>
                </a:lnTo>
                <a:lnTo>
                  <a:pt x="930036" y="14632"/>
                </a:lnTo>
                <a:lnTo>
                  <a:pt x="973776" y="21059"/>
                </a:lnTo>
                <a:lnTo>
                  <a:pt x="1016073" y="26429"/>
                </a:lnTo>
                <a:lnTo>
                  <a:pt x="1057318" y="29646"/>
                </a:lnTo>
                <a:lnTo>
                  <a:pt x="1097904" y="29611"/>
                </a:lnTo>
                <a:lnTo>
                  <a:pt x="1138224" y="25227"/>
                </a:lnTo>
                <a:lnTo>
                  <a:pt x="1178670" y="15394"/>
                </a:lnTo>
                <a:lnTo>
                  <a:pt x="1195424" y="18595"/>
                </a:lnTo>
                <a:lnTo>
                  <a:pt x="1209547" y="26999"/>
                </a:lnTo>
                <a:lnTo>
                  <a:pt x="1218265" y="39665"/>
                </a:lnTo>
                <a:lnTo>
                  <a:pt x="1218802" y="55653"/>
                </a:lnTo>
                <a:lnTo>
                  <a:pt x="1220830" y="93051"/>
                </a:lnTo>
                <a:lnTo>
                  <a:pt x="1218722" y="130489"/>
                </a:lnTo>
                <a:lnTo>
                  <a:pt x="1214033" y="168862"/>
                </a:lnTo>
                <a:lnTo>
                  <a:pt x="1208318" y="209066"/>
                </a:lnTo>
                <a:lnTo>
                  <a:pt x="1203134" y="251998"/>
                </a:lnTo>
                <a:lnTo>
                  <a:pt x="1200035" y="298553"/>
                </a:lnTo>
                <a:lnTo>
                  <a:pt x="1200576" y="349626"/>
                </a:lnTo>
                <a:lnTo>
                  <a:pt x="1206313" y="406113"/>
                </a:lnTo>
                <a:lnTo>
                  <a:pt x="1218802" y="468911"/>
                </a:lnTo>
                <a:lnTo>
                  <a:pt x="1215764" y="485310"/>
                </a:lnTo>
                <a:lnTo>
                  <a:pt x="1207928" y="499137"/>
                </a:lnTo>
                <a:lnTo>
                  <a:pt x="1195496" y="507916"/>
                </a:lnTo>
                <a:lnTo>
                  <a:pt x="1178670" y="509170"/>
                </a:lnTo>
                <a:lnTo>
                  <a:pt x="1123833" y="517285"/>
                </a:lnTo>
                <a:lnTo>
                  <a:pt x="1071137" y="521042"/>
                </a:lnTo>
                <a:lnTo>
                  <a:pt x="1020178" y="521351"/>
                </a:lnTo>
                <a:lnTo>
                  <a:pt x="970552" y="519125"/>
                </a:lnTo>
                <a:lnTo>
                  <a:pt x="921856" y="515276"/>
                </a:lnTo>
                <a:lnTo>
                  <a:pt x="873686" y="510716"/>
                </a:lnTo>
                <a:lnTo>
                  <a:pt x="825638" y="506357"/>
                </a:lnTo>
                <a:lnTo>
                  <a:pt x="777310" y="503111"/>
                </a:lnTo>
                <a:lnTo>
                  <a:pt x="728297" y="501890"/>
                </a:lnTo>
                <a:lnTo>
                  <a:pt x="678195" y="503606"/>
                </a:lnTo>
                <a:lnTo>
                  <a:pt x="626601" y="509170"/>
                </a:lnTo>
                <a:lnTo>
                  <a:pt x="578201" y="514501"/>
                </a:lnTo>
                <a:lnTo>
                  <a:pt x="529317" y="516649"/>
                </a:lnTo>
                <a:lnTo>
                  <a:pt x="480123" y="516278"/>
                </a:lnTo>
                <a:lnTo>
                  <a:pt x="430791" y="514053"/>
                </a:lnTo>
                <a:lnTo>
                  <a:pt x="381494" y="510637"/>
                </a:lnTo>
                <a:lnTo>
                  <a:pt x="332406" y="506694"/>
                </a:lnTo>
                <a:lnTo>
                  <a:pt x="283698" y="502889"/>
                </a:lnTo>
                <a:lnTo>
                  <a:pt x="235545" y="499885"/>
                </a:lnTo>
                <a:lnTo>
                  <a:pt x="188118" y="498348"/>
                </a:lnTo>
                <a:lnTo>
                  <a:pt x="141591" y="498940"/>
                </a:lnTo>
                <a:lnTo>
                  <a:pt x="96136" y="502326"/>
                </a:lnTo>
                <a:lnTo>
                  <a:pt x="51926" y="509170"/>
                </a:lnTo>
                <a:lnTo>
                  <a:pt x="37065" y="506755"/>
                </a:lnTo>
                <a:lnTo>
                  <a:pt x="11794" y="468911"/>
                </a:lnTo>
                <a:lnTo>
                  <a:pt x="2328" y="404671"/>
                </a:lnTo>
                <a:lnTo>
                  <a:pt x="0" y="348594"/>
                </a:lnTo>
                <a:lnTo>
                  <a:pt x="2763" y="299145"/>
                </a:lnTo>
                <a:lnTo>
                  <a:pt x="8575" y="254789"/>
                </a:lnTo>
                <a:lnTo>
                  <a:pt x="15390" y="213990"/>
                </a:lnTo>
                <a:lnTo>
                  <a:pt x="21164" y="175212"/>
                </a:lnTo>
                <a:lnTo>
                  <a:pt x="23853" y="136920"/>
                </a:lnTo>
                <a:lnTo>
                  <a:pt x="21411" y="97579"/>
                </a:lnTo>
                <a:lnTo>
                  <a:pt x="11794" y="55653"/>
                </a:lnTo>
                <a:close/>
              </a:path>
            </a:pathLst>
          </a:custGeom>
          <a:ln w="12700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174985" y="3448253"/>
            <a:ext cx="568325" cy="5149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SQL</a:t>
            </a:r>
            <a:endParaRPr sz="155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550" dirty="0">
                <a:solidFill>
                  <a:srgbClr val="302C2A"/>
                </a:solidFill>
                <a:latin typeface="Ink Free"/>
                <a:cs typeface="Ink Free"/>
              </a:rPr>
              <a:t>Acce</a:t>
            </a:r>
            <a:r>
              <a:rPr sz="1550" spc="2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550">
              <a:latin typeface="Ink Free"/>
              <a:cs typeface="Ink Fre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54945" y="4180501"/>
            <a:ext cx="1209675" cy="527050"/>
          </a:xfrm>
          <a:custGeom>
            <a:avLst/>
            <a:gdLst/>
            <a:ahLst/>
            <a:cxnLst/>
            <a:rect l="l" t="t" r="r" b="b"/>
            <a:pathLst>
              <a:path w="1209675" h="527050">
                <a:moveTo>
                  <a:pt x="259456" y="0"/>
                </a:moveTo>
                <a:lnTo>
                  <a:pt x="210575" y="360"/>
                </a:lnTo>
                <a:lnTo>
                  <a:pt x="158230" y="3243"/>
                </a:lnTo>
                <a:lnTo>
                  <a:pt x="101699" y="9225"/>
                </a:lnTo>
                <a:lnTo>
                  <a:pt x="40258" y="18880"/>
                </a:lnTo>
                <a:lnTo>
                  <a:pt x="24253" y="19759"/>
                </a:lnTo>
                <a:lnTo>
                  <a:pt x="10128" y="28770"/>
                </a:lnTo>
                <a:lnTo>
                  <a:pt x="1004" y="42901"/>
                </a:lnTo>
                <a:lnTo>
                  <a:pt x="0" y="59139"/>
                </a:lnTo>
                <a:lnTo>
                  <a:pt x="8110" y="99712"/>
                </a:lnTo>
                <a:lnTo>
                  <a:pt x="11876" y="145571"/>
                </a:lnTo>
                <a:lnTo>
                  <a:pt x="12311" y="195656"/>
                </a:lnTo>
                <a:lnTo>
                  <a:pt x="10429" y="248909"/>
                </a:lnTo>
                <a:lnTo>
                  <a:pt x="3768" y="360677"/>
                </a:lnTo>
                <a:lnTo>
                  <a:pt x="1015" y="417073"/>
                </a:lnTo>
                <a:lnTo>
                  <a:pt x="0" y="472397"/>
                </a:lnTo>
                <a:lnTo>
                  <a:pt x="25663" y="509670"/>
                </a:lnTo>
                <a:lnTo>
                  <a:pt x="40258" y="512656"/>
                </a:lnTo>
                <a:lnTo>
                  <a:pt x="102015" y="511667"/>
                </a:lnTo>
                <a:lnTo>
                  <a:pt x="160125" y="511227"/>
                </a:lnTo>
                <a:lnTo>
                  <a:pt x="215016" y="511227"/>
                </a:lnTo>
                <a:lnTo>
                  <a:pt x="267118" y="511555"/>
                </a:lnTo>
                <a:lnTo>
                  <a:pt x="410965" y="513397"/>
                </a:lnTo>
                <a:lnTo>
                  <a:pt x="500762" y="514228"/>
                </a:lnTo>
                <a:lnTo>
                  <a:pt x="545116" y="514191"/>
                </a:lnTo>
                <a:lnTo>
                  <a:pt x="589676" y="513704"/>
                </a:lnTo>
                <a:lnTo>
                  <a:pt x="634873" y="512656"/>
                </a:lnTo>
                <a:lnTo>
                  <a:pt x="684573" y="512192"/>
                </a:lnTo>
                <a:lnTo>
                  <a:pt x="734033" y="513424"/>
                </a:lnTo>
                <a:lnTo>
                  <a:pt x="783217" y="515816"/>
                </a:lnTo>
                <a:lnTo>
                  <a:pt x="880602" y="521948"/>
                </a:lnTo>
                <a:lnTo>
                  <a:pt x="928727" y="524619"/>
                </a:lnTo>
                <a:lnTo>
                  <a:pt x="976425" y="526314"/>
                </a:lnTo>
                <a:lnTo>
                  <a:pt x="1023656" y="526499"/>
                </a:lnTo>
                <a:lnTo>
                  <a:pt x="1070384" y="524641"/>
                </a:lnTo>
                <a:lnTo>
                  <a:pt x="1116570" y="520205"/>
                </a:lnTo>
                <a:lnTo>
                  <a:pt x="1162177" y="512656"/>
                </a:lnTo>
                <a:lnTo>
                  <a:pt x="1179986" y="510295"/>
                </a:lnTo>
                <a:lnTo>
                  <a:pt x="1191974" y="501575"/>
                </a:lnTo>
                <a:lnTo>
                  <a:pt x="1199128" y="488332"/>
                </a:lnTo>
                <a:lnTo>
                  <a:pt x="1202435" y="472397"/>
                </a:lnTo>
                <a:lnTo>
                  <a:pt x="1195659" y="405248"/>
                </a:lnTo>
                <a:lnTo>
                  <a:pt x="1194560" y="343425"/>
                </a:lnTo>
                <a:lnTo>
                  <a:pt x="1197267" y="286477"/>
                </a:lnTo>
                <a:lnTo>
                  <a:pt x="1201912" y="233955"/>
                </a:lnTo>
                <a:lnTo>
                  <a:pt x="1206621" y="185409"/>
                </a:lnTo>
                <a:lnTo>
                  <a:pt x="1209526" y="140391"/>
                </a:lnTo>
                <a:lnTo>
                  <a:pt x="1208754" y="98451"/>
                </a:lnTo>
                <a:lnTo>
                  <a:pt x="1200163" y="44830"/>
                </a:lnTo>
                <a:lnTo>
                  <a:pt x="1162177" y="18880"/>
                </a:lnTo>
                <a:lnTo>
                  <a:pt x="1118142" y="33344"/>
                </a:lnTo>
                <a:lnTo>
                  <a:pt x="1072341" y="41933"/>
                </a:lnTo>
                <a:lnTo>
                  <a:pt x="1024966" y="45639"/>
                </a:lnTo>
                <a:lnTo>
                  <a:pt x="976210" y="45458"/>
                </a:lnTo>
                <a:lnTo>
                  <a:pt x="926264" y="42384"/>
                </a:lnTo>
                <a:lnTo>
                  <a:pt x="875322" y="37412"/>
                </a:lnTo>
                <a:lnTo>
                  <a:pt x="771217" y="25750"/>
                </a:lnTo>
                <a:lnTo>
                  <a:pt x="718439" y="21049"/>
                </a:lnTo>
                <a:lnTo>
                  <a:pt x="665434" y="18428"/>
                </a:lnTo>
                <a:lnTo>
                  <a:pt x="612394" y="18880"/>
                </a:lnTo>
                <a:lnTo>
                  <a:pt x="565244" y="19775"/>
                </a:lnTo>
                <a:lnTo>
                  <a:pt x="520404" y="18589"/>
                </a:lnTo>
                <a:lnTo>
                  <a:pt x="477152" y="15898"/>
                </a:lnTo>
                <a:lnTo>
                  <a:pt x="434768" y="12276"/>
                </a:lnTo>
                <a:lnTo>
                  <a:pt x="392527" y="8300"/>
                </a:lnTo>
                <a:lnTo>
                  <a:pt x="349710" y="4545"/>
                </a:lnTo>
                <a:lnTo>
                  <a:pt x="305593" y="1586"/>
                </a:lnTo>
                <a:lnTo>
                  <a:pt x="259456" y="0"/>
                </a:lnTo>
                <a:close/>
              </a:path>
            </a:pathLst>
          </a:custGeom>
          <a:solidFill>
            <a:srgbClr val="FBE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3114" y="4189432"/>
            <a:ext cx="1216660" cy="512445"/>
          </a:xfrm>
          <a:custGeom>
            <a:avLst/>
            <a:gdLst/>
            <a:ahLst/>
            <a:cxnLst/>
            <a:rect l="l" t="t" r="r" b="b"/>
            <a:pathLst>
              <a:path w="1216659" h="512445">
                <a:moveTo>
                  <a:pt x="11831" y="50208"/>
                </a:moveTo>
                <a:lnTo>
                  <a:pt x="35691" y="16507"/>
                </a:lnTo>
                <a:lnTo>
                  <a:pt x="95709" y="2824"/>
                </a:lnTo>
                <a:lnTo>
                  <a:pt x="142848" y="0"/>
                </a:lnTo>
                <a:lnTo>
                  <a:pt x="192825" y="516"/>
                </a:lnTo>
                <a:lnTo>
                  <a:pt x="244958" y="3417"/>
                </a:lnTo>
                <a:lnTo>
                  <a:pt x="298567" y="7742"/>
                </a:lnTo>
                <a:lnTo>
                  <a:pt x="352969" y="12534"/>
                </a:lnTo>
                <a:lnTo>
                  <a:pt x="407485" y="16834"/>
                </a:lnTo>
                <a:lnTo>
                  <a:pt x="461432" y="19684"/>
                </a:lnTo>
                <a:lnTo>
                  <a:pt x="514129" y="20125"/>
                </a:lnTo>
                <a:lnTo>
                  <a:pt x="564895" y="17200"/>
                </a:lnTo>
                <a:lnTo>
                  <a:pt x="613049" y="9949"/>
                </a:lnTo>
                <a:lnTo>
                  <a:pt x="655250" y="3684"/>
                </a:lnTo>
                <a:lnTo>
                  <a:pt x="696697" y="2038"/>
                </a:lnTo>
                <a:lnTo>
                  <a:pt x="737864" y="3966"/>
                </a:lnTo>
                <a:lnTo>
                  <a:pt x="779226" y="8425"/>
                </a:lnTo>
                <a:lnTo>
                  <a:pt x="821256" y="14371"/>
                </a:lnTo>
                <a:lnTo>
                  <a:pt x="864430" y="20760"/>
                </a:lnTo>
                <a:lnTo>
                  <a:pt x="909219" y="26548"/>
                </a:lnTo>
                <a:lnTo>
                  <a:pt x="956099" y="30692"/>
                </a:lnTo>
                <a:lnTo>
                  <a:pt x="1005544" y="32148"/>
                </a:lnTo>
                <a:lnTo>
                  <a:pt x="1058028" y="29872"/>
                </a:lnTo>
                <a:lnTo>
                  <a:pt x="1114025" y="22820"/>
                </a:lnTo>
                <a:lnTo>
                  <a:pt x="1174008" y="9949"/>
                </a:lnTo>
                <a:lnTo>
                  <a:pt x="1190782" y="13150"/>
                </a:lnTo>
                <a:lnTo>
                  <a:pt x="1204948" y="21554"/>
                </a:lnTo>
                <a:lnTo>
                  <a:pt x="1213709" y="34220"/>
                </a:lnTo>
                <a:lnTo>
                  <a:pt x="1214267" y="50208"/>
                </a:lnTo>
                <a:lnTo>
                  <a:pt x="1216291" y="87606"/>
                </a:lnTo>
                <a:lnTo>
                  <a:pt x="1214172" y="125044"/>
                </a:lnTo>
                <a:lnTo>
                  <a:pt x="1209469" y="163417"/>
                </a:lnTo>
                <a:lnTo>
                  <a:pt x="1203741" y="203621"/>
                </a:lnTo>
                <a:lnTo>
                  <a:pt x="1198546" y="246553"/>
                </a:lnTo>
                <a:lnTo>
                  <a:pt x="1195443" y="293107"/>
                </a:lnTo>
                <a:lnTo>
                  <a:pt x="1195989" y="344180"/>
                </a:lnTo>
                <a:lnTo>
                  <a:pt x="1201745" y="400668"/>
                </a:lnTo>
                <a:lnTo>
                  <a:pt x="1214267" y="463466"/>
                </a:lnTo>
                <a:lnTo>
                  <a:pt x="1211227" y="479865"/>
                </a:lnTo>
                <a:lnTo>
                  <a:pt x="1203377" y="493692"/>
                </a:lnTo>
                <a:lnTo>
                  <a:pt x="1190907" y="502471"/>
                </a:lnTo>
                <a:lnTo>
                  <a:pt x="1174008" y="503725"/>
                </a:lnTo>
                <a:lnTo>
                  <a:pt x="1119883" y="509147"/>
                </a:lnTo>
                <a:lnTo>
                  <a:pt x="1064680" y="511851"/>
                </a:lnTo>
                <a:lnTo>
                  <a:pt x="1009035" y="512381"/>
                </a:lnTo>
                <a:lnTo>
                  <a:pt x="953584" y="511283"/>
                </a:lnTo>
                <a:lnTo>
                  <a:pt x="898962" y="509101"/>
                </a:lnTo>
                <a:lnTo>
                  <a:pt x="845805" y="506379"/>
                </a:lnTo>
                <a:lnTo>
                  <a:pt x="794747" y="503661"/>
                </a:lnTo>
                <a:lnTo>
                  <a:pt x="746425" y="501492"/>
                </a:lnTo>
                <a:lnTo>
                  <a:pt x="701473" y="500417"/>
                </a:lnTo>
                <a:lnTo>
                  <a:pt x="660528" y="500980"/>
                </a:lnTo>
                <a:lnTo>
                  <a:pt x="624225" y="503725"/>
                </a:lnTo>
                <a:lnTo>
                  <a:pt x="586205" y="506147"/>
                </a:lnTo>
                <a:lnTo>
                  <a:pt x="540721" y="505868"/>
                </a:lnTo>
                <a:lnTo>
                  <a:pt x="489329" y="503629"/>
                </a:lnTo>
                <a:lnTo>
                  <a:pt x="433584" y="500166"/>
                </a:lnTo>
                <a:lnTo>
                  <a:pt x="375041" y="496220"/>
                </a:lnTo>
                <a:lnTo>
                  <a:pt x="315254" y="492527"/>
                </a:lnTo>
                <a:lnTo>
                  <a:pt x="255779" y="489827"/>
                </a:lnTo>
                <a:lnTo>
                  <a:pt x="198170" y="488858"/>
                </a:lnTo>
                <a:lnTo>
                  <a:pt x="143982" y="490359"/>
                </a:lnTo>
                <a:lnTo>
                  <a:pt x="94770" y="495069"/>
                </a:lnTo>
                <a:lnTo>
                  <a:pt x="52090" y="503725"/>
                </a:lnTo>
                <a:lnTo>
                  <a:pt x="37209" y="501310"/>
                </a:lnTo>
                <a:lnTo>
                  <a:pt x="11831" y="463466"/>
                </a:lnTo>
                <a:lnTo>
                  <a:pt x="2336" y="399226"/>
                </a:lnTo>
                <a:lnTo>
                  <a:pt x="0" y="343149"/>
                </a:lnTo>
                <a:lnTo>
                  <a:pt x="2772" y="293700"/>
                </a:lnTo>
                <a:lnTo>
                  <a:pt x="8601" y="249344"/>
                </a:lnTo>
                <a:lnTo>
                  <a:pt x="15437" y="208544"/>
                </a:lnTo>
                <a:lnTo>
                  <a:pt x="21229" y="169767"/>
                </a:lnTo>
                <a:lnTo>
                  <a:pt x="23926" y="131475"/>
                </a:lnTo>
                <a:lnTo>
                  <a:pt x="21477" y="92134"/>
                </a:lnTo>
                <a:lnTo>
                  <a:pt x="11831" y="50208"/>
                </a:lnTo>
                <a:close/>
              </a:path>
            </a:pathLst>
          </a:custGeom>
          <a:ln w="12700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03917" y="4167632"/>
            <a:ext cx="901065" cy="514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550" spc="5" dirty="0">
                <a:solidFill>
                  <a:srgbClr val="302C2A"/>
                </a:solidFill>
                <a:latin typeface="Ink Free"/>
                <a:cs typeface="Ink Free"/>
              </a:rPr>
              <a:t>N</a:t>
            </a:r>
            <a:r>
              <a:rPr sz="1550" spc="10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550" spc="2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550" dirty="0">
                <a:solidFill>
                  <a:srgbClr val="302C2A"/>
                </a:solidFill>
                <a:latin typeface="Ink Free"/>
                <a:cs typeface="Ink Free"/>
              </a:rPr>
              <a:t>eb</a:t>
            </a:r>
            <a:r>
              <a:rPr sz="1550" spc="10" dirty="0">
                <a:solidFill>
                  <a:srgbClr val="302C2A"/>
                </a:solidFill>
                <a:latin typeface="Ink Free"/>
                <a:cs typeface="Ink Free"/>
              </a:rPr>
              <a:t>oo</a:t>
            </a:r>
            <a:r>
              <a:rPr sz="1550" dirty="0">
                <a:solidFill>
                  <a:srgbClr val="302C2A"/>
                </a:solidFill>
                <a:latin typeface="Ink Free"/>
                <a:cs typeface="Ink Free"/>
              </a:rPr>
              <a:t>k</a:t>
            </a: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550">
              <a:latin typeface="Ink Free"/>
              <a:cs typeface="Ink Free"/>
            </a:endParaRPr>
          </a:p>
          <a:p>
            <a:pPr marL="8255" algn="ctr">
              <a:lnSpc>
                <a:spcPct val="100000"/>
              </a:lnSpc>
              <a:spcBef>
                <a:spcPts val="80"/>
              </a:spcBef>
            </a:pPr>
            <a:r>
              <a:rPr sz="1550" spc="20" dirty="0">
                <a:solidFill>
                  <a:srgbClr val="302C2A"/>
                </a:solidFill>
                <a:latin typeface="Ink Free"/>
                <a:cs typeface="Ink Free"/>
              </a:rPr>
              <a:t>/ML</a:t>
            </a:r>
            <a:endParaRPr sz="1550">
              <a:latin typeface="Ink Free"/>
              <a:cs typeface="Ink Fre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178540" y="3456432"/>
            <a:ext cx="507492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13947" y="2633472"/>
            <a:ext cx="749807" cy="754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58178" y="4752289"/>
            <a:ext cx="40449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1305" y="3979926"/>
            <a:ext cx="657860" cy="36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4465">
              <a:lnSpc>
                <a:spcPct val="101099"/>
              </a:lnSpc>
              <a:spcBef>
                <a:spcPts val="100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  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W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eh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u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78723" y="2848355"/>
            <a:ext cx="585470" cy="114300"/>
          </a:xfrm>
          <a:custGeom>
            <a:avLst/>
            <a:gdLst/>
            <a:ahLst/>
            <a:cxnLst/>
            <a:rect l="l" t="t" r="r" b="b"/>
            <a:pathLst>
              <a:path w="585470" h="114300">
                <a:moveTo>
                  <a:pt x="0" y="114300"/>
                </a:moveTo>
                <a:lnTo>
                  <a:pt x="500125" y="114300"/>
                </a:lnTo>
                <a:lnTo>
                  <a:pt x="414908" y="0"/>
                </a:lnTo>
                <a:lnTo>
                  <a:pt x="585216" y="0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81643" y="2958083"/>
            <a:ext cx="800100" cy="105410"/>
          </a:xfrm>
          <a:custGeom>
            <a:avLst/>
            <a:gdLst/>
            <a:ahLst/>
            <a:cxnLst/>
            <a:rect l="l" t="t" r="r" b="b"/>
            <a:pathLst>
              <a:path w="800100" h="105410">
                <a:moveTo>
                  <a:pt x="0" y="0"/>
                </a:moveTo>
                <a:lnTo>
                  <a:pt x="79501" y="105155"/>
                </a:lnTo>
                <a:lnTo>
                  <a:pt x="800100" y="105155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6680" y="3204972"/>
            <a:ext cx="1915795" cy="78105"/>
          </a:xfrm>
          <a:custGeom>
            <a:avLst/>
            <a:gdLst/>
            <a:ahLst/>
            <a:cxnLst/>
            <a:rect l="l" t="t" r="r" b="b"/>
            <a:pathLst>
              <a:path w="1915795" h="78104">
                <a:moveTo>
                  <a:pt x="0" y="0"/>
                </a:moveTo>
                <a:lnTo>
                  <a:pt x="1475231" y="0"/>
                </a:lnTo>
                <a:lnTo>
                  <a:pt x="1549527" y="77724"/>
                </a:lnTo>
                <a:lnTo>
                  <a:pt x="1915668" y="77724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39811" y="3415284"/>
            <a:ext cx="581025" cy="114300"/>
          </a:xfrm>
          <a:custGeom>
            <a:avLst/>
            <a:gdLst/>
            <a:ahLst/>
            <a:cxnLst/>
            <a:rect l="l" t="t" r="r" b="b"/>
            <a:pathLst>
              <a:path w="581025" h="114300">
                <a:moveTo>
                  <a:pt x="0" y="114300"/>
                </a:moveTo>
                <a:lnTo>
                  <a:pt x="580644" y="114300"/>
                </a:lnTo>
                <a:lnTo>
                  <a:pt x="522097" y="57150"/>
                </a:lnTo>
                <a:lnTo>
                  <a:pt x="463423" y="0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11311" y="3529584"/>
            <a:ext cx="421005" cy="128270"/>
          </a:xfrm>
          <a:custGeom>
            <a:avLst/>
            <a:gdLst/>
            <a:ahLst/>
            <a:cxnLst/>
            <a:rect l="l" t="t" r="r" b="b"/>
            <a:pathLst>
              <a:path w="421004" h="128270">
                <a:moveTo>
                  <a:pt x="0" y="0"/>
                </a:moveTo>
                <a:lnTo>
                  <a:pt x="115570" y="128015"/>
                </a:lnTo>
                <a:lnTo>
                  <a:pt x="337693" y="128015"/>
                </a:lnTo>
                <a:lnTo>
                  <a:pt x="266573" y="49402"/>
                </a:lnTo>
                <a:lnTo>
                  <a:pt x="420624" y="49402"/>
                </a:lnTo>
                <a:lnTo>
                  <a:pt x="420624" y="32003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49640" y="3657600"/>
            <a:ext cx="379730" cy="132715"/>
          </a:xfrm>
          <a:custGeom>
            <a:avLst/>
            <a:gdLst/>
            <a:ahLst/>
            <a:cxnLst/>
            <a:rect l="l" t="t" r="r" b="b"/>
            <a:pathLst>
              <a:path w="379729" h="132714">
                <a:moveTo>
                  <a:pt x="0" y="0"/>
                </a:moveTo>
                <a:lnTo>
                  <a:pt x="104520" y="132587"/>
                </a:lnTo>
                <a:lnTo>
                  <a:pt x="379475" y="132587"/>
                </a:lnTo>
              </a:path>
            </a:pathLst>
          </a:custGeom>
          <a:ln w="19049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7071" y="3497579"/>
            <a:ext cx="763905" cy="73660"/>
          </a:xfrm>
          <a:custGeom>
            <a:avLst/>
            <a:gdLst/>
            <a:ahLst/>
            <a:cxnLst/>
            <a:rect l="l" t="t" r="r" b="b"/>
            <a:pathLst>
              <a:path w="763904" h="73660">
                <a:moveTo>
                  <a:pt x="59181" y="73152"/>
                </a:moveTo>
                <a:lnTo>
                  <a:pt x="0" y="0"/>
                </a:lnTo>
                <a:lnTo>
                  <a:pt x="763524" y="0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44383" y="3771900"/>
            <a:ext cx="982980" cy="763905"/>
          </a:xfrm>
          <a:custGeom>
            <a:avLst/>
            <a:gdLst/>
            <a:ahLst/>
            <a:cxnLst/>
            <a:rect l="l" t="t" r="r" b="b"/>
            <a:pathLst>
              <a:path w="982979" h="763904">
                <a:moveTo>
                  <a:pt x="0" y="763524"/>
                </a:moveTo>
                <a:lnTo>
                  <a:pt x="807593" y="763524"/>
                </a:lnTo>
                <a:lnTo>
                  <a:pt x="260350" y="0"/>
                </a:lnTo>
                <a:lnTo>
                  <a:pt x="982980" y="0"/>
                </a:lnTo>
                <a:lnTo>
                  <a:pt x="977646" y="0"/>
                </a:lnTo>
              </a:path>
            </a:pathLst>
          </a:custGeom>
          <a:ln w="19050">
            <a:solidFill>
              <a:srgbClr val="9E94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72300" y="3131820"/>
            <a:ext cx="953261" cy="95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8895" y="3328415"/>
            <a:ext cx="365759" cy="365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68895" y="2816313"/>
            <a:ext cx="884681" cy="8801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5492" y="3012948"/>
            <a:ext cx="297179" cy="292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29500" y="2468841"/>
            <a:ext cx="880148" cy="8801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26095" y="2665476"/>
            <a:ext cx="292607" cy="292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31252" y="2176272"/>
            <a:ext cx="884681" cy="8846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27847" y="2372867"/>
            <a:ext cx="297179" cy="2971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46338" y="2004737"/>
            <a:ext cx="1233805" cy="535940"/>
          </a:xfrm>
          <a:custGeom>
            <a:avLst/>
            <a:gdLst/>
            <a:ahLst/>
            <a:cxnLst/>
            <a:rect l="l" t="t" r="r" b="b"/>
            <a:pathLst>
              <a:path w="1233804" h="535939">
                <a:moveTo>
                  <a:pt x="862090" y="0"/>
                </a:moveTo>
                <a:lnTo>
                  <a:pt x="806624" y="763"/>
                </a:lnTo>
                <a:lnTo>
                  <a:pt x="747419" y="3767"/>
                </a:lnTo>
                <a:lnTo>
                  <a:pt x="684198" y="9481"/>
                </a:lnTo>
                <a:lnTo>
                  <a:pt x="616683" y="18372"/>
                </a:lnTo>
                <a:lnTo>
                  <a:pt x="556572" y="26041"/>
                </a:lnTo>
                <a:lnTo>
                  <a:pt x="504081" y="29875"/>
                </a:lnTo>
                <a:lnTo>
                  <a:pt x="457809" y="30572"/>
                </a:lnTo>
                <a:lnTo>
                  <a:pt x="416355" y="28829"/>
                </a:lnTo>
                <a:lnTo>
                  <a:pt x="378317" y="25344"/>
                </a:lnTo>
                <a:lnTo>
                  <a:pt x="342294" y="20812"/>
                </a:lnTo>
                <a:lnTo>
                  <a:pt x="306883" y="15932"/>
                </a:lnTo>
                <a:lnTo>
                  <a:pt x="270683" y="11401"/>
                </a:lnTo>
                <a:lnTo>
                  <a:pt x="232293" y="7915"/>
                </a:lnTo>
                <a:lnTo>
                  <a:pt x="190312" y="6172"/>
                </a:lnTo>
                <a:lnTo>
                  <a:pt x="143337" y="6869"/>
                </a:lnTo>
                <a:lnTo>
                  <a:pt x="89967" y="10704"/>
                </a:lnTo>
                <a:lnTo>
                  <a:pt x="28800" y="18372"/>
                </a:lnTo>
                <a:lnTo>
                  <a:pt x="20799" y="20023"/>
                </a:lnTo>
                <a:lnTo>
                  <a:pt x="12163" y="27008"/>
                </a:lnTo>
                <a:lnTo>
                  <a:pt x="13179" y="34120"/>
                </a:lnTo>
                <a:lnTo>
                  <a:pt x="13050" y="78405"/>
                </a:lnTo>
                <a:lnTo>
                  <a:pt x="10948" y="127303"/>
                </a:lnTo>
                <a:lnTo>
                  <a:pt x="4263" y="234066"/>
                </a:lnTo>
                <a:lnTo>
                  <a:pt x="1399" y="289493"/>
                </a:lnTo>
                <a:lnTo>
                  <a:pt x="0" y="344659"/>
                </a:lnTo>
                <a:lnTo>
                  <a:pt x="924" y="398344"/>
                </a:lnTo>
                <a:lnTo>
                  <a:pt x="5030" y="449331"/>
                </a:lnTo>
                <a:lnTo>
                  <a:pt x="13179" y="496400"/>
                </a:lnTo>
                <a:lnTo>
                  <a:pt x="12925" y="506560"/>
                </a:lnTo>
                <a:lnTo>
                  <a:pt x="19910" y="512402"/>
                </a:lnTo>
                <a:lnTo>
                  <a:pt x="28800" y="512148"/>
                </a:lnTo>
                <a:lnTo>
                  <a:pt x="62350" y="506082"/>
                </a:lnTo>
                <a:lnTo>
                  <a:pt x="100033" y="502844"/>
                </a:lnTo>
                <a:lnTo>
                  <a:pt x="141505" y="501915"/>
                </a:lnTo>
                <a:lnTo>
                  <a:pt x="186421" y="502778"/>
                </a:lnTo>
                <a:lnTo>
                  <a:pt x="234439" y="504917"/>
                </a:lnTo>
                <a:lnTo>
                  <a:pt x="338401" y="510952"/>
                </a:lnTo>
                <a:lnTo>
                  <a:pt x="393657" y="513813"/>
                </a:lnTo>
                <a:lnTo>
                  <a:pt x="450639" y="515881"/>
                </a:lnTo>
                <a:lnTo>
                  <a:pt x="509001" y="516637"/>
                </a:lnTo>
                <a:lnTo>
                  <a:pt x="568401" y="515565"/>
                </a:lnTo>
                <a:lnTo>
                  <a:pt x="628494" y="512148"/>
                </a:lnTo>
                <a:lnTo>
                  <a:pt x="687157" y="509332"/>
                </a:lnTo>
                <a:lnTo>
                  <a:pt x="742780" y="509846"/>
                </a:lnTo>
                <a:lnTo>
                  <a:pt x="795694" y="512845"/>
                </a:lnTo>
                <a:lnTo>
                  <a:pt x="846229" y="517482"/>
                </a:lnTo>
                <a:lnTo>
                  <a:pt x="941486" y="528293"/>
                </a:lnTo>
                <a:lnTo>
                  <a:pt x="986869" y="532776"/>
                </a:lnTo>
                <a:lnTo>
                  <a:pt x="1031197" y="535516"/>
                </a:lnTo>
                <a:lnTo>
                  <a:pt x="1074800" y="535669"/>
                </a:lnTo>
                <a:lnTo>
                  <a:pt x="1118009" y="532389"/>
                </a:lnTo>
                <a:lnTo>
                  <a:pt x="1161154" y="524830"/>
                </a:lnTo>
                <a:lnTo>
                  <a:pt x="1204566" y="512148"/>
                </a:lnTo>
                <a:lnTo>
                  <a:pt x="1214726" y="512021"/>
                </a:lnTo>
                <a:lnTo>
                  <a:pt x="1219933" y="506306"/>
                </a:lnTo>
                <a:lnTo>
                  <a:pt x="1220187" y="496400"/>
                </a:lnTo>
                <a:lnTo>
                  <a:pt x="1213034" y="459841"/>
                </a:lnTo>
                <a:lnTo>
                  <a:pt x="1211153" y="417758"/>
                </a:lnTo>
                <a:lnTo>
                  <a:pt x="1213162" y="371417"/>
                </a:lnTo>
                <a:lnTo>
                  <a:pt x="1217682" y="322083"/>
                </a:lnTo>
                <a:lnTo>
                  <a:pt x="1223331" y="271023"/>
                </a:lnTo>
                <a:lnTo>
                  <a:pt x="1228728" y="219502"/>
                </a:lnTo>
                <a:lnTo>
                  <a:pt x="1232493" y="168785"/>
                </a:lnTo>
                <a:lnTo>
                  <a:pt x="1233245" y="120139"/>
                </a:lnTo>
                <a:lnTo>
                  <a:pt x="1229603" y="74829"/>
                </a:lnTo>
                <a:lnTo>
                  <a:pt x="1220187" y="34120"/>
                </a:lnTo>
                <a:lnTo>
                  <a:pt x="1219171" y="27389"/>
                </a:lnTo>
                <a:lnTo>
                  <a:pt x="1214853" y="18499"/>
                </a:lnTo>
                <a:lnTo>
                  <a:pt x="1169008" y="18067"/>
                </a:lnTo>
                <a:lnTo>
                  <a:pt x="1131933" y="16255"/>
                </a:lnTo>
                <a:lnTo>
                  <a:pt x="1093064" y="13407"/>
                </a:lnTo>
                <a:lnTo>
                  <a:pt x="1008834" y="6473"/>
                </a:lnTo>
                <a:lnTo>
                  <a:pt x="962917" y="3323"/>
                </a:lnTo>
                <a:lnTo>
                  <a:pt x="914095" y="1009"/>
                </a:lnTo>
                <a:lnTo>
                  <a:pt x="862090" y="0"/>
                </a:lnTo>
                <a:close/>
              </a:path>
            </a:pathLst>
          </a:custGeom>
          <a:solidFill>
            <a:srgbClr val="EA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52589" y="2011322"/>
            <a:ext cx="1223010" cy="513715"/>
          </a:xfrm>
          <a:custGeom>
            <a:avLst/>
            <a:gdLst/>
            <a:ahLst/>
            <a:cxnLst/>
            <a:rect l="l" t="t" r="r" b="b"/>
            <a:pathLst>
              <a:path w="1223009" h="513714">
                <a:moveTo>
                  <a:pt x="6929" y="27535"/>
                </a:moveTo>
                <a:lnTo>
                  <a:pt x="77353" y="8323"/>
                </a:lnTo>
                <a:lnTo>
                  <a:pt x="132597" y="7342"/>
                </a:lnTo>
                <a:lnTo>
                  <a:pt x="187886" y="8286"/>
                </a:lnTo>
                <a:lnTo>
                  <a:pt x="242824" y="10601"/>
                </a:lnTo>
                <a:lnTo>
                  <a:pt x="297016" y="13731"/>
                </a:lnTo>
                <a:lnTo>
                  <a:pt x="350067" y="17121"/>
                </a:lnTo>
                <a:lnTo>
                  <a:pt x="401580" y="20214"/>
                </a:lnTo>
                <a:lnTo>
                  <a:pt x="451160" y="22455"/>
                </a:lnTo>
                <a:lnTo>
                  <a:pt x="498413" y="23288"/>
                </a:lnTo>
                <a:lnTo>
                  <a:pt x="542941" y="22158"/>
                </a:lnTo>
                <a:lnTo>
                  <a:pt x="584350" y="18510"/>
                </a:lnTo>
                <a:lnTo>
                  <a:pt x="622244" y="11787"/>
                </a:lnTo>
                <a:lnTo>
                  <a:pt x="660000" y="5025"/>
                </a:lnTo>
                <a:lnTo>
                  <a:pt x="700987" y="1274"/>
                </a:lnTo>
                <a:lnTo>
                  <a:pt x="744795" y="0"/>
                </a:lnTo>
                <a:lnTo>
                  <a:pt x="791012" y="667"/>
                </a:lnTo>
                <a:lnTo>
                  <a:pt x="839231" y="2742"/>
                </a:lnTo>
                <a:lnTo>
                  <a:pt x="889039" y="5691"/>
                </a:lnTo>
                <a:lnTo>
                  <a:pt x="940027" y="8978"/>
                </a:lnTo>
                <a:lnTo>
                  <a:pt x="991785" y="12069"/>
                </a:lnTo>
                <a:lnTo>
                  <a:pt x="1043903" y="14430"/>
                </a:lnTo>
                <a:lnTo>
                  <a:pt x="1095971" y="15526"/>
                </a:lnTo>
                <a:lnTo>
                  <a:pt x="1147579" y="14823"/>
                </a:lnTo>
                <a:lnTo>
                  <a:pt x="1198316" y="11787"/>
                </a:lnTo>
                <a:lnTo>
                  <a:pt x="1209238" y="11787"/>
                </a:lnTo>
                <a:lnTo>
                  <a:pt x="1214318" y="19153"/>
                </a:lnTo>
                <a:lnTo>
                  <a:pt x="1213937" y="27535"/>
                </a:lnTo>
                <a:lnTo>
                  <a:pt x="1220384" y="96191"/>
                </a:lnTo>
                <a:lnTo>
                  <a:pt x="1223002" y="154917"/>
                </a:lnTo>
                <a:lnTo>
                  <a:pt x="1222742" y="206116"/>
                </a:lnTo>
                <a:lnTo>
                  <a:pt x="1220553" y="252191"/>
                </a:lnTo>
                <a:lnTo>
                  <a:pt x="1217386" y="295545"/>
                </a:lnTo>
                <a:lnTo>
                  <a:pt x="1214191" y="338581"/>
                </a:lnTo>
                <a:lnTo>
                  <a:pt x="1211917" y="383703"/>
                </a:lnTo>
                <a:lnTo>
                  <a:pt x="1211516" y="433313"/>
                </a:lnTo>
                <a:lnTo>
                  <a:pt x="1213937" y="489815"/>
                </a:lnTo>
                <a:lnTo>
                  <a:pt x="1214826" y="498197"/>
                </a:lnTo>
                <a:lnTo>
                  <a:pt x="1207206" y="505563"/>
                </a:lnTo>
                <a:lnTo>
                  <a:pt x="1198316" y="505563"/>
                </a:lnTo>
                <a:lnTo>
                  <a:pt x="1143361" y="510137"/>
                </a:lnTo>
                <a:lnTo>
                  <a:pt x="1087240" y="512622"/>
                </a:lnTo>
                <a:lnTo>
                  <a:pt x="1030655" y="513408"/>
                </a:lnTo>
                <a:lnTo>
                  <a:pt x="974311" y="512888"/>
                </a:lnTo>
                <a:lnTo>
                  <a:pt x="918911" y="511454"/>
                </a:lnTo>
                <a:lnTo>
                  <a:pt x="865159" y="509496"/>
                </a:lnTo>
                <a:lnTo>
                  <a:pt x="813758" y="507406"/>
                </a:lnTo>
                <a:lnTo>
                  <a:pt x="765412" y="505576"/>
                </a:lnTo>
                <a:lnTo>
                  <a:pt x="720824" y="504398"/>
                </a:lnTo>
                <a:lnTo>
                  <a:pt x="680699" y="504263"/>
                </a:lnTo>
                <a:lnTo>
                  <a:pt x="645739" y="505563"/>
                </a:lnTo>
                <a:lnTo>
                  <a:pt x="612696" y="506351"/>
                </a:lnTo>
                <a:lnTo>
                  <a:pt x="573171" y="505148"/>
                </a:lnTo>
                <a:lnTo>
                  <a:pt x="528077" y="502509"/>
                </a:lnTo>
                <a:lnTo>
                  <a:pt x="478329" y="498987"/>
                </a:lnTo>
                <a:lnTo>
                  <a:pt x="424842" y="495137"/>
                </a:lnTo>
                <a:lnTo>
                  <a:pt x="368529" y="491513"/>
                </a:lnTo>
                <a:lnTo>
                  <a:pt x="310307" y="488670"/>
                </a:lnTo>
                <a:lnTo>
                  <a:pt x="251088" y="487162"/>
                </a:lnTo>
                <a:lnTo>
                  <a:pt x="191789" y="487543"/>
                </a:lnTo>
                <a:lnTo>
                  <a:pt x="133323" y="490367"/>
                </a:lnTo>
                <a:lnTo>
                  <a:pt x="76605" y="496189"/>
                </a:lnTo>
                <a:lnTo>
                  <a:pt x="22550" y="505563"/>
                </a:lnTo>
                <a:lnTo>
                  <a:pt x="15946" y="504547"/>
                </a:lnTo>
                <a:lnTo>
                  <a:pt x="6040" y="496165"/>
                </a:lnTo>
                <a:lnTo>
                  <a:pt x="6929" y="489815"/>
                </a:lnTo>
                <a:lnTo>
                  <a:pt x="1092" y="434036"/>
                </a:lnTo>
                <a:lnTo>
                  <a:pt x="0" y="380505"/>
                </a:lnTo>
                <a:lnTo>
                  <a:pt x="2244" y="328732"/>
                </a:lnTo>
                <a:lnTo>
                  <a:pt x="6416" y="278225"/>
                </a:lnTo>
                <a:lnTo>
                  <a:pt x="11110" y="228494"/>
                </a:lnTo>
                <a:lnTo>
                  <a:pt x="14915" y="179050"/>
                </a:lnTo>
                <a:lnTo>
                  <a:pt x="16426" y="129403"/>
                </a:lnTo>
                <a:lnTo>
                  <a:pt x="14233" y="79061"/>
                </a:lnTo>
                <a:lnTo>
                  <a:pt x="6929" y="27535"/>
                </a:lnTo>
                <a:close/>
              </a:path>
            </a:pathLst>
          </a:custGeom>
          <a:ln w="12700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83169" y="1988007"/>
            <a:ext cx="1177925" cy="514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0160" algn="ctr">
              <a:lnSpc>
                <a:spcPct val="100000"/>
              </a:lnSpc>
              <a:spcBef>
                <a:spcPts val="135"/>
              </a:spcBef>
            </a:pP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550">
              <a:latin typeface="Ink Free"/>
              <a:cs typeface="Ink Free"/>
            </a:endParaRPr>
          </a:p>
          <a:p>
            <a:pPr marR="2540" algn="ctr">
              <a:lnSpc>
                <a:spcPct val="100000"/>
              </a:lnSpc>
              <a:spcBef>
                <a:spcPts val="85"/>
              </a:spcBef>
            </a:pPr>
            <a:r>
              <a:rPr sz="1550" spc="15" dirty="0">
                <a:solidFill>
                  <a:srgbClr val="302C2A"/>
                </a:solidFill>
                <a:latin typeface="Ink Free"/>
                <a:cs typeface="Ink Free"/>
              </a:rPr>
              <a:t>Visualization</a:t>
            </a:r>
            <a:endParaRPr sz="1550">
              <a:latin typeface="Ink Free"/>
              <a:cs typeface="Ink Fre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20865" y="2452877"/>
            <a:ext cx="63754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165" marR="5080" indent="-165100">
              <a:lnSpc>
                <a:spcPct val="100899"/>
              </a:lnSpc>
              <a:spcBef>
                <a:spcPts val="105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Raw</a:t>
            </a:r>
            <a:r>
              <a:rPr sz="1100" spc="-9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Data 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Zone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41460" y="2703067"/>
            <a:ext cx="504825" cy="36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 marR="5080" indent="-87630">
              <a:lnSpc>
                <a:spcPct val="101099"/>
              </a:lnSpc>
              <a:spcBef>
                <a:spcPts val="100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u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ate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d  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38490" y="3356609"/>
            <a:ext cx="56388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 marR="5080" indent="-114300">
              <a:lnSpc>
                <a:spcPct val="100899"/>
              </a:lnSpc>
              <a:spcBef>
                <a:spcPts val="10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P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p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d  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07448" y="3075889"/>
            <a:ext cx="468630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endParaRPr sz="1100">
              <a:latin typeface="Ink Free"/>
              <a:cs typeface="Ink Free"/>
            </a:endParaRPr>
          </a:p>
          <a:p>
            <a:pPr marL="80645">
              <a:lnSpc>
                <a:spcPct val="100000"/>
              </a:lnSpc>
              <a:spcBef>
                <a:spcPts val="1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270747" y="4832603"/>
            <a:ext cx="1255013" cy="409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76666" y="4882388"/>
            <a:ext cx="1029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1400" b="1" i="1" spc="-200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13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13561" y="1527428"/>
            <a:ext cx="4998720" cy="4508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0">
              <a:lnSpc>
                <a:spcPct val="99700"/>
              </a:lnSpc>
              <a:spcBef>
                <a:spcPts val="110"/>
              </a:spcBef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Once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ingested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into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stores,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there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usually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need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‘data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pipelines’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prepare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transform the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stages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zones.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This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refinement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often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needed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downstream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products.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Verdana"/>
              <a:cs typeface="Verdana"/>
            </a:endParaRPr>
          </a:p>
          <a:p>
            <a:pPr marL="12700" marR="74295">
              <a:lnSpc>
                <a:spcPct val="99700"/>
              </a:lnSpc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independently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governed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pipeline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layer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works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 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stores,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providing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following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core</a:t>
            </a:r>
            <a:r>
              <a:rPr sz="14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services: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Self-service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discovery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preparation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Governance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resources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domains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ts val="1670"/>
              </a:lnSpc>
              <a:spcBef>
                <a:spcPts val="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transformation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into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required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formats</a:t>
            </a:r>
            <a:endParaRPr sz="1400">
              <a:latin typeface="Verdana"/>
              <a:cs typeface="Verdana"/>
            </a:endParaRPr>
          </a:p>
          <a:p>
            <a:pPr marL="1155700" lvl="1" indent="-229235">
              <a:lnSpc>
                <a:spcPts val="167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Eg;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302C2A"/>
                </a:solidFill>
                <a:latin typeface="Verdana"/>
                <a:cs typeface="Verdana"/>
              </a:rPr>
              <a:t>ETL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verification,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policy,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assure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consistency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Verdana"/>
              <a:cs typeface="Verdana"/>
            </a:endParaRPr>
          </a:p>
          <a:p>
            <a:pPr marL="12700" marR="31115">
              <a:lnSpc>
                <a:spcPct val="100299"/>
              </a:lnSpc>
              <a:spcBef>
                <a:spcPts val="5"/>
              </a:spcBef>
            </a:pP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pipelines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should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capable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work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(such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marts,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warehouses,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lakes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etc)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“pushdown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stream”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within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platforms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support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streaming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data,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such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Apache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Spark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lake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house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technologies.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98133" y="5402960"/>
            <a:ext cx="4653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1: a data mesh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can create, execute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and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govern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streaming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pipelines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within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a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Lake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5402" y="1966878"/>
            <a:ext cx="5548121" cy="271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45402" y="1977735"/>
            <a:ext cx="5548630" cy="2693035"/>
          </a:xfrm>
          <a:custGeom>
            <a:avLst/>
            <a:gdLst/>
            <a:ahLst/>
            <a:cxnLst/>
            <a:rect l="l" t="t" r="r" b="b"/>
            <a:pathLst>
              <a:path w="5548630" h="2693035">
                <a:moveTo>
                  <a:pt x="0" y="2692562"/>
                </a:moveTo>
                <a:lnTo>
                  <a:pt x="34585" y="2636392"/>
                </a:lnTo>
                <a:lnTo>
                  <a:pt x="66262" y="2585470"/>
                </a:lnTo>
                <a:lnTo>
                  <a:pt x="95496" y="2539096"/>
                </a:lnTo>
                <a:lnTo>
                  <a:pt x="122753" y="2496570"/>
                </a:lnTo>
                <a:lnTo>
                  <a:pt x="148500" y="2457192"/>
                </a:lnTo>
                <a:lnTo>
                  <a:pt x="173202" y="2420261"/>
                </a:lnTo>
                <a:lnTo>
                  <a:pt x="197326" y="2385079"/>
                </a:lnTo>
                <a:lnTo>
                  <a:pt x="221336" y="2350945"/>
                </a:lnTo>
                <a:lnTo>
                  <a:pt x="245700" y="2317158"/>
                </a:lnTo>
                <a:lnTo>
                  <a:pt x="270883" y="2283019"/>
                </a:lnTo>
                <a:lnTo>
                  <a:pt x="297352" y="2247827"/>
                </a:lnTo>
                <a:lnTo>
                  <a:pt x="325571" y="2210883"/>
                </a:lnTo>
                <a:lnTo>
                  <a:pt x="356008" y="2171486"/>
                </a:lnTo>
                <a:lnTo>
                  <a:pt x="389127" y="2128936"/>
                </a:lnTo>
                <a:lnTo>
                  <a:pt x="430438" y="2075829"/>
                </a:lnTo>
                <a:lnTo>
                  <a:pt x="466738" y="2028569"/>
                </a:lnTo>
                <a:lnTo>
                  <a:pt x="498851" y="1985985"/>
                </a:lnTo>
                <a:lnTo>
                  <a:pt x="527605" y="1946901"/>
                </a:lnTo>
                <a:lnTo>
                  <a:pt x="553826" y="1910144"/>
                </a:lnTo>
                <a:lnTo>
                  <a:pt x="578340" y="1874541"/>
                </a:lnTo>
                <a:lnTo>
                  <a:pt x="601973" y="1838918"/>
                </a:lnTo>
                <a:lnTo>
                  <a:pt x="625550" y="1802101"/>
                </a:lnTo>
                <a:lnTo>
                  <a:pt x="649899" y="1762917"/>
                </a:lnTo>
                <a:lnTo>
                  <a:pt x="675845" y="1720192"/>
                </a:lnTo>
                <a:lnTo>
                  <a:pt x="704215" y="1672752"/>
                </a:lnTo>
                <a:lnTo>
                  <a:pt x="731044" y="1627865"/>
                </a:lnTo>
                <a:lnTo>
                  <a:pt x="757103" y="1584966"/>
                </a:lnTo>
                <a:lnTo>
                  <a:pt x="782760" y="1543591"/>
                </a:lnTo>
                <a:lnTo>
                  <a:pt x="808383" y="1503273"/>
                </a:lnTo>
                <a:lnTo>
                  <a:pt x="834339" y="1463546"/>
                </a:lnTo>
                <a:lnTo>
                  <a:pt x="860996" y="1423943"/>
                </a:lnTo>
                <a:lnTo>
                  <a:pt x="888722" y="1383999"/>
                </a:lnTo>
                <a:lnTo>
                  <a:pt x="917885" y="1343248"/>
                </a:lnTo>
                <a:lnTo>
                  <a:pt x="948852" y="1301223"/>
                </a:lnTo>
                <a:lnTo>
                  <a:pt x="981992" y="1257459"/>
                </a:lnTo>
                <a:lnTo>
                  <a:pt x="1017671" y="1211489"/>
                </a:lnTo>
                <a:lnTo>
                  <a:pt x="1056258" y="1162847"/>
                </a:lnTo>
                <a:lnTo>
                  <a:pt x="1089925" y="1120430"/>
                </a:lnTo>
                <a:lnTo>
                  <a:pt x="1122188" y="1079016"/>
                </a:lnTo>
                <a:lnTo>
                  <a:pt x="1153225" y="1038364"/>
                </a:lnTo>
                <a:lnTo>
                  <a:pt x="1183210" y="998231"/>
                </a:lnTo>
                <a:lnTo>
                  <a:pt x="1212321" y="958378"/>
                </a:lnTo>
                <a:lnTo>
                  <a:pt x="1240731" y="918562"/>
                </a:lnTo>
                <a:lnTo>
                  <a:pt x="1268618" y="878542"/>
                </a:lnTo>
                <a:lnTo>
                  <a:pt x="1296157" y="838077"/>
                </a:lnTo>
                <a:lnTo>
                  <a:pt x="1323524" y="796925"/>
                </a:lnTo>
                <a:lnTo>
                  <a:pt x="1350895" y="754846"/>
                </a:lnTo>
                <a:lnTo>
                  <a:pt x="1378445" y="711597"/>
                </a:lnTo>
                <a:lnTo>
                  <a:pt x="1406350" y="666938"/>
                </a:lnTo>
                <a:lnTo>
                  <a:pt x="1434786" y="620628"/>
                </a:lnTo>
                <a:lnTo>
                  <a:pt x="1463928" y="572424"/>
                </a:lnTo>
                <a:lnTo>
                  <a:pt x="1492658" y="525625"/>
                </a:lnTo>
                <a:lnTo>
                  <a:pt x="1520000" y="483186"/>
                </a:lnTo>
                <a:lnTo>
                  <a:pt x="1546265" y="444269"/>
                </a:lnTo>
                <a:lnTo>
                  <a:pt x="1571764" y="408033"/>
                </a:lnTo>
                <a:lnTo>
                  <a:pt x="1596809" y="373643"/>
                </a:lnTo>
                <a:lnTo>
                  <a:pt x="1621709" y="340258"/>
                </a:lnTo>
                <a:lnTo>
                  <a:pt x="1646777" y="307042"/>
                </a:lnTo>
                <a:lnTo>
                  <a:pt x="1672323" y="273154"/>
                </a:lnTo>
                <a:lnTo>
                  <a:pt x="1698658" y="237758"/>
                </a:lnTo>
                <a:lnTo>
                  <a:pt x="1726093" y="200014"/>
                </a:lnTo>
                <a:lnTo>
                  <a:pt x="1754939" y="159085"/>
                </a:lnTo>
                <a:lnTo>
                  <a:pt x="1785508" y="114131"/>
                </a:lnTo>
                <a:lnTo>
                  <a:pt x="1818110" y="64315"/>
                </a:lnTo>
                <a:lnTo>
                  <a:pt x="1853056" y="8798"/>
                </a:lnTo>
                <a:lnTo>
                  <a:pt x="1918838" y="14841"/>
                </a:lnTo>
                <a:lnTo>
                  <a:pt x="1976485" y="19075"/>
                </a:lnTo>
                <a:lnTo>
                  <a:pt x="2027331" y="21719"/>
                </a:lnTo>
                <a:lnTo>
                  <a:pt x="2072712" y="22994"/>
                </a:lnTo>
                <a:lnTo>
                  <a:pt x="2113963" y="23119"/>
                </a:lnTo>
                <a:lnTo>
                  <a:pt x="2152419" y="22314"/>
                </a:lnTo>
                <a:lnTo>
                  <a:pt x="2189416" y="20800"/>
                </a:lnTo>
                <a:lnTo>
                  <a:pt x="2226288" y="18795"/>
                </a:lnTo>
                <a:lnTo>
                  <a:pt x="2264372" y="16521"/>
                </a:lnTo>
                <a:lnTo>
                  <a:pt x="2305001" y="14196"/>
                </a:lnTo>
                <a:lnTo>
                  <a:pt x="2349511" y="12042"/>
                </a:lnTo>
                <a:lnTo>
                  <a:pt x="2399237" y="10278"/>
                </a:lnTo>
                <a:lnTo>
                  <a:pt x="2455515" y="9123"/>
                </a:lnTo>
                <a:lnTo>
                  <a:pt x="2519679" y="8798"/>
                </a:lnTo>
                <a:lnTo>
                  <a:pt x="2601606" y="8583"/>
                </a:lnTo>
                <a:lnTo>
                  <a:pt x="2673573" y="7685"/>
                </a:lnTo>
                <a:lnTo>
                  <a:pt x="2736709" y="6345"/>
                </a:lnTo>
                <a:lnTo>
                  <a:pt x="2792143" y="4807"/>
                </a:lnTo>
                <a:lnTo>
                  <a:pt x="2841006" y="3311"/>
                </a:lnTo>
                <a:lnTo>
                  <a:pt x="2884426" y="2100"/>
                </a:lnTo>
                <a:lnTo>
                  <a:pt x="2923534" y="1416"/>
                </a:lnTo>
                <a:lnTo>
                  <a:pt x="2959459" y="1502"/>
                </a:lnTo>
                <a:lnTo>
                  <a:pt x="2993330" y="2600"/>
                </a:lnTo>
                <a:lnTo>
                  <a:pt x="3026277" y="4951"/>
                </a:lnTo>
                <a:lnTo>
                  <a:pt x="3059429" y="8798"/>
                </a:lnTo>
                <a:lnTo>
                  <a:pt x="3095740" y="12943"/>
                </a:lnTo>
                <a:lnTo>
                  <a:pt x="3137004" y="16068"/>
                </a:lnTo>
                <a:lnTo>
                  <a:pt x="3182612" y="18237"/>
                </a:lnTo>
                <a:lnTo>
                  <a:pt x="3231958" y="19514"/>
                </a:lnTo>
                <a:lnTo>
                  <a:pt x="3284431" y="19962"/>
                </a:lnTo>
                <a:lnTo>
                  <a:pt x="3339426" y="19644"/>
                </a:lnTo>
                <a:lnTo>
                  <a:pt x="3396333" y="18624"/>
                </a:lnTo>
                <a:lnTo>
                  <a:pt x="3454545" y="16967"/>
                </a:lnTo>
                <a:lnTo>
                  <a:pt x="3513454" y="14734"/>
                </a:lnTo>
                <a:lnTo>
                  <a:pt x="3572451" y="11990"/>
                </a:lnTo>
                <a:lnTo>
                  <a:pt x="3630929" y="8798"/>
                </a:lnTo>
                <a:lnTo>
                  <a:pt x="3680974" y="6170"/>
                </a:lnTo>
                <a:lnTo>
                  <a:pt x="3732713" y="4021"/>
                </a:lnTo>
                <a:lnTo>
                  <a:pt x="3785742" y="2342"/>
                </a:lnTo>
                <a:lnTo>
                  <a:pt x="3839654" y="1119"/>
                </a:lnTo>
                <a:lnTo>
                  <a:pt x="3894045" y="342"/>
                </a:lnTo>
                <a:lnTo>
                  <a:pt x="3948508" y="0"/>
                </a:lnTo>
                <a:lnTo>
                  <a:pt x="4002637" y="80"/>
                </a:lnTo>
                <a:lnTo>
                  <a:pt x="4056026" y="571"/>
                </a:lnTo>
                <a:lnTo>
                  <a:pt x="4108271" y="1462"/>
                </a:lnTo>
                <a:lnTo>
                  <a:pt x="4158964" y="2742"/>
                </a:lnTo>
                <a:lnTo>
                  <a:pt x="4207700" y="4399"/>
                </a:lnTo>
                <a:lnTo>
                  <a:pt x="4254074" y="6422"/>
                </a:lnTo>
                <a:lnTo>
                  <a:pt x="4297680" y="8798"/>
                </a:lnTo>
                <a:lnTo>
                  <a:pt x="4337676" y="11089"/>
                </a:lnTo>
                <a:lnTo>
                  <a:pt x="4379558" y="13197"/>
                </a:lnTo>
                <a:lnTo>
                  <a:pt x="4423322" y="15080"/>
                </a:lnTo>
                <a:lnTo>
                  <a:pt x="4468964" y="16696"/>
                </a:lnTo>
                <a:lnTo>
                  <a:pt x="4516479" y="18002"/>
                </a:lnTo>
                <a:lnTo>
                  <a:pt x="4565865" y="18955"/>
                </a:lnTo>
                <a:lnTo>
                  <a:pt x="4617116" y="19514"/>
                </a:lnTo>
                <a:lnTo>
                  <a:pt x="4670230" y="19635"/>
                </a:lnTo>
                <a:lnTo>
                  <a:pt x="4725202" y="19276"/>
                </a:lnTo>
                <a:lnTo>
                  <a:pt x="4782029" y="18395"/>
                </a:lnTo>
                <a:lnTo>
                  <a:pt x="4840706" y="16949"/>
                </a:lnTo>
                <a:lnTo>
                  <a:pt x="4901230" y="14896"/>
                </a:lnTo>
                <a:lnTo>
                  <a:pt x="4963597" y="12193"/>
                </a:lnTo>
                <a:lnTo>
                  <a:pt x="5027803" y="8798"/>
                </a:lnTo>
                <a:lnTo>
                  <a:pt x="5058024" y="47321"/>
                </a:lnTo>
                <a:lnTo>
                  <a:pt x="5088275" y="87266"/>
                </a:lnTo>
                <a:lnTo>
                  <a:pt x="5118441" y="128357"/>
                </a:lnTo>
                <a:lnTo>
                  <a:pt x="5148407" y="170315"/>
                </a:lnTo>
                <a:lnTo>
                  <a:pt x="5178057" y="212863"/>
                </a:lnTo>
                <a:lnTo>
                  <a:pt x="5207277" y="255722"/>
                </a:lnTo>
                <a:lnTo>
                  <a:pt x="5235951" y="298616"/>
                </a:lnTo>
                <a:lnTo>
                  <a:pt x="5263964" y="341267"/>
                </a:lnTo>
                <a:lnTo>
                  <a:pt x="5291202" y="383396"/>
                </a:lnTo>
                <a:lnTo>
                  <a:pt x="5317549" y="424727"/>
                </a:lnTo>
                <a:lnTo>
                  <a:pt x="5342890" y="464982"/>
                </a:lnTo>
                <a:lnTo>
                  <a:pt x="5368811" y="506153"/>
                </a:lnTo>
                <a:lnTo>
                  <a:pt x="5396725" y="549866"/>
                </a:lnTo>
                <a:lnTo>
                  <a:pt x="5426147" y="595295"/>
                </a:lnTo>
                <a:lnTo>
                  <a:pt x="5456595" y="641613"/>
                </a:lnTo>
                <a:lnTo>
                  <a:pt x="5487585" y="687994"/>
                </a:lnTo>
                <a:lnTo>
                  <a:pt x="5518633" y="733610"/>
                </a:lnTo>
                <a:lnTo>
                  <a:pt x="5548121" y="776002"/>
                </a:lnTo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81843" y="2231135"/>
            <a:ext cx="2011679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51292" y="2336292"/>
            <a:ext cx="356616" cy="324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69964" y="3753230"/>
            <a:ext cx="348615" cy="198755"/>
          </a:xfrm>
          <a:custGeom>
            <a:avLst/>
            <a:gdLst/>
            <a:ahLst/>
            <a:cxnLst/>
            <a:rect l="l" t="t" r="r" b="b"/>
            <a:pathLst>
              <a:path w="348615" h="198754">
                <a:moveTo>
                  <a:pt x="241172" y="150622"/>
                </a:moveTo>
                <a:lnTo>
                  <a:pt x="230758" y="177292"/>
                </a:lnTo>
                <a:lnTo>
                  <a:pt x="236092" y="179324"/>
                </a:lnTo>
                <a:lnTo>
                  <a:pt x="250443" y="184150"/>
                </a:lnTo>
                <a:lnTo>
                  <a:pt x="297306" y="194437"/>
                </a:lnTo>
                <a:lnTo>
                  <a:pt x="347471" y="198247"/>
                </a:lnTo>
                <a:lnTo>
                  <a:pt x="348233" y="169672"/>
                </a:lnTo>
                <a:lnTo>
                  <a:pt x="331850" y="169291"/>
                </a:lnTo>
                <a:lnTo>
                  <a:pt x="332612" y="169291"/>
                </a:lnTo>
                <a:lnTo>
                  <a:pt x="318096" y="168148"/>
                </a:lnTo>
                <a:lnTo>
                  <a:pt x="317118" y="168148"/>
                </a:lnTo>
                <a:lnTo>
                  <a:pt x="302236" y="166243"/>
                </a:lnTo>
                <a:lnTo>
                  <a:pt x="301878" y="166243"/>
                </a:lnTo>
                <a:lnTo>
                  <a:pt x="287243" y="163703"/>
                </a:lnTo>
                <a:lnTo>
                  <a:pt x="286511" y="163576"/>
                </a:lnTo>
                <a:lnTo>
                  <a:pt x="272033" y="160401"/>
                </a:lnTo>
                <a:lnTo>
                  <a:pt x="272206" y="160401"/>
                </a:lnTo>
                <a:lnTo>
                  <a:pt x="259243" y="156845"/>
                </a:lnTo>
                <a:lnTo>
                  <a:pt x="259079" y="156845"/>
                </a:lnTo>
                <a:lnTo>
                  <a:pt x="246267" y="152654"/>
                </a:lnTo>
                <a:lnTo>
                  <a:pt x="246125" y="152654"/>
                </a:lnTo>
                <a:lnTo>
                  <a:pt x="241172" y="150622"/>
                </a:lnTo>
                <a:close/>
              </a:path>
              <a:path w="348615" h="198754">
                <a:moveTo>
                  <a:pt x="316483" y="168021"/>
                </a:moveTo>
                <a:lnTo>
                  <a:pt x="317118" y="168148"/>
                </a:lnTo>
                <a:lnTo>
                  <a:pt x="318096" y="168148"/>
                </a:lnTo>
                <a:lnTo>
                  <a:pt x="316483" y="168021"/>
                </a:lnTo>
                <a:close/>
              </a:path>
              <a:path w="348615" h="198754">
                <a:moveTo>
                  <a:pt x="301243" y="166116"/>
                </a:moveTo>
                <a:lnTo>
                  <a:pt x="301878" y="166243"/>
                </a:lnTo>
                <a:lnTo>
                  <a:pt x="302236" y="166243"/>
                </a:lnTo>
                <a:lnTo>
                  <a:pt x="301243" y="166116"/>
                </a:lnTo>
                <a:close/>
              </a:path>
              <a:path w="348615" h="198754">
                <a:moveTo>
                  <a:pt x="286773" y="163621"/>
                </a:moveTo>
                <a:lnTo>
                  <a:pt x="287146" y="163703"/>
                </a:lnTo>
                <a:lnTo>
                  <a:pt x="286773" y="163621"/>
                </a:lnTo>
                <a:close/>
              </a:path>
              <a:path w="348615" h="198754">
                <a:moveTo>
                  <a:pt x="286565" y="163576"/>
                </a:moveTo>
                <a:lnTo>
                  <a:pt x="286773" y="163621"/>
                </a:lnTo>
                <a:lnTo>
                  <a:pt x="286565" y="163576"/>
                </a:lnTo>
                <a:close/>
              </a:path>
              <a:path w="348615" h="198754">
                <a:moveTo>
                  <a:pt x="272206" y="160401"/>
                </a:moveTo>
                <a:lnTo>
                  <a:pt x="272033" y="160401"/>
                </a:lnTo>
                <a:lnTo>
                  <a:pt x="272668" y="160528"/>
                </a:lnTo>
                <a:lnTo>
                  <a:pt x="272206" y="160401"/>
                </a:lnTo>
                <a:close/>
              </a:path>
              <a:path w="348615" h="198754">
                <a:moveTo>
                  <a:pt x="258317" y="156591"/>
                </a:moveTo>
                <a:lnTo>
                  <a:pt x="259079" y="156845"/>
                </a:lnTo>
                <a:lnTo>
                  <a:pt x="259243" y="156845"/>
                </a:lnTo>
                <a:lnTo>
                  <a:pt x="258317" y="156591"/>
                </a:lnTo>
                <a:close/>
              </a:path>
              <a:path w="348615" h="198754">
                <a:moveTo>
                  <a:pt x="245569" y="152425"/>
                </a:moveTo>
                <a:lnTo>
                  <a:pt x="246125" y="152654"/>
                </a:lnTo>
                <a:lnTo>
                  <a:pt x="246267" y="152654"/>
                </a:lnTo>
                <a:lnTo>
                  <a:pt x="245569" y="152425"/>
                </a:lnTo>
                <a:close/>
              </a:path>
              <a:path w="348615" h="198754">
                <a:moveTo>
                  <a:pt x="245506" y="152400"/>
                </a:moveTo>
                <a:close/>
              </a:path>
              <a:path w="348615" h="198754">
                <a:moveTo>
                  <a:pt x="155447" y="0"/>
                </a:moveTo>
                <a:lnTo>
                  <a:pt x="0" y="36957"/>
                </a:lnTo>
                <a:lnTo>
                  <a:pt x="122808" y="139192"/>
                </a:lnTo>
                <a:lnTo>
                  <a:pt x="135705" y="84193"/>
                </a:lnTo>
                <a:lnTo>
                  <a:pt x="121284" y="80010"/>
                </a:lnTo>
                <a:lnTo>
                  <a:pt x="129158" y="52578"/>
                </a:lnTo>
                <a:lnTo>
                  <a:pt x="143119" y="52578"/>
                </a:lnTo>
                <a:lnTo>
                  <a:pt x="155447" y="0"/>
                </a:lnTo>
                <a:close/>
              </a:path>
              <a:path w="348615" h="198754">
                <a:moveTo>
                  <a:pt x="159132" y="107509"/>
                </a:moveTo>
                <a:lnTo>
                  <a:pt x="159765" y="112395"/>
                </a:lnTo>
                <a:lnTo>
                  <a:pt x="159765" y="112776"/>
                </a:lnTo>
                <a:lnTo>
                  <a:pt x="185346" y="109220"/>
                </a:lnTo>
                <a:lnTo>
                  <a:pt x="159892" y="109220"/>
                </a:lnTo>
                <a:lnTo>
                  <a:pt x="159132" y="107509"/>
                </a:lnTo>
                <a:close/>
              </a:path>
              <a:path w="348615" h="198754">
                <a:moveTo>
                  <a:pt x="158876" y="105537"/>
                </a:moveTo>
                <a:lnTo>
                  <a:pt x="159132" y="107509"/>
                </a:lnTo>
                <a:lnTo>
                  <a:pt x="159892" y="109220"/>
                </a:lnTo>
                <a:lnTo>
                  <a:pt x="158876" y="105537"/>
                </a:lnTo>
                <a:close/>
              </a:path>
              <a:path w="348615" h="198754">
                <a:moveTo>
                  <a:pt x="187651" y="105537"/>
                </a:moveTo>
                <a:lnTo>
                  <a:pt x="158876" y="105537"/>
                </a:lnTo>
                <a:lnTo>
                  <a:pt x="159892" y="109220"/>
                </a:lnTo>
                <a:lnTo>
                  <a:pt x="185346" y="109220"/>
                </a:lnTo>
                <a:lnTo>
                  <a:pt x="188086" y="108839"/>
                </a:lnTo>
                <a:lnTo>
                  <a:pt x="188086" y="108585"/>
                </a:lnTo>
                <a:lnTo>
                  <a:pt x="187651" y="105537"/>
                </a:lnTo>
                <a:close/>
              </a:path>
              <a:path w="348615" h="198754">
                <a:moveTo>
                  <a:pt x="157504" y="103845"/>
                </a:moveTo>
                <a:lnTo>
                  <a:pt x="159132" y="107509"/>
                </a:lnTo>
                <a:lnTo>
                  <a:pt x="158876" y="105537"/>
                </a:lnTo>
                <a:lnTo>
                  <a:pt x="187651" y="105537"/>
                </a:lnTo>
                <a:lnTo>
                  <a:pt x="187560" y="104902"/>
                </a:lnTo>
                <a:lnTo>
                  <a:pt x="158241" y="104902"/>
                </a:lnTo>
                <a:lnTo>
                  <a:pt x="157504" y="103845"/>
                </a:lnTo>
                <a:close/>
              </a:path>
              <a:path w="348615" h="198754">
                <a:moveTo>
                  <a:pt x="156844" y="102362"/>
                </a:moveTo>
                <a:lnTo>
                  <a:pt x="157504" y="103845"/>
                </a:lnTo>
                <a:lnTo>
                  <a:pt x="158241" y="104902"/>
                </a:lnTo>
                <a:lnTo>
                  <a:pt x="156844" y="102362"/>
                </a:lnTo>
                <a:close/>
              </a:path>
              <a:path w="348615" h="198754">
                <a:moveTo>
                  <a:pt x="187197" y="102362"/>
                </a:moveTo>
                <a:lnTo>
                  <a:pt x="156844" y="102362"/>
                </a:lnTo>
                <a:lnTo>
                  <a:pt x="158241" y="104902"/>
                </a:lnTo>
                <a:lnTo>
                  <a:pt x="187560" y="104902"/>
                </a:lnTo>
                <a:lnTo>
                  <a:pt x="187197" y="102362"/>
                </a:lnTo>
                <a:close/>
              </a:path>
              <a:path w="348615" h="198754">
                <a:moveTo>
                  <a:pt x="154078" y="98938"/>
                </a:moveTo>
                <a:lnTo>
                  <a:pt x="157504" y="103845"/>
                </a:lnTo>
                <a:lnTo>
                  <a:pt x="156844" y="102362"/>
                </a:lnTo>
                <a:lnTo>
                  <a:pt x="187197" y="102362"/>
                </a:lnTo>
                <a:lnTo>
                  <a:pt x="186871" y="100076"/>
                </a:lnTo>
                <a:lnTo>
                  <a:pt x="155193" y="100076"/>
                </a:lnTo>
                <a:lnTo>
                  <a:pt x="154078" y="98938"/>
                </a:lnTo>
                <a:close/>
              </a:path>
              <a:path w="348615" h="198754">
                <a:moveTo>
                  <a:pt x="153542" y="98171"/>
                </a:moveTo>
                <a:lnTo>
                  <a:pt x="154078" y="98938"/>
                </a:lnTo>
                <a:lnTo>
                  <a:pt x="155193" y="100076"/>
                </a:lnTo>
                <a:lnTo>
                  <a:pt x="153542" y="98171"/>
                </a:lnTo>
                <a:close/>
              </a:path>
              <a:path w="348615" h="198754">
                <a:moveTo>
                  <a:pt x="186172" y="98171"/>
                </a:moveTo>
                <a:lnTo>
                  <a:pt x="153542" y="98171"/>
                </a:lnTo>
                <a:lnTo>
                  <a:pt x="155193" y="100076"/>
                </a:lnTo>
                <a:lnTo>
                  <a:pt x="186871" y="100076"/>
                </a:lnTo>
                <a:lnTo>
                  <a:pt x="186816" y="99695"/>
                </a:lnTo>
                <a:lnTo>
                  <a:pt x="186172" y="98171"/>
                </a:lnTo>
                <a:close/>
              </a:path>
              <a:path w="348615" h="198754">
                <a:moveTo>
                  <a:pt x="149285" y="94049"/>
                </a:moveTo>
                <a:lnTo>
                  <a:pt x="154078" y="98938"/>
                </a:lnTo>
                <a:lnTo>
                  <a:pt x="153542" y="98171"/>
                </a:lnTo>
                <a:lnTo>
                  <a:pt x="186172" y="98171"/>
                </a:lnTo>
                <a:lnTo>
                  <a:pt x="184667" y="94615"/>
                </a:lnTo>
                <a:lnTo>
                  <a:pt x="149986" y="94615"/>
                </a:lnTo>
                <a:lnTo>
                  <a:pt x="149285" y="94049"/>
                </a:lnTo>
                <a:close/>
              </a:path>
              <a:path w="348615" h="198754">
                <a:moveTo>
                  <a:pt x="148843" y="93599"/>
                </a:moveTo>
                <a:lnTo>
                  <a:pt x="149285" y="94049"/>
                </a:lnTo>
                <a:lnTo>
                  <a:pt x="149986" y="94615"/>
                </a:lnTo>
                <a:lnTo>
                  <a:pt x="148843" y="93599"/>
                </a:lnTo>
                <a:close/>
              </a:path>
              <a:path w="348615" h="198754">
                <a:moveTo>
                  <a:pt x="184237" y="93599"/>
                </a:moveTo>
                <a:lnTo>
                  <a:pt x="148843" y="93599"/>
                </a:lnTo>
                <a:lnTo>
                  <a:pt x="149986" y="94615"/>
                </a:lnTo>
                <a:lnTo>
                  <a:pt x="184667" y="94615"/>
                </a:lnTo>
                <a:lnTo>
                  <a:pt x="184237" y="93599"/>
                </a:lnTo>
                <a:close/>
              </a:path>
              <a:path w="348615" h="198754">
                <a:moveTo>
                  <a:pt x="142183" y="88321"/>
                </a:moveTo>
                <a:lnTo>
                  <a:pt x="149285" y="94049"/>
                </a:lnTo>
                <a:lnTo>
                  <a:pt x="148843" y="93599"/>
                </a:lnTo>
                <a:lnTo>
                  <a:pt x="184237" y="93599"/>
                </a:lnTo>
                <a:lnTo>
                  <a:pt x="182625" y="89789"/>
                </a:lnTo>
                <a:lnTo>
                  <a:pt x="182092" y="89027"/>
                </a:lnTo>
                <a:lnTo>
                  <a:pt x="143255" y="89027"/>
                </a:lnTo>
                <a:lnTo>
                  <a:pt x="142183" y="88321"/>
                </a:lnTo>
                <a:close/>
              </a:path>
              <a:path w="348615" h="198754">
                <a:moveTo>
                  <a:pt x="181559" y="88265"/>
                </a:moveTo>
                <a:lnTo>
                  <a:pt x="142112" y="88265"/>
                </a:lnTo>
                <a:lnTo>
                  <a:pt x="143255" y="89027"/>
                </a:lnTo>
                <a:lnTo>
                  <a:pt x="182092" y="89027"/>
                </a:lnTo>
                <a:lnTo>
                  <a:pt x="181559" y="88265"/>
                </a:lnTo>
                <a:close/>
              </a:path>
              <a:path w="348615" h="198754">
                <a:moveTo>
                  <a:pt x="136061" y="84296"/>
                </a:moveTo>
                <a:lnTo>
                  <a:pt x="142183" y="88321"/>
                </a:lnTo>
                <a:lnTo>
                  <a:pt x="181559" y="88265"/>
                </a:lnTo>
                <a:lnTo>
                  <a:pt x="179158" y="84836"/>
                </a:lnTo>
                <a:lnTo>
                  <a:pt x="137921" y="84836"/>
                </a:lnTo>
                <a:lnTo>
                  <a:pt x="136061" y="84296"/>
                </a:lnTo>
                <a:close/>
              </a:path>
              <a:path w="348615" h="198754">
                <a:moveTo>
                  <a:pt x="135796" y="83807"/>
                </a:moveTo>
                <a:lnTo>
                  <a:pt x="135732" y="84079"/>
                </a:lnTo>
                <a:lnTo>
                  <a:pt x="136061" y="84296"/>
                </a:lnTo>
                <a:lnTo>
                  <a:pt x="137921" y="84836"/>
                </a:lnTo>
                <a:lnTo>
                  <a:pt x="135796" y="83807"/>
                </a:lnTo>
                <a:close/>
              </a:path>
              <a:path w="348615" h="198754">
                <a:moveTo>
                  <a:pt x="142242" y="56316"/>
                </a:moveTo>
                <a:lnTo>
                  <a:pt x="135796" y="83807"/>
                </a:lnTo>
                <a:lnTo>
                  <a:pt x="137921" y="84836"/>
                </a:lnTo>
                <a:lnTo>
                  <a:pt x="179158" y="84836"/>
                </a:lnTo>
                <a:lnTo>
                  <a:pt x="147827" y="57912"/>
                </a:lnTo>
                <a:lnTo>
                  <a:pt x="142242" y="56316"/>
                </a:lnTo>
                <a:close/>
              </a:path>
              <a:path w="348615" h="198754">
                <a:moveTo>
                  <a:pt x="135732" y="84079"/>
                </a:moveTo>
                <a:lnTo>
                  <a:pt x="136061" y="84296"/>
                </a:lnTo>
                <a:lnTo>
                  <a:pt x="135732" y="84079"/>
                </a:lnTo>
                <a:close/>
              </a:path>
              <a:path w="348615" h="198754">
                <a:moveTo>
                  <a:pt x="129158" y="52578"/>
                </a:moveTo>
                <a:lnTo>
                  <a:pt x="121284" y="80010"/>
                </a:lnTo>
                <a:lnTo>
                  <a:pt x="135705" y="84193"/>
                </a:lnTo>
                <a:lnTo>
                  <a:pt x="133984" y="82931"/>
                </a:lnTo>
                <a:lnTo>
                  <a:pt x="136001" y="82931"/>
                </a:lnTo>
                <a:lnTo>
                  <a:pt x="142242" y="56316"/>
                </a:lnTo>
                <a:lnTo>
                  <a:pt x="129158" y="52578"/>
                </a:lnTo>
                <a:close/>
              </a:path>
              <a:path w="348615" h="198754">
                <a:moveTo>
                  <a:pt x="133984" y="82931"/>
                </a:moveTo>
                <a:lnTo>
                  <a:pt x="135732" y="84079"/>
                </a:lnTo>
                <a:lnTo>
                  <a:pt x="135796" y="83807"/>
                </a:lnTo>
                <a:lnTo>
                  <a:pt x="133984" y="82931"/>
                </a:lnTo>
                <a:close/>
              </a:path>
              <a:path w="348615" h="198754">
                <a:moveTo>
                  <a:pt x="136001" y="82931"/>
                </a:moveTo>
                <a:lnTo>
                  <a:pt x="133984" y="82931"/>
                </a:lnTo>
                <a:lnTo>
                  <a:pt x="135796" y="83807"/>
                </a:lnTo>
                <a:lnTo>
                  <a:pt x="136001" y="82931"/>
                </a:lnTo>
                <a:close/>
              </a:path>
              <a:path w="348615" h="198754">
                <a:moveTo>
                  <a:pt x="143119" y="52578"/>
                </a:moveTo>
                <a:lnTo>
                  <a:pt x="129158" y="52578"/>
                </a:lnTo>
                <a:lnTo>
                  <a:pt x="142242" y="56316"/>
                </a:lnTo>
                <a:lnTo>
                  <a:pt x="143119" y="52578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9379" y="3497579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90" h="292735">
                <a:moveTo>
                  <a:pt x="87502" y="0"/>
                </a:moveTo>
                <a:lnTo>
                  <a:pt x="53685" y="7701"/>
                </a:lnTo>
                <a:lnTo>
                  <a:pt x="25844" y="28749"/>
                </a:lnTo>
                <a:lnTo>
                  <a:pt x="6957" y="60061"/>
                </a:lnTo>
                <a:lnTo>
                  <a:pt x="0" y="98552"/>
                </a:lnTo>
                <a:lnTo>
                  <a:pt x="13672" y="151965"/>
                </a:lnTo>
                <a:lnTo>
                  <a:pt x="43751" y="216106"/>
                </a:lnTo>
                <a:lnTo>
                  <a:pt x="73830" y="269984"/>
                </a:lnTo>
                <a:lnTo>
                  <a:pt x="87502" y="292608"/>
                </a:lnTo>
                <a:lnTo>
                  <a:pt x="100976" y="269984"/>
                </a:lnTo>
                <a:lnTo>
                  <a:pt x="130619" y="216106"/>
                </a:lnTo>
                <a:lnTo>
                  <a:pt x="155307" y="162687"/>
                </a:lnTo>
                <a:lnTo>
                  <a:pt x="87502" y="162687"/>
                </a:lnTo>
                <a:lnTo>
                  <a:pt x="65518" y="157737"/>
                </a:lnTo>
                <a:lnTo>
                  <a:pt x="47736" y="144145"/>
                </a:lnTo>
                <a:lnTo>
                  <a:pt x="35835" y="123789"/>
                </a:lnTo>
                <a:lnTo>
                  <a:pt x="31496" y="98552"/>
                </a:lnTo>
                <a:lnTo>
                  <a:pt x="35835" y="73368"/>
                </a:lnTo>
                <a:lnTo>
                  <a:pt x="47736" y="53006"/>
                </a:lnTo>
                <a:lnTo>
                  <a:pt x="65518" y="39383"/>
                </a:lnTo>
                <a:lnTo>
                  <a:pt x="87502" y="34417"/>
                </a:lnTo>
                <a:lnTo>
                  <a:pt x="151908" y="34417"/>
                </a:lnTo>
                <a:lnTo>
                  <a:pt x="148574" y="28749"/>
                </a:lnTo>
                <a:lnTo>
                  <a:pt x="121175" y="7701"/>
                </a:lnTo>
                <a:lnTo>
                  <a:pt x="87502" y="0"/>
                </a:lnTo>
                <a:close/>
              </a:path>
              <a:path w="173990" h="292735">
                <a:moveTo>
                  <a:pt x="151908" y="34417"/>
                </a:moveTo>
                <a:lnTo>
                  <a:pt x="87502" y="34417"/>
                </a:lnTo>
                <a:lnTo>
                  <a:pt x="109561" y="39383"/>
                </a:lnTo>
                <a:lnTo>
                  <a:pt x="127381" y="53006"/>
                </a:lnTo>
                <a:lnTo>
                  <a:pt x="139295" y="73368"/>
                </a:lnTo>
                <a:lnTo>
                  <a:pt x="143637" y="98552"/>
                </a:lnTo>
                <a:lnTo>
                  <a:pt x="139295" y="123789"/>
                </a:lnTo>
                <a:lnTo>
                  <a:pt x="127381" y="144145"/>
                </a:lnTo>
                <a:lnTo>
                  <a:pt x="109561" y="157737"/>
                </a:lnTo>
                <a:lnTo>
                  <a:pt x="87502" y="162687"/>
                </a:lnTo>
                <a:lnTo>
                  <a:pt x="155307" y="162687"/>
                </a:lnTo>
                <a:lnTo>
                  <a:pt x="160262" y="151965"/>
                </a:lnTo>
                <a:lnTo>
                  <a:pt x="173736" y="98552"/>
                </a:lnTo>
                <a:lnTo>
                  <a:pt x="166995" y="60061"/>
                </a:lnTo>
                <a:lnTo>
                  <a:pt x="151908" y="3441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9379" y="3497579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90" h="292735">
                <a:moveTo>
                  <a:pt x="87502" y="0"/>
                </a:moveTo>
                <a:lnTo>
                  <a:pt x="121175" y="7701"/>
                </a:lnTo>
                <a:lnTo>
                  <a:pt x="148574" y="28749"/>
                </a:lnTo>
                <a:lnTo>
                  <a:pt x="166995" y="60061"/>
                </a:lnTo>
                <a:lnTo>
                  <a:pt x="173736" y="98552"/>
                </a:lnTo>
                <a:lnTo>
                  <a:pt x="160262" y="151965"/>
                </a:lnTo>
                <a:lnTo>
                  <a:pt x="130619" y="216106"/>
                </a:lnTo>
                <a:lnTo>
                  <a:pt x="100976" y="269984"/>
                </a:lnTo>
                <a:lnTo>
                  <a:pt x="87502" y="292608"/>
                </a:lnTo>
                <a:lnTo>
                  <a:pt x="73830" y="269984"/>
                </a:lnTo>
                <a:lnTo>
                  <a:pt x="43751" y="216106"/>
                </a:lnTo>
                <a:lnTo>
                  <a:pt x="13672" y="151965"/>
                </a:lnTo>
                <a:lnTo>
                  <a:pt x="0" y="98552"/>
                </a:lnTo>
                <a:lnTo>
                  <a:pt x="6957" y="60061"/>
                </a:lnTo>
                <a:lnTo>
                  <a:pt x="25844" y="28749"/>
                </a:lnTo>
                <a:lnTo>
                  <a:pt x="53685" y="7701"/>
                </a:lnTo>
                <a:lnTo>
                  <a:pt x="87502" y="0"/>
                </a:lnTo>
                <a:close/>
              </a:path>
            </a:pathLst>
          </a:custGeom>
          <a:ln w="952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6113" y="3527234"/>
            <a:ext cx="121666" cy="137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9711" y="3653028"/>
            <a:ext cx="786383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6700" y="2939795"/>
            <a:ext cx="905255" cy="5577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7606" y="1913382"/>
            <a:ext cx="288290" cy="265430"/>
          </a:xfrm>
          <a:custGeom>
            <a:avLst/>
            <a:gdLst/>
            <a:ahLst/>
            <a:cxnLst/>
            <a:rect l="l" t="t" r="r" b="b"/>
            <a:pathLst>
              <a:path w="288290" h="265430">
                <a:moveTo>
                  <a:pt x="230377" y="0"/>
                </a:moveTo>
                <a:lnTo>
                  <a:pt x="57658" y="0"/>
                </a:lnTo>
                <a:lnTo>
                  <a:pt x="0" y="132587"/>
                </a:lnTo>
                <a:lnTo>
                  <a:pt x="57658" y="265175"/>
                </a:lnTo>
                <a:lnTo>
                  <a:pt x="230377" y="265175"/>
                </a:lnTo>
                <a:lnTo>
                  <a:pt x="288036" y="132587"/>
                </a:lnTo>
                <a:lnTo>
                  <a:pt x="230377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7606" y="1913382"/>
            <a:ext cx="288290" cy="265430"/>
          </a:xfrm>
          <a:custGeom>
            <a:avLst/>
            <a:gdLst/>
            <a:ahLst/>
            <a:cxnLst/>
            <a:rect l="l" t="t" r="r" b="b"/>
            <a:pathLst>
              <a:path w="288290" h="265430">
                <a:moveTo>
                  <a:pt x="0" y="132587"/>
                </a:moveTo>
                <a:lnTo>
                  <a:pt x="57658" y="0"/>
                </a:lnTo>
                <a:lnTo>
                  <a:pt x="230377" y="0"/>
                </a:lnTo>
                <a:lnTo>
                  <a:pt x="288036" y="132587"/>
                </a:lnTo>
                <a:lnTo>
                  <a:pt x="230377" y="265175"/>
                </a:lnTo>
                <a:lnTo>
                  <a:pt x="57658" y="265175"/>
                </a:lnTo>
                <a:lnTo>
                  <a:pt x="0" y="13258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24493" y="1780794"/>
            <a:ext cx="283845" cy="265430"/>
          </a:xfrm>
          <a:custGeom>
            <a:avLst/>
            <a:gdLst/>
            <a:ahLst/>
            <a:cxnLst/>
            <a:rect l="l" t="t" r="r" b="b"/>
            <a:pathLst>
              <a:path w="283845" h="265430">
                <a:moveTo>
                  <a:pt x="226822" y="0"/>
                </a:moveTo>
                <a:lnTo>
                  <a:pt x="56641" y="0"/>
                </a:lnTo>
                <a:lnTo>
                  <a:pt x="0" y="132587"/>
                </a:lnTo>
                <a:lnTo>
                  <a:pt x="56641" y="265175"/>
                </a:lnTo>
                <a:lnTo>
                  <a:pt x="226822" y="265175"/>
                </a:lnTo>
                <a:lnTo>
                  <a:pt x="283463" y="132587"/>
                </a:lnTo>
                <a:lnTo>
                  <a:pt x="226822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4493" y="1780794"/>
            <a:ext cx="283845" cy="265430"/>
          </a:xfrm>
          <a:custGeom>
            <a:avLst/>
            <a:gdLst/>
            <a:ahLst/>
            <a:cxnLst/>
            <a:rect l="l" t="t" r="r" b="b"/>
            <a:pathLst>
              <a:path w="283845" h="265430">
                <a:moveTo>
                  <a:pt x="0" y="132587"/>
                </a:moveTo>
                <a:lnTo>
                  <a:pt x="56641" y="0"/>
                </a:lnTo>
                <a:lnTo>
                  <a:pt x="226822" y="0"/>
                </a:lnTo>
                <a:lnTo>
                  <a:pt x="283463" y="132587"/>
                </a:lnTo>
                <a:lnTo>
                  <a:pt x="226822" y="265175"/>
                </a:lnTo>
                <a:lnTo>
                  <a:pt x="56641" y="265175"/>
                </a:lnTo>
                <a:lnTo>
                  <a:pt x="0" y="13258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40295" y="2231135"/>
            <a:ext cx="685800" cy="11978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61019" y="3657600"/>
            <a:ext cx="781812" cy="557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02168" y="2487167"/>
            <a:ext cx="361188" cy="3291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11795" y="3758184"/>
            <a:ext cx="672465" cy="173990"/>
          </a:xfrm>
          <a:custGeom>
            <a:avLst/>
            <a:gdLst/>
            <a:ahLst/>
            <a:cxnLst/>
            <a:rect l="l" t="t" r="r" b="b"/>
            <a:pathLst>
              <a:path w="672465" h="173989">
                <a:moveTo>
                  <a:pt x="0" y="0"/>
                </a:moveTo>
                <a:lnTo>
                  <a:pt x="343661" y="0"/>
                </a:lnTo>
                <a:lnTo>
                  <a:pt x="419988" y="151130"/>
                </a:lnTo>
                <a:lnTo>
                  <a:pt x="672083" y="151130"/>
                </a:lnTo>
                <a:lnTo>
                  <a:pt x="672083" y="173736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4928" y="3200400"/>
            <a:ext cx="576580" cy="182880"/>
          </a:xfrm>
          <a:custGeom>
            <a:avLst/>
            <a:gdLst/>
            <a:ahLst/>
            <a:cxnLst/>
            <a:rect l="l" t="t" r="r" b="b"/>
            <a:pathLst>
              <a:path w="576579" h="182879">
                <a:moveTo>
                  <a:pt x="0" y="0"/>
                </a:moveTo>
                <a:lnTo>
                  <a:pt x="237998" y="0"/>
                </a:lnTo>
                <a:lnTo>
                  <a:pt x="323723" y="182879"/>
                </a:lnTo>
                <a:lnTo>
                  <a:pt x="576072" y="182879"/>
                </a:lnTo>
                <a:lnTo>
                  <a:pt x="552323" y="158876"/>
                </a:lnTo>
                <a:lnTo>
                  <a:pt x="566547" y="173227"/>
                </a:lnTo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01683" y="3374135"/>
            <a:ext cx="1348740" cy="434340"/>
          </a:xfrm>
          <a:custGeom>
            <a:avLst/>
            <a:gdLst/>
            <a:ahLst/>
            <a:cxnLst/>
            <a:rect l="l" t="t" r="r" b="b"/>
            <a:pathLst>
              <a:path w="1348740" h="434339">
                <a:moveTo>
                  <a:pt x="0" y="434339"/>
                </a:moveTo>
                <a:lnTo>
                  <a:pt x="438404" y="434339"/>
                </a:lnTo>
                <a:lnTo>
                  <a:pt x="171576" y="0"/>
                </a:lnTo>
                <a:lnTo>
                  <a:pt x="134874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5340" y="3305555"/>
            <a:ext cx="1828800" cy="142240"/>
          </a:xfrm>
          <a:custGeom>
            <a:avLst/>
            <a:gdLst/>
            <a:ahLst/>
            <a:cxnLst/>
            <a:rect l="l" t="t" r="r" b="b"/>
            <a:pathLst>
              <a:path w="1828800" h="142239">
                <a:moveTo>
                  <a:pt x="0" y="141732"/>
                </a:moveTo>
                <a:lnTo>
                  <a:pt x="480949" y="141732"/>
                </a:lnTo>
                <a:lnTo>
                  <a:pt x="395224" y="0"/>
                </a:lnTo>
                <a:lnTo>
                  <a:pt x="1828800" y="0"/>
                </a:lnTo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7635" y="2692907"/>
            <a:ext cx="1783080" cy="521334"/>
          </a:xfrm>
          <a:custGeom>
            <a:avLst/>
            <a:gdLst/>
            <a:ahLst/>
            <a:cxnLst/>
            <a:rect l="l" t="t" r="r" b="b"/>
            <a:pathLst>
              <a:path w="1783079" h="521335">
                <a:moveTo>
                  <a:pt x="0" y="0"/>
                </a:moveTo>
                <a:lnTo>
                  <a:pt x="242443" y="0"/>
                </a:lnTo>
                <a:lnTo>
                  <a:pt x="499237" y="521207"/>
                </a:lnTo>
                <a:lnTo>
                  <a:pt x="1783080" y="521207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08492" y="2125979"/>
            <a:ext cx="1838325" cy="1001394"/>
          </a:xfrm>
          <a:custGeom>
            <a:avLst/>
            <a:gdLst/>
            <a:ahLst/>
            <a:cxnLst/>
            <a:rect l="l" t="t" r="r" b="b"/>
            <a:pathLst>
              <a:path w="1838325" h="1001394">
                <a:moveTo>
                  <a:pt x="0" y="0"/>
                </a:moveTo>
                <a:lnTo>
                  <a:pt x="377189" y="0"/>
                </a:lnTo>
                <a:lnTo>
                  <a:pt x="849756" y="1001268"/>
                </a:lnTo>
                <a:lnTo>
                  <a:pt x="1837943" y="1001268"/>
                </a:lnTo>
              </a:path>
            </a:pathLst>
          </a:custGeom>
          <a:ln w="19050">
            <a:solidFill>
              <a:srgbClr val="2B61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00031" y="2318004"/>
            <a:ext cx="1881377" cy="13235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32035" y="2350007"/>
            <a:ext cx="1764792" cy="1207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33130" y="1668780"/>
            <a:ext cx="3660393" cy="4120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11565255" cy="2145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5" dirty="0"/>
              <a:t>S</a:t>
            </a:r>
            <a:r>
              <a:rPr sz="3500" spc="-960" dirty="0"/>
              <a:t>T</a:t>
            </a:r>
            <a:r>
              <a:rPr sz="13200" spc="-640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-1120" dirty="0"/>
              <a:t>E</a:t>
            </a:r>
            <a:r>
              <a:rPr sz="13200" spc="-3547" baseline="6313" dirty="0">
                <a:solidFill>
                  <a:srgbClr val="E9E1DB"/>
                </a:solidFill>
              </a:rPr>
              <a:t>t</a:t>
            </a:r>
            <a:r>
              <a:rPr sz="3500" spc="-310" dirty="0"/>
              <a:t>A</a:t>
            </a:r>
            <a:r>
              <a:rPr sz="13200" spc="-7387" baseline="6313" dirty="0">
                <a:solidFill>
                  <a:srgbClr val="E9E1DB"/>
                </a:solidFill>
              </a:rPr>
              <a:t>a</a:t>
            </a:r>
            <a:r>
              <a:rPr sz="3500" spc="10" dirty="0"/>
              <a:t>MI</a:t>
            </a:r>
            <a:r>
              <a:rPr sz="3500" spc="-919" dirty="0"/>
              <a:t>N</a:t>
            </a:r>
            <a:r>
              <a:rPr sz="13200" spc="-12097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G</a:t>
            </a:r>
            <a:r>
              <a:rPr sz="3500" spc="215" dirty="0"/>
              <a:t> </a:t>
            </a:r>
            <a:r>
              <a:rPr sz="4400" spc="10" dirty="0"/>
              <a:t>A</a:t>
            </a:r>
            <a:r>
              <a:rPr sz="3500" spc="-2205" dirty="0"/>
              <a:t>N</a:t>
            </a:r>
            <a:r>
              <a:rPr sz="13200" spc="-4215" baseline="6313" dirty="0">
                <a:solidFill>
                  <a:srgbClr val="E9E1DB"/>
                </a:solidFill>
              </a:rPr>
              <a:t>e</a:t>
            </a:r>
            <a:r>
              <a:rPr sz="3500" spc="-5" dirty="0"/>
              <a:t>A</a:t>
            </a:r>
            <a:r>
              <a:rPr sz="3500" spc="-2265" dirty="0"/>
              <a:t>L</a:t>
            </a:r>
            <a:r>
              <a:rPr sz="13200" spc="-3345" baseline="6313" dirty="0">
                <a:solidFill>
                  <a:srgbClr val="E9E1DB"/>
                </a:solidFill>
              </a:rPr>
              <a:t>s</a:t>
            </a:r>
            <a:r>
              <a:rPr sz="3500" spc="-350" dirty="0"/>
              <a:t>Y</a:t>
            </a:r>
            <a:r>
              <a:rPr sz="13200" spc="-8430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TIC</a:t>
            </a:r>
            <a:r>
              <a:rPr sz="3500" spc="-925" dirty="0"/>
              <a:t>S</a:t>
            </a:r>
            <a:r>
              <a:rPr sz="13200" spc="-30" baseline="6313" dirty="0">
                <a:solidFill>
                  <a:srgbClr val="E9E1DB"/>
                </a:solidFill>
              </a:rPr>
              <a:t>Us</a:t>
            </a:r>
            <a:r>
              <a:rPr sz="13200" spc="-7" baseline="6313" dirty="0">
                <a:solidFill>
                  <a:srgbClr val="E9E1DB"/>
                </a:solidFill>
              </a:rPr>
              <a:t>e</a:t>
            </a:r>
            <a:r>
              <a:rPr sz="13200" spc="75" baseline="6313" dirty="0">
                <a:solidFill>
                  <a:srgbClr val="E9E1DB"/>
                </a:solidFill>
              </a:rPr>
              <a:t> </a:t>
            </a:r>
            <a:r>
              <a:rPr sz="13200" spc="-22" baseline="6313" dirty="0">
                <a:solidFill>
                  <a:srgbClr val="E9E1DB"/>
                </a:solidFill>
              </a:rPr>
              <a:t>Case</a:t>
            </a:r>
            <a:endParaRPr sz="13200" baseline="6313"/>
          </a:p>
          <a:p>
            <a:pPr marL="495300" marR="6085205">
              <a:lnSpc>
                <a:spcPct val="99700"/>
              </a:lnSpc>
              <a:spcBef>
                <a:spcPts val="1110"/>
              </a:spcBef>
            </a:pPr>
            <a:r>
              <a:rPr sz="1400" b="0" spc="-95" dirty="0">
                <a:latin typeface="Verdana"/>
                <a:cs typeface="Verdana"/>
              </a:rPr>
              <a:t>Events </a:t>
            </a:r>
            <a:r>
              <a:rPr sz="1400" b="0" spc="-120" dirty="0">
                <a:latin typeface="Verdana"/>
                <a:cs typeface="Verdana"/>
              </a:rPr>
              <a:t>are </a:t>
            </a:r>
            <a:r>
              <a:rPr sz="1400" b="0" spc="-80" dirty="0">
                <a:latin typeface="Verdana"/>
                <a:cs typeface="Verdana"/>
              </a:rPr>
              <a:t>continuously </a:t>
            </a:r>
            <a:r>
              <a:rPr sz="1400" b="0" spc="-85" dirty="0">
                <a:latin typeface="Verdana"/>
                <a:cs typeface="Verdana"/>
              </a:rPr>
              <a:t>happening. </a:t>
            </a:r>
            <a:r>
              <a:rPr sz="1400" b="0" spc="-55" dirty="0">
                <a:latin typeface="Verdana"/>
                <a:cs typeface="Verdana"/>
              </a:rPr>
              <a:t>The </a:t>
            </a:r>
            <a:r>
              <a:rPr sz="1400" b="0" spc="-100" dirty="0">
                <a:latin typeface="Verdana"/>
                <a:cs typeface="Verdana"/>
              </a:rPr>
              <a:t>analysis </a:t>
            </a:r>
            <a:r>
              <a:rPr sz="1400" b="0" spc="-55" dirty="0">
                <a:latin typeface="Verdana"/>
                <a:cs typeface="Verdana"/>
              </a:rPr>
              <a:t>of </a:t>
            </a:r>
            <a:r>
              <a:rPr sz="1400" b="0" spc="-100" dirty="0">
                <a:latin typeface="Verdana"/>
                <a:cs typeface="Verdana"/>
              </a:rPr>
              <a:t>events </a:t>
            </a:r>
            <a:r>
              <a:rPr sz="1400" b="0" spc="-65" dirty="0">
                <a:latin typeface="Verdana"/>
                <a:cs typeface="Verdana"/>
              </a:rPr>
              <a:t>in </a:t>
            </a:r>
            <a:r>
              <a:rPr sz="1400" b="0" spc="-120" dirty="0">
                <a:latin typeface="Verdana"/>
                <a:cs typeface="Verdana"/>
              </a:rPr>
              <a:t>a  </a:t>
            </a:r>
            <a:r>
              <a:rPr sz="1400" b="0" spc="-110" dirty="0">
                <a:latin typeface="Verdana"/>
                <a:cs typeface="Verdana"/>
              </a:rPr>
              <a:t>stream</a:t>
            </a:r>
            <a:r>
              <a:rPr sz="1400" b="0" spc="-195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can</a:t>
            </a:r>
            <a:r>
              <a:rPr sz="1400" b="0" spc="-130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be</a:t>
            </a:r>
            <a:r>
              <a:rPr sz="1400" b="0" spc="-150" dirty="0">
                <a:latin typeface="Verdana"/>
                <a:cs typeface="Verdana"/>
              </a:rPr>
              <a:t> </a:t>
            </a:r>
            <a:r>
              <a:rPr sz="1400" b="0" spc="-85" dirty="0">
                <a:latin typeface="Verdana"/>
                <a:cs typeface="Verdana"/>
              </a:rPr>
              <a:t>crucial</a:t>
            </a:r>
            <a:r>
              <a:rPr sz="1400" b="0" spc="-185" dirty="0">
                <a:latin typeface="Verdana"/>
                <a:cs typeface="Verdana"/>
              </a:rPr>
              <a:t> </a:t>
            </a:r>
            <a:r>
              <a:rPr sz="1400" b="0" spc="-80" dirty="0">
                <a:latin typeface="Verdana"/>
                <a:cs typeface="Verdana"/>
              </a:rPr>
              <a:t>for</a:t>
            </a:r>
            <a:r>
              <a:rPr sz="1400" b="0" spc="-195" dirty="0">
                <a:latin typeface="Verdana"/>
                <a:cs typeface="Verdana"/>
              </a:rPr>
              <a:t> </a:t>
            </a:r>
            <a:r>
              <a:rPr sz="1400" b="0" spc="-80" dirty="0">
                <a:latin typeface="Verdana"/>
                <a:cs typeface="Verdana"/>
              </a:rPr>
              <a:t>understanding</a:t>
            </a:r>
            <a:r>
              <a:rPr sz="1400" b="0" spc="-240" dirty="0">
                <a:latin typeface="Verdana"/>
                <a:cs typeface="Verdana"/>
              </a:rPr>
              <a:t> </a:t>
            </a:r>
            <a:r>
              <a:rPr sz="1400" b="0" spc="-114" dirty="0">
                <a:latin typeface="Verdana"/>
                <a:cs typeface="Verdana"/>
              </a:rPr>
              <a:t>what</a:t>
            </a:r>
            <a:r>
              <a:rPr sz="1400" b="0" spc="-195" dirty="0">
                <a:latin typeface="Verdana"/>
                <a:cs typeface="Verdana"/>
              </a:rPr>
              <a:t> </a:t>
            </a:r>
            <a:r>
              <a:rPr sz="1400" b="0" spc="-80" dirty="0">
                <a:latin typeface="Verdana"/>
                <a:cs typeface="Verdana"/>
              </a:rPr>
              <a:t>is</a:t>
            </a:r>
            <a:r>
              <a:rPr sz="1400" b="0" spc="-160" dirty="0">
                <a:latin typeface="Verdana"/>
                <a:cs typeface="Verdana"/>
              </a:rPr>
              <a:t> </a:t>
            </a:r>
            <a:r>
              <a:rPr sz="1400" b="0" spc="-75" dirty="0">
                <a:latin typeface="Verdana"/>
                <a:cs typeface="Verdana"/>
              </a:rPr>
              <a:t>happening</a:t>
            </a:r>
            <a:r>
              <a:rPr sz="1400" b="0" spc="-240" dirty="0">
                <a:latin typeface="Verdana"/>
                <a:cs typeface="Verdana"/>
              </a:rPr>
              <a:t> </a:t>
            </a:r>
            <a:r>
              <a:rPr sz="1400" b="0" spc="-85" dirty="0">
                <a:latin typeface="Verdana"/>
                <a:cs typeface="Verdana"/>
              </a:rPr>
              <a:t>from  </a:t>
            </a:r>
            <a:r>
              <a:rPr sz="1400" b="0" spc="-95" dirty="0">
                <a:latin typeface="Verdana"/>
                <a:cs typeface="Verdana"/>
              </a:rPr>
              <a:t>moment </a:t>
            </a:r>
            <a:r>
              <a:rPr sz="1400" b="0" spc="-90" dirty="0">
                <a:latin typeface="Verdana"/>
                <a:cs typeface="Verdana"/>
              </a:rPr>
              <a:t>to</a:t>
            </a:r>
            <a:r>
              <a:rPr sz="1400" b="0" spc="-285" dirty="0">
                <a:latin typeface="Verdana"/>
                <a:cs typeface="Verdana"/>
              </a:rPr>
              <a:t> </a:t>
            </a:r>
            <a:r>
              <a:rPr sz="1400" b="0" spc="-110" dirty="0">
                <a:latin typeface="Verdana"/>
                <a:cs typeface="Verdana"/>
              </a:rPr>
              <a:t>moment.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3561" y="2378456"/>
            <a:ext cx="515747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kind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time-series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based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analysis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real-time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streams 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 important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real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world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IoT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data,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but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also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 understanding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what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happening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your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centers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financial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 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(eg;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fraud</a:t>
            </a:r>
            <a:r>
              <a:rPr sz="1400" spc="-4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monitoring).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2702" y="4455109"/>
            <a:ext cx="2520950" cy="24002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1765300" algn="l"/>
                <a:tab pos="2054860" algn="l"/>
                <a:tab pos="2507615" algn="l"/>
              </a:tabLst>
            </a:pPr>
            <a:r>
              <a:rPr sz="1400" u="heavy" spc="-150" dirty="0">
                <a:solidFill>
                  <a:srgbClr val="302C2A"/>
                </a:solidFill>
                <a:uFill>
                  <a:solidFill>
                    <a:srgbClr val="4E3E2E"/>
                  </a:solidFill>
                </a:uFill>
                <a:latin typeface="Verdana"/>
                <a:cs typeface="Verdana"/>
              </a:rPr>
              <a:t> 	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	</a:t>
            </a:r>
            <a:r>
              <a:rPr sz="1400" u="sng" spc="-150" dirty="0">
                <a:solidFill>
                  <a:srgbClr val="302C2A"/>
                </a:solidFill>
                <a:uFill>
                  <a:solidFill>
                    <a:srgbClr val="4E3E2E"/>
                  </a:solidFill>
                </a:uFill>
                <a:latin typeface="Verdana"/>
                <a:cs typeface="Verdana"/>
              </a:rPr>
              <a:t> 	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3561" y="3448939"/>
            <a:ext cx="5149215" cy="1822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full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featured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will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include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capabilities  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analyze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all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kinds,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many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types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  time windows.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Simple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analysis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Web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events)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activity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monitoring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SOAP/REST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events)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Complex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multi-stream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correlation)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 analysis 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(eg;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3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DB/ACID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transactions)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3561" y="5535269"/>
            <a:ext cx="4676775" cy="669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Like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pipelines,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stream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capable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running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within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established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house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infrastructure,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separately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native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example.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19971" y="4238244"/>
            <a:ext cx="1255014" cy="409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26143" y="4284421"/>
            <a:ext cx="10293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1400" b="1" i="1" spc="-200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14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650481" y="4778755"/>
            <a:ext cx="3966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1: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events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of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all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types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(IoT,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DB, etc)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can be analyzed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in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real-time</a:t>
            </a:r>
            <a:r>
              <a:rPr sz="900" spc="8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streams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7123" y="269747"/>
            <a:ext cx="5079491" cy="155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257299"/>
            <a:ext cx="12193522" cy="5596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275588"/>
            <a:ext cx="12193523" cy="4627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64217" y="1488947"/>
            <a:ext cx="1297425" cy="396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060" y="1406778"/>
            <a:ext cx="1650852" cy="473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5525" y="3249925"/>
            <a:ext cx="3364865" cy="1059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400"/>
              </a:lnSpc>
              <a:spcBef>
                <a:spcPts val="90"/>
              </a:spcBef>
            </a:pP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Systems of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Record</a:t>
            </a:r>
            <a:r>
              <a:rPr sz="2400" spc="-8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(SoR) 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Sources of</a:t>
            </a:r>
            <a:r>
              <a:rPr sz="2400" spc="-4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Truth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5525" y="4278995"/>
            <a:ext cx="3691254" cy="15855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110"/>
              </a:spcBef>
            </a:pP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Data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Providers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/</a:t>
            </a:r>
            <a:r>
              <a:rPr sz="2400" spc="-10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Producers  Core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Business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Processes 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Systems of</a:t>
            </a:r>
            <a:r>
              <a:rPr sz="2400" spc="-5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Engagement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6435" y="5218557"/>
            <a:ext cx="1659889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Systems of 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I</a:t>
            </a:r>
            <a:r>
              <a:rPr sz="2400" spc="10" dirty="0">
                <a:solidFill>
                  <a:srgbClr val="302C2A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t</a:t>
            </a:r>
            <a:r>
              <a:rPr sz="2400" spc="-15" dirty="0">
                <a:solidFill>
                  <a:srgbClr val="302C2A"/>
                </a:solidFill>
                <a:latin typeface="Georgia"/>
                <a:cs typeface="Georgia"/>
              </a:rPr>
              <a:t>erc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ha</a:t>
            </a:r>
            <a:r>
              <a:rPr sz="2400" spc="20" dirty="0">
                <a:solidFill>
                  <a:srgbClr val="302C2A"/>
                </a:solidFill>
                <a:latin typeface="Georgia"/>
                <a:cs typeface="Georgia"/>
              </a:rPr>
              <a:t>n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ge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0095" y="3249925"/>
            <a:ext cx="2698750" cy="2614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41600"/>
              </a:lnSpc>
              <a:spcBef>
                <a:spcPts val="85"/>
              </a:spcBef>
            </a:pP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Systems of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Analysis 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Decision Support 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Data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Science  </a:t>
            </a:r>
            <a:r>
              <a:rPr sz="2400" spc="-5" dirty="0">
                <a:solidFill>
                  <a:srgbClr val="302C2A"/>
                </a:solidFill>
                <a:latin typeface="Georgia"/>
                <a:cs typeface="Georgia"/>
              </a:rPr>
              <a:t>Predictive </a:t>
            </a:r>
            <a:r>
              <a:rPr sz="2400" dirty="0">
                <a:solidFill>
                  <a:srgbClr val="302C2A"/>
                </a:solidFill>
                <a:latin typeface="Georgia"/>
                <a:cs typeface="Georgia"/>
              </a:rPr>
              <a:t>Analytics 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2400" spc="-6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2400" spc="5" dirty="0">
                <a:solidFill>
                  <a:srgbClr val="302C2A"/>
                </a:solidFill>
                <a:latin typeface="Georgia"/>
                <a:cs typeface="Georgia"/>
              </a:rPr>
              <a:t>Visualization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195" y="2203704"/>
            <a:ext cx="2443734" cy="934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" y="2409444"/>
            <a:ext cx="2384298" cy="5966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344" y="224485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1154430" y="0"/>
                </a:moveTo>
                <a:lnTo>
                  <a:pt x="1086598" y="678"/>
                </a:lnTo>
                <a:lnTo>
                  <a:pt x="1019798" y="2690"/>
                </a:lnTo>
                <a:lnTo>
                  <a:pt x="954139" y="5998"/>
                </a:lnTo>
                <a:lnTo>
                  <a:pt x="889728" y="10563"/>
                </a:lnTo>
                <a:lnTo>
                  <a:pt x="826675" y="16349"/>
                </a:lnTo>
                <a:lnTo>
                  <a:pt x="765086" y="23318"/>
                </a:lnTo>
                <a:lnTo>
                  <a:pt x="705072" y="31432"/>
                </a:lnTo>
                <a:lnTo>
                  <a:pt x="646739" y="40654"/>
                </a:lnTo>
                <a:lnTo>
                  <a:pt x="590196" y="50947"/>
                </a:lnTo>
                <a:lnTo>
                  <a:pt x="535551" y="62273"/>
                </a:lnTo>
                <a:lnTo>
                  <a:pt x="482914" y="74594"/>
                </a:lnTo>
                <a:lnTo>
                  <a:pt x="432391" y="87874"/>
                </a:lnTo>
                <a:lnTo>
                  <a:pt x="384091" y="102074"/>
                </a:lnTo>
                <a:lnTo>
                  <a:pt x="338123" y="117157"/>
                </a:lnTo>
                <a:lnTo>
                  <a:pt x="294594" y="133086"/>
                </a:lnTo>
                <a:lnTo>
                  <a:pt x="253614" y="149822"/>
                </a:lnTo>
                <a:lnTo>
                  <a:pt x="215289" y="167330"/>
                </a:lnTo>
                <a:lnTo>
                  <a:pt x="179729" y="185570"/>
                </a:lnTo>
                <a:lnTo>
                  <a:pt x="117336" y="224101"/>
                </a:lnTo>
                <a:lnTo>
                  <a:pt x="67301" y="265114"/>
                </a:lnTo>
                <a:lnTo>
                  <a:pt x="30489" y="308310"/>
                </a:lnTo>
                <a:lnTo>
                  <a:pt x="7766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2" y="469467"/>
                </a:lnTo>
                <a:lnTo>
                  <a:pt x="47188" y="513641"/>
                </a:lnTo>
                <a:lnTo>
                  <a:pt x="90720" y="555783"/>
                </a:lnTo>
                <a:lnTo>
                  <a:pt x="147042" y="595592"/>
                </a:lnTo>
                <a:lnTo>
                  <a:pt x="215289" y="632769"/>
                </a:lnTo>
                <a:lnTo>
                  <a:pt x="253614" y="650277"/>
                </a:lnTo>
                <a:lnTo>
                  <a:pt x="294594" y="667013"/>
                </a:lnTo>
                <a:lnTo>
                  <a:pt x="338123" y="682942"/>
                </a:lnTo>
                <a:lnTo>
                  <a:pt x="384091" y="698025"/>
                </a:lnTo>
                <a:lnTo>
                  <a:pt x="432391" y="712225"/>
                </a:lnTo>
                <a:lnTo>
                  <a:pt x="482914" y="725505"/>
                </a:lnTo>
                <a:lnTo>
                  <a:pt x="535551" y="737826"/>
                </a:lnTo>
                <a:lnTo>
                  <a:pt x="590196" y="749152"/>
                </a:lnTo>
                <a:lnTo>
                  <a:pt x="646739" y="759445"/>
                </a:lnTo>
                <a:lnTo>
                  <a:pt x="705072" y="768667"/>
                </a:lnTo>
                <a:lnTo>
                  <a:pt x="765086" y="776781"/>
                </a:lnTo>
                <a:lnTo>
                  <a:pt x="826675" y="783750"/>
                </a:lnTo>
                <a:lnTo>
                  <a:pt x="889728" y="789536"/>
                </a:lnTo>
                <a:lnTo>
                  <a:pt x="954139" y="794101"/>
                </a:lnTo>
                <a:lnTo>
                  <a:pt x="1019798" y="797409"/>
                </a:lnTo>
                <a:lnTo>
                  <a:pt x="1086598" y="799421"/>
                </a:lnTo>
                <a:lnTo>
                  <a:pt x="1154430" y="800100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60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3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344" y="224485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0" y="400050"/>
                </a:moveTo>
                <a:lnTo>
                  <a:pt x="7766" y="353388"/>
                </a:lnTo>
                <a:lnTo>
                  <a:pt x="30489" y="308310"/>
                </a:lnTo>
                <a:lnTo>
                  <a:pt x="67301" y="265114"/>
                </a:lnTo>
                <a:lnTo>
                  <a:pt x="117336" y="224101"/>
                </a:lnTo>
                <a:lnTo>
                  <a:pt x="179729" y="185570"/>
                </a:lnTo>
                <a:lnTo>
                  <a:pt x="215289" y="167330"/>
                </a:lnTo>
                <a:lnTo>
                  <a:pt x="253614" y="149822"/>
                </a:lnTo>
                <a:lnTo>
                  <a:pt x="294594" y="133086"/>
                </a:lnTo>
                <a:lnTo>
                  <a:pt x="338123" y="117157"/>
                </a:lnTo>
                <a:lnTo>
                  <a:pt x="384091" y="102074"/>
                </a:lnTo>
                <a:lnTo>
                  <a:pt x="432391" y="87874"/>
                </a:lnTo>
                <a:lnTo>
                  <a:pt x="482914" y="74594"/>
                </a:lnTo>
                <a:lnTo>
                  <a:pt x="535551" y="62273"/>
                </a:lnTo>
                <a:lnTo>
                  <a:pt x="590196" y="50947"/>
                </a:lnTo>
                <a:lnTo>
                  <a:pt x="646739" y="40654"/>
                </a:lnTo>
                <a:lnTo>
                  <a:pt x="705072" y="31432"/>
                </a:lnTo>
                <a:lnTo>
                  <a:pt x="765086" y="23318"/>
                </a:lnTo>
                <a:lnTo>
                  <a:pt x="826675" y="16349"/>
                </a:lnTo>
                <a:lnTo>
                  <a:pt x="889728" y="10563"/>
                </a:lnTo>
                <a:lnTo>
                  <a:pt x="954139" y="5998"/>
                </a:lnTo>
                <a:lnTo>
                  <a:pt x="1019798" y="2690"/>
                </a:lnTo>
                <a:lnTo>
                  <a:pt x="1086598" y="678"/>
                </a:lnTo>
                <a:lnTo>
                  <a:pt x="1154430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60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30" y="800100"/>
                </a:lnTo>
                <a:lnTo>
                  <a:pt x="1086598" y="799421"/>
                </a:lnTo>
                <a:lnTo>
                  <a:pt x="1019798" y="797409"/>
                </a:lnTo>
                <a:lnTo>
                  <a:pt x="954139" y="794101"/>
                </a:lnTo>
                <a:lnTo>
                  <a:pt x="889728" y="789536"/>
                </a:lnTo>
                <a:lnTo>
                  <a:pt x="826675" y="783750"/>
                </a:lnTo>
                <a:lnTo>
                  <a:pt x="765086" y="776781"/>
                </a:lnTo>
                <a:lnTo>
                  <a:pt x="705072" y="768667"/>
                </a:lnTo>
                <a:lnTo>
                  <a:pt x="646739" y="759445"/>
                </a:lnTo>
                <a:lnTo>
                  <a:pt x="590196" y="749152"/>
                </a:lnTo>
                <a:lnTo>
                  <a:pt x="535551" y="737826"/>
                </a:lnTo>
                <a:lnTo>
                  <a:pt x="482914" y="725505"/>
                </a:lnTo>
                <a:lnTo>
                  <a:pt x="432391" y="712225"/>
                </a:lnTo>
                <a:lnTo>
                  <a:pt x="384091" y="698025"/>
                </a:lnTo>
                <a:lnTo>
                  <a:pt x="338123" y="682942"/>
                </a:lnTo>
                <a:lnTo>
                  <a:pt x="294594" y="667013"/>
                </a:lnTo>
                <a:lnTo>
                  <a:pt x="253614" y="650277"/>
                </a:lnTo>
                <a:lnTo>
                  <a:pt x="215289" y="632769"/>
                </a:lnTo>
                <a:lnTo>
                  <a:pt x="179729" y="614529"/>
                </a:lnTo>
                <a:lnTo>
                  <a:pt x="117336" y="575998"/>
                </a:lnTo>
                <a:lnTo>
                  <a:pt x="67301" y="534985"/>
                </a:lnTo>
                <a:lnTo>
                  <a:pt x="30489" y="491789"/>
                </a:lnTo>
                <a:lnTo>
                  <a:pt x="7766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3968" y="2493390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302C2A"/>
                </a:solidFill>
                <a:latin typeface="Verdana"/>
                <a:cs typeface="Verdana"/>
              </a:rPr>
              <a:t>App</a:t>
            </a:r>
            <a:r>
              <a:rPr sz="18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302C2A"/>
                </a:solidFill>
                <a:latin typeface="Verdana"/>
                <a:cs typeface="Verdana"/>
              </a:rPr>
              <a:t>Modernization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41448" y="2423160"/>
            <a:ext cx="2448305" cy="934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42616" y="2624327"/>
            <a:ext cx="2045970" cy="596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2595" y="2464307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1156716" y="0"/>
                </a:moveTo>
                <a:lnTo>
                  <a:pt x="1088752" y="678"/>
                </a:lnTo>
                <a:lnTo>
                  <a:pt x="1021823" y="2690"/>
                </a:lnTo>
                <a:lnTo>
                  <a:pt x="956036" y="5998"/>
                </a:lnTo>
                <a:lnTo>
                  <a:pt x="891500" y="10563"/>
                </a:lnTo>
                <a:lnTo>
                  <a:pt x="828323" y="16349"/>
                </a:lnTo>
                <a:lnTo>
                  <a:pt x="766613" y="23318"/>
                </a:lnTo>
                <a:lnTo>
                  <a:pt x="706481" y="31432"/>
                </a:lnTo>
                <a:lnTo>
                  <a:pt x="648033" y="40654"/>
                </a:lnTo>
                <a:lnTo>
                  <a:pt x="591378" y="50947"/>
                </a:lnTo>
                <a:lnTo>
                  <a:pt x="536626" y="62273"/>
                </a:lnTo>
                <a:lnTo>
                  <a:pt x="483883" y="74594"/>
                </a:lnTo>
                <a:lnTo>
                  <a:pt x="433260" y="87874"/>
                </a:lnTo>
                <a:lnTo>
                  <a:pt x="384864" y="102074"/>
                </a:lnTo>
                <a:lnTo>
                  <a:pt x="338804" y="117157"/>
                </a:lnTo>
                <a:lnTo>
                  <a:pt x="295188" y="133086"/>
                </a:lnTo>
                <a:lnTo>
                  <a:pt x="254125" y="149822"/>
                </a:lnTo>
                <a:lnTo>
                  <a:pt x="215724" y="167330"/>
                </a:lnTo>
                <a:lnTo>
                  <a:pt x="180093" y="185570"/>
                </a:lnTo>
                <a:lnTo>
                  <a:pt x="117574" y="224101"/>
                </a:lnTo>
                <a:lnTo>
                  <a:pt x="67437" y="265114"/>
                </a:lnTo>
                <a:lnTo>
                  <a:pt x="30551" y="308310"/>
                </a:lnTo>
                <a:lnTo>
                  <a:pt x="7782" y="353388"/>
                </a:lnTo>
                <a:lnTo>
                  <a:pt x="0" y="400050"/>
                </a:lnTo>
                <a:lnTo>
                  <a:pt x="1963" y="423559"/>
                </a:lnTo>
                <a:lnTo>
                  <a:pt x="17347" y="469467"/>
                </a:lnTo>
                <a:lnTo>
                  <a:pt x="47283" y="513641"/>
                </a:lnTo>
                <a:lnTo>
                  <a:pt x="90904" y="555783"/>
                </a:lnTo>
                <a:lnTo>
                  <a:pt x="147340" y="595592"/>
                </a:lnTo>
                <a:lnTo>
                  <a:pt x="215724" y="632769"/>
                </a:lnTo>
                <a:lnTo>
                  <a:pt x="254125" y="650277"/>
                </a:lnTo>
                <a:lnTo>
                  <a:pt x="295188" y="667013"/>
                </a:lnTo>
                <a:lnTo>
                  <a:pt x="338804" y="682942"/>
                </a:lnTo>
                <a:lnTo>
                  <a:pt x="384864" y="698025"/>
                </a:lnTo>
                <a:lnTo>
                  <a:pt x="433260" y="712225"/>
                </a:lnTo>
                <a:lnTo>
                  <a:pt x="483883" y="725505"/>
                </a:lnTo>
                <a:lnTo>
                  <a:pt x="536626" y="737826"/>
                </a:lnTo>
                <a:lnTo>
                  <a:pt x="591378" y="749152"/>
                </a:lnTo>
                <a:lnTo>
                  <a:pt x="648033" y="759445"/>
                </a:lnTo>
                <a:lnTo>
                  <a:pt x="706481" y="768667"/>
                </a:lnTo>
                <a:lnTo>
                  <a:pt x="766613" y="776781"/>
                </a:lnTo>
                <a:lnTo>
                  <a:pt x="828323" y="783750"/>
                </a:lnTo>
                <a:lnTo>
                  <a:pt x="891500" y="789536"/>
                </a:lnTo>
                <a:lnTo>
                  <a:pt x="956036" y="794101"/>
                </a:lnTo>
                <a:lnTo>
                  <a:pt x="1021823" y="797409"/>
                </a:lnTo>
                <a:lnTo>
                  <a:pt x="1088752" y="799421"/>
                </a:lnTo>
                <a:lnTo>
                  <a:pt x="1156716" y="800100"/>
                </a:lnTo>
                <a:lnTo>
                  <a:pt x="1224679" y="799421"/>
                </a:lnTo>
                <a:lnTo>
                  <a:pt x="1291608" y="797409"/>
                </a:lnTo>
                <a:lnTo>
                  <a:pt x="1357395" y="794101"/>
                </a:lnTo>
                <a:lnTo>
                  <a:pt x="1421931" y="789536"/>
                </a:lnTo>
                <a:lnTo>
                  <a:pt x="1485108" y="783750"/>
                </a:lnTo>
                <a:lnTo>
                  <a:pt x="1546818" y="776781"/>
                </a:lnTo>
                <a:lnTo>
                  <a:pt x="1606950" y="768667"/>
                </a:lnTo>
                <a:lnTo>
                  <a:pt x="1665398" y="759445"/>
                </a:lnTo>
                <a:lnTo>
                  <a:pt x="1722053" y="749152"/>
                </a:lnTo>
                <a:lnTo>
                  <a:pt x="1776805" y="737826"/>
                </a:lnTo>
                <a:lnTo>
                  <a:pt x="1829548" y="725505"/>
                </a:lnTo>
                <a:lnTo>
                  <a:pt x="1880171" y="712225"/>
                </a:lnTo>
                <a:lnTo>
                  <a:pt x="1928567" y="698025"/>
                </a:lnTo>
                <a:lnTo>
                  <a:pt x="1974627" y="682942"/>
                </a:lnTo>
                <a:lnTo>
                  <a:pt x="2018243" y="667013"/>
                </a:lnTo>
                <a:lnTo>
                  <a:pt x="2059306" y="650277"/>
                </a:lnTo>
                <a:lnTo>
                  <a:pt x="2097707" y="632769"/>
                </a:lnTo>
                <a:lnTo>
                  <a:pt x="2133338" y="614529"/>
                </a:lnTo>
                <a:lnTo>
                  <a:pt x="2195857" y="575998"/>
                </a:lnTo>
                <a:lnTo>
                  <a:pt x="2245994" y="534985"/>
                </a:lnTo>
                <a:lnTo>
                  <a:pt x="2282880" y="491789"/>
                </a:lnTo>
                <a:lnTo>
                  <a:pt x="2305649" y="446711"/>
                </a:lnTo>
                <a:lnTo>
                  <a:pt x="2313432" y="400050"/>
                </a:lnTo>
                <a:lnTo>
                  <a:pt x="2311468" y="376540"/>
                </a:lnTo>
                <a:lnTo>
                  <a:pt x="2296084" y="330632"/>
                </a:lnTo>
                <a:lnTo>
                  <a:pt x="2266148" y="286458"/>
                </a:lnTo>
                <a:lnTo>
                  <a:pt x="2222527" y="244316"/>
                </a:lnTo>
                <a:lnTo>
                  <a:pt x="2166091" y="204507"/>
                </a:lnTo>
                <a:lnTo>
                  <a:pt x="2097707" y="167330"/>
                </a:lnTo>
                <a:lnTo>
                  <a:pt x="2059306" y="149822"/>
                </a:lnTo>
                <a:lnTo>
                  <a:pt x="2018243" y="133086"/>
                </a:lnTo>
                <a:lnTo>
                  <a:pt x="1974627" y="117157"/>
                </a:lnTo>
                <a:lnTo>
                  <a:pt x="1928567" y="102074"/>
                </a:lnTo>
                <a:lnTo>
                  <a:pt x="1880171" y="87874"/>
                </a:lnTo>
                <a:lnTo>
                  <a:pt x="1829548" y="74594"/>
                </a:lnTo>
                <a:lnTo>
                  <a:pt x="1776805" y="62273"/>
                </a:lnTo>
                <a:lnTo>
                  <a:pt x="1722053" y="50947"/>
                </a:lnTo>
                <a:lnTo>
                  <a:pt x="1665398" y="40654"/>
                </a:lnTo>
                <a:lnTo>
                  <a:pt x="1606950" y="31432"/>
                </a:lnTo>
                <a:lnTo>
                  <a:pt x="1546818" y="23318"/>
                </a:lnTo>
                <a:lnTo>
                  <a:pt x="1485108" y="16349"/>
                </a:lnTo>
                <a:lnTo>
                  <a:pt x="1421931" y="10563"/>
                </a:lnTo>
                <a:lnTo>
                  <a:pt x="1357395" y="5998"/>
                </a:lnTo>
                <a:lnTo>
                  <a:pt x="1291608" y="2690"/>
                </a:lnTo>
                <a:lnTo>
                  <a:pt x="1224679" y="678"/>
                </a:lnTo>
                <a:lnTo>
                  <a:pt x="1156716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2595" y="2464307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0" y="400050"/>
                </a:moveTo>
                <a:lnTo>
                  <a:pt x="7782" y="353388"/>
                </a:lnTo>
                <a:lnTo>
                  <a:pt x="30551" y="308310"/>
                </a:lnTo>
                <a:lnTo>
                  <a:pt x="67437" y="265114"/>
                </a:lnTo>
                <a:lnTo>
                  <a:pt x="117574" y="224101"/>
                </a:lnTo>
                <a:lnTo>
                  <a:pt x="180093" y="185570"/>
                </a:lnTo>
                <a:lnTo>
                  <a:pt x="215724" y="167330"/>
                </a:lnTo>
                <a:lnTo>
                  <a:pt x="254125" y="149822"/>
                </a:lnTo>
                <a:lnTo>
                  <a:pt x="295188" y="133086"/>
                </a:lnTo>
                <a:lnTo>
                  <a:pt x="338804" y="117157"/>
                </a:lnTo>
                <a:lnTo>
                  <a:pt x="384864" y="102074"/>
                </a:lnTo>
                <a:lnTo>
                  <a:pt x="433260" y="87874"/>
                </a:lnTo>
                <a:lnTo>
                  <a:pt x="483883" y="74594"/>
                </a:lnTo>
                <a:lnTo>
                  <a:pt x="536626" y="62273"/>
                </a:lnTo>
                <a:lnTo>
                  <a:pt x="591378" y="50947"/>
                </a:lnTo>
                <a:lnTo>
                  <a:pt x="648033" y="40654"/>
                </a:lnTo>
                <a:lnTo>
                  <a:pt x="706481" y="31432"/>
                </a:lnTo>
                <a:lnTo>
                  <a:pt x="766613" y="23318"/>
                </a:lnTo>
                <a:lnTo>
                  <a:pt x="828323" y="16349"/>
                </a:lnTo>
                <a:lnTo>
                  <a:pt x="891500" y="10563"/>
                </a:lnTo>
                <a:lnTo>
                  <a:pt x="956036" y="5998"/>
                </a:lnTo>
                <a:lnTo>
                  <a:pt x="1021823" y="2690"/>
                </a:lnTo>
                <a:lnTo>
                  <a:pt x="1088752" y="678"/>
                </a:lnTo>
                <a:lnTo>
                  <a:pt x="1156716" y="0"/>
                </a:lnTo>
                <a:lnTo>
                  <a:pt x="1224679" y="678"/>
                </a:lnTo>
                <a:lnTo>
                  <a:pt x="1291608" y="2690"/>
                </a:lnTo>
                <a:lnTo>
                  <a:pt x="1357395" y="5998"/>
                </a:lnTo>
                <a:lnTo>
                  <a:pt x="1421931" y="10563"/>
                </a:lnTo>
                <a:lnTo>
                  <a:pt x="1485108" y="16349"/>
                </a:lnTo>
                <a:lnTo>
                  <a:pt x="1546818" y="23318"/>
                </a:lnTo>
                <a:lnTo>
                  <a:pt x="1606950" y="31432"/>
                </a:lnTo>
                <a:lnTo>
                  <a:pt x="1665398" y="40654"/>
                </a:lnTo>
                <a:lnTo>
                  <a:pt x="1722053" y="50947"/>
                </a:lnTo>
                <a:lnTo>
                  <a:pt x="1776805" y="62273"/>
                </a:lnTo>
                <a:lnTo>
                  <a:pt x="1829548" y="74594"/>
                </a:lnTo>
                <a:lnTo>
                  <a:pt x="1880171" y="87874"/>
                </a:lnTo>
                <a:lnTo>
                  <a:pt x="1928567" y="102074"/>
                </a:lnTo>
                <a:lnTo>
                  <a:pt x="1974627" y="117157"/>
                </a:lnTo>
                <a:lnTo>
                  <a:pt x="2018243" y="133086"/>
                </a:lnTo>
                <a:lnTo>
                  <a:pt x="2059306" y="149822"/>
                </a:lnTo>
                <a:lnTo>
                  <a:pt x="2097707" y="167330"/>
                </a:lnTo>
                <a:lnTo>
                  <a:pt x="2133338" y="185570"/>
                </a:lnTo>
                <a:lnTo>
                  <a:pt x="2195857" y="224101"/>
                </a:lnTo>
                <a:lnTo>
                  <a:pt x="2245994" y="265114"/>
                </a:lnTo>
                <a:lnTo>
                  <a:pt x="2282880" y="308310"/>
                </a:lnTo>
                <a:lnTo>
                  <a:pt x="2305649" y="353388"/>
                </a:lnTo>
                <a:lnTo>
                  <a:pt x="2313432" y="400050"/>
                </a:lnTo>
                <a:lnTo>
                  <a:pt x="2311468" y="423559"/>
                </a:lnTo>
                <a:lnTo>
                  <a:pt x="2296084" y="469467"/>
                </a:lnTo>
                <a:lnTo>
                  <a:pt x="2266148" y="513641"/>
                </a:lnTo>
                <a:lnTo>
                  <a:pt x="2222527" y="555783"/>
                </a:lnTo>
                <a:lnTo>
                  <a:pt x="2166091" y="595592"/>
                </a:lnTo>
                <a:lnTo>
                  <a:pt x="2097707" y="632769"/>
                </a:lnTo>
                <a:lnTo>
                  <a:pt x="2059306" y="650277"/>
                </a:lnTo>
                <a:lnTo>
                  <a:pt x="2018243" y="667013"/>
                </a:lnTo>
                <a:lnTo>
                  <a:pt x="1974627" y="682942"/>
                </a:lnTo>
                <a:lnTo>
                  <a:pt x="1928567" y="698025"/>
                </a:lnTo>
                <a:lnTo>
                  <a:pt x="1880171" y="712225"/>
                </a:lnTo>
                <a:lnTo>
                  <a:pt x="1829548" y="725505"/>
                </a:lnTo>
                <a:lnTo>
                  <a:pt x="1776805" y="737826"/>
                </a:lnTo>
                <a:lnTo>
                  <a:pt x="1722053" y="749152"/>
                </a:lnTo>
                <a:lnTo>
                  <a:pt x="1665398" y="759445"/>
                </a:lnTo>
                <a:lnTo>
                  <a:pt x="1606950" y="768667"/>
                </a:lnTo>
                <a:lnTo>
                  <a:pt x="1546818" y="776781"/>
                </a:lnTo>
                <a:lnTo>
                  <a:pt x="1485108" y="783750"/>
                </a:lnTo>
                <a:lnTo>
                  <a:pt x="1421931" y="789536"/>
                </a:lnTo>
                <a:lnTo>
                  <a:pt x="1357395" y="794101"/>
                </a:lnTo>
                <a:lnTo>
                  <a:pt x="1291608" y="797409"/>
                </a:lnTo>
                <a:lnTo>
                  <a:pt x="1224679" y="799421"/>
                </a:lnTo>
                <a:lnTo>
                  <a:pt x="1156716" y="800100"/>
                </a:lnTo>
                <a:lnTo>
                  <a:pt x="1088752" y="799421"/>
                </a:lnTo>
                <a:lnTo>
                  <a:pt x="1021823" y="797409"/>
                </a:lnTo>
                <a:lnTo>
                  <a:pt x="956036" y="794101"/>
                </a:lnTo>
                <a:lnTo>
                  <a:pt x="891500" y="789536"/>
                </a:lnTo>
                <a:lnTo>
                  <a:pt x="828323" y="783750"/>
                </a:lnTo>
                <a:lnTo>
                  <a:pt x="766613" y="776781"/>
                </a:lnTo>
                <a:lnTo>
                  <a:pt x="706481" y="768667"/>
                </a:lnTo>
                <a:lnTo>
                  <a:pt x="648033" y="759445"/>
                </a:lnTo>
                <a:lnTo>
                  <a:pt x="591378" y="749152"/>
                </a:lnTo>
                <a:lnTo>
                  <a:pt x="536626" y="737826"/>
                </a:lnTo>
                <a:lnTo>
                  <a:pt x="483883" y="725505"/>
                </a:lnTo>
                <a:lnTo>
                  <a:pt x="433260" y="712225"/>
                </a:lnTo>
                <a:lnTo>
                  <a:pt x="384864" y="698025"/>
                </a:lnTo>
                <a:lnTo>
                  <a:pt x="338804" y="682942"/>
                </a:lnTo>
                <a:lnTo>
                  <a:pt x="295188" y="667013"/>
                </a:lnTo>
                <a:lnTo>
                  <a:pt x="254125" y="650277"/>
                </a:lnTo>
                <a:lnTo>
                  <a:pt x="215724" y="632769"/>
                </a:lnTo>
                <a:lnTo>
                  <a:pt x="180093" y="614529"/>
                </a:lnTo>
                <a:lnTo>
                  <a:pt x="117574" y="575998"/>
                </a:lnTo>
                <a:lnTo>
                  <a:pt x="67437" y="534985"/>
                </a:lnTo>
                <a:lnTo>
                  <a:pt x="30551" y="491789"/>
                </a:lnTo>
                <a:lnTo>
                  <a:pt x="7782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02763" y="2711322"/>
            <a:ext cx="16789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8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Availability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54196" y="2912364"/>
            <a:ext cx="2443733" cy="934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01084" y="3113532"/>
            <a:ext cx="1949958" cy="5966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5344" y="295351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1154429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29" y="800100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59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29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95344" y="295351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29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59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29" y="800100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260596" y="3200527"/>
            <a:ext cx="158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8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Sourcing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24728" y="2500883"/>
            <a:ext cx="2443733" cy="9349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71032" y="2706623"/>
            <a:ext cx="2151125" cy="596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5876" y="2542032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1154429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29" y="800100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59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29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5876" y="2542032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29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59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29" y="800100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28765" y="2791459"/>
            <a:ext cx="1783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8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302C2A"/>
                </a:solidFill>
                <a:latin typeface="Verdana"/>
                <a:cs typeface="Verdana"/>
              </a:rPr>
              <a:t>Ingest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39228" y="2121407"/>
            <a:ext cx="2448305" cy="934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31835" y="2322576"/>
            <a:ext cx="1858518" cy="5966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80376" y="2162555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1156716" y="0"/>
                </a:moveTo>
                <a:lnTo>
                  <a:pt x="1088752" y="678"/>
                </a:lnTo>
                <a:lnTo>
                  <a:pt x="1021823" y="2690"/>
                </a:lnTo>
                <a:lnTo>
                  <a:pt x="956036" y="5998"/>
                </a:lnTo>
                <a:lnTo>
                  <a:pt x="891500" y="10563"/>
                </a:lnTo>
                <a:lnTo>
                  <a:pt x="828323" y="16349"/>
                </a:lnTo>
                <a:lnTo>
                  <a:pt x="766613" y="23318"/>
                </a:lnTo>
                <a:lnTo>
                  <a:pt x="706481" y="31432"/>
                </a:lnTo>
                <a:lnTo>
                  <a:pt x="648033" y="40654"/>
                </a:lnTo>
                <a:lnTo>
                  <a:pt x="591378" y="50947"/>
                </a:lnTo>
                <a:lnTo>
                  <a:pt x="536626" y="62273"/>
                </a:lnTo>
                <a:lnTo>
                  <a:pt x="483883" y="74594"/>
                </a:lnTo>
                <a:lnTo>
                  <a:pt x="433260" y="87874"/>
                </a:lnTo>
                <a:lnTo>
                  <a:pt x="384864" y="102074"/>
                </a:lnTo>
                <a:lnTo>
                  <a:pt x="338804" y="117157"/>
                </a:lnTo>
                <a:lnTo>
                  <a:pt x="295188" y="133086"/>
                </a:lnTo>
                <a:lnTo>
                  <a:pt x="254125" y="149822"/>
                </a:lnTo>
                <a:lnTo>
                  <a:pt x="215724" y="167330"/>
                </a:lnTo>
                <a:lnTo>
                  <a:pt x="180093" y="185570"/>
                </a:lnTo>
                <a:lnTo>
                  <a:pt x="117574" y="224101"/>
                </a:lnTo>
                <a:lnTo>
                  <a:pt x="67437" y="265114"/>
                </a:lnTo>
                <a:lnTo>
                  <a:pt x="30551" y="308310"/>
                </a:lnTo>
                <a:lnTo>
                  <a:pt x="7782" y="353388"/>
                </a:lnTo>
                <a:lnTo>
                  <a:pt x="0" y="400050"/>
                </a:lnTo>
                <a:lnTo>
                  <a:pt x="1963" y="423559"/>
                </a:lnTo>
                <a:lnTo>
                  <a:pt x="17347" y="469467"/>
                </a:lnTo>
                <a:lnTo>
                  <a:pt x="47283" y="513641"/>
                </a:lnTo>
                <a:lnTo>
                  <a:pt x="90904" y="555783"/>
                </a:lnTo>
                <a:lnTo>
                  <a:pt x="147340" y="595592"/>
                </a:lnTo>
                <a:lnTo>
                  <a:pt x="215724" y="632769"/>
                </a:lnTo>
                <a:lnTo>
                  <a:pt x="254125" y="650277"/>
                </a:lnTo>
                <a:lnTo>
                  <a:pt x="295188" y="667013"/>
                </a:lnTo>
                <a:lnTo>
                  <a:pt x="338804" y="682942"/>
                </a:lnTo>
                <a:lnTo>
                  <a:pt x="384864" y="698025"/>
                </a:lnTo>
                <a:lnTo>
                  <a:pt x="433260" y="712225"/>
                </a:lnTo>
                <a:lnTo>
                  <a:pt x="483883" y="725505"/>
                </a:lnTo>
                <a:lnTo>
                  <a:pt x="536626" y="737826"/>
                </a:lnTo>
                <a:lnTo>
                  <a:pt x="591378" y="749152"/>
                </a:lnTo>
                <a:lnTo>
                  <a:pt x="648033" y="759445"/>
                </a:lnTo>
                <a:lnTo>
                  <a:pt x="706481" y="768667"/>
                </a:lnTo>
                <a:lnTo>
                  <a:pt x="766613" y="776781"/>
                </a:lnTo>
                <a:lnTo>
                  <a:pt x="828323" y="783750"/>
                </a:lnTo>
                <a:lnTo>
                  <a:pt x="891500" y="789536"/>
                </a:lnTo>
                <a:lnTo>
                  <a:pt x="956036" y="794101"/>
                </a:lnTo>
                <a:lnTo>
                  <a:pt x="1021823" y="797409"/>
                </a:lnTo>
                <a:lnTo>
                  <a:pt x="1088752" y="799421"/>
                </a:lnTo>
                <a:lnTo>
                  <a:pt x="1156716" y="800100"/>
                </a:lnTo>
                <a:lnTo>
                  <a:pt x="1224679" y="799421"/>
                </a:lnTo>
                <a:lnTo>
                  <a:pt x="1291608" y="797409"/>
                </a:lnTo>
                <a:lnTo>
                  <a:pt x="1357395" y="794101"/>
                </a:lnTo>
                <a:lnTo>
                  <a:pt x="1421931" y="789536"/>
                </a:lnTo>
                <a:lnTo>
                  <a:pt x="1485108" y="783750"/>
                </a:lnTo>
                <a:lnTo>
                  <a:pt x="1546818" y="776781"/>
                </a:lnTo>
                <a:lnTo>
                  <a:pt x="1606950" y="768667"/>
                </a:lnTo>
                <a:lnTo>
                  <a:pt x="1665398" y="759445"/>
                </a:lnTo>
                <a:lnTo>
                  <a:pt x="1722053" y="749152"/>
                </a:lnTo>
                <a:lnTo>
                  <a:pt x="1776805" y="737826"/>
                </a:lnTo>
                <a:lnTo>
                  <a:pt x="1829548" y="725505"/>
                </a:lnTo>
                <a:lnTo>
                  <a:pt x="1880171" y="712225"/>
                </a:lnTo>
                <a:lnTo>
                  <a:pt x="1928567" y="698025"/>
                </a:lnTo>
                <a:lnTo>
                  <a:pt x="1974627" y="682942"/>
                </a:lnTo>
                <a:lnTo>
                  <a:pt x="2018243" y="667013"/>
                </a:lnTo>
                <a:lnTo>
                  <a:pt x="2059306" y="650277"/>
                </a:lnTo>
                <a:lnTo>
                  <a:pt x="2097707" y="632769"/>
                </a:lnTo>
                <a:lnTo>
                  <a:pt x="2133338" y="614529"/>
                </a:lnTo>
                <a:lnTo>
                  <a:pt x="2195857" y="575998"/>
                </a:lnTo>
                <a:lnTo>
                  <a:pt x="2245994" y="534985"/>
                </a:lnTo>
                <a:lnTo>
                  <a:pt x="2282880" y="491789"/>
                </a:lnTo>
                <a:lnTo>
                  <a:pt x="2305649" y="446711"/>
                </a:lnTo>
                <a:lnTo>
                  <a:pt x="2313431" y="400050"/>
                </a:lnTo>
                <a:lnTo>
                  <a:pt x="2311468" y="376540"/>
                </a:lnTo>
                <a:lnTo>
                  <a:pt x="2296084" y="330632"/>
                </a:lnTo>
                <a:lnTo>
                  <a:pt x="2266148" y="286458"/>
                </a:lnTo>
                <a:lnTo>
                  <a:pt x="2222527" y="244316"/>
                </a:lnTo>
                <a:lnTo>
                  <a:pt x="2166091" y="204507"/>
                </a:lnTo>
                <a:lnTo>
                  <a:pt x="2097707" y="167330"/>
                </a:lnTo>
                <a:lnTo>
                  <a:pt x="2059306" y="149822"/>
                </a:lnTo>
                <a:lnTo>
                  <a:pt x="2018243" y="133086"/>
                </a:lnTo>
                <a:lnTo>
                  <a:pt x="1974627" y="117157"/>
                </a:lnTo>
                <a:lnTo>
                  <a:pt x="1928567" y="102074"/>
                </a:lnTo>
                <a:lnTo>
                  <a:pt x="1880171" y="87874"/>
                </a:lnTo>
                <a:lnTo>
                  <a:pt x="1829548" y="74594"/>
                </a:lnTo>
                <a:lnTo>
                  <a:pt x="1776805" y="62273"/>
                </a:lnTo>
                <a:lnTo>
                  <a:pt x="1722053" y="50947"/>
                </a:lnTo>
                <a:lnTo>
                  <a:pt x="1665398" y="40654"/>
                </a:lnTo>
                <a:lnTo>
                  <a:pt x="1606950" y="31432"/>
                </a:lnTo>
                <a:lnTo>
                  <a:pt x="1546818" y="23318"/>
                </a:lnTo>
                <a:lnTo>
                  <a:pt x="1485108" y="16349"/>
                </a:lnTo>
                <a:lnTo>
                  <a:pt x="1421931" y="10563"/>
                </a:lnTo>
                <a:lnTo>
                  <a:pt x="1357395" y="5998"/>
                </a:lnTo>
                <a:lnTo>
                  <a:pt x="1291608" y="2690"/>
                </a:lnTo>
                <a:lnTo>
                  <a:pt x="1224679" y="678"/>
                </a:lnTo>
                <a:lnTo>
                  <a:pt x="1156716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80376" y="2162555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0" y="400050"/>
                </a:moveTo>
                <a:lnTo>
                  <a:pt x="7782" y="353388"/>
                </a:lnTo>
                <a:lnTo>
                  <a:pt x="30551" y="308310"/>
                </a:lnTo>
                <a:lnTo>
                  <a:pt x="67437" y="265114"/>
                </a:lnTo>
                <a:lnTo>
                  <a:pt x="117574" y="224101"/>
                </a:lnTo>
                <a:lnTo>
                  <a:pt x="180093" y="185570"/>
                </a:lnTo>
                <a:lnTo>
                  <a:pt x="215724" y="167330"/>
                </a:lnTo>
                <a:lnTo>
                  <a:pt x="254125" y="149822"/>
                </a:lnTo>
                <a:lnTo>
                  <a:pt x="295188" y="133086"/>
                </a:lnTo>
                <a:lnTo>
                  <a:pt x="338804" y="117157"/>
                </a:lnTo>
                <a:lnTo>
                  <a:pt x="384864" y="102074"/>
                </a:lnTo>
                <a:lnTo>
                  <a:pt x="433260" y="87874"/>
                </a:lnTo>
                <a:lnTo>
                  <a:pt x="483883" y="74594"/>
                </a:lnTo>
                <a:lnTo>
                  <a:pt x="536626" y="62273"/>
                </a:lnTo>
                <a:lnTo>
                  <a:pt x="591378" y="50947"/>
                </a:lnTo>
                <a:lnTo>
                  <a:pt x="648033" y="40654"/>
                </a:lnTo>
                <a:lnTo>
                  <a:pt x="706481" y="31432"/>
                </a:lnTo>
                <a:lnTo>
                  <a:pt x="766613" y="23318"/>
                </a:lnTo>
                <a:lnTo>
                  <a:pt x="828323" y="16349"/>
                </a:lnTo>
                <a:lnTo>
                  <a:pt x="891500" y="10563"/>
                </a:lnTo>
                <a:lnTo>
                  <a:pt x="956036" y="5998"/>
                </a:lnTo>
                <a:lnTo>
                  <a:pt x="1021823" y="2690"/>
                </a:lnTo>
                <a:lnTo>
                  <a:pt x="1088752" y="678"/>
                </a:lnTo>
                <a:lnTo>
                  <a:pt x="1156716" y="0"/>
                </a:lnTo>
                <a:lnTo>
                  <a:pt x="1224679" y="678"/>
                </a:lnTo>
                <a:lnTo>
                  <a:pt x="1291608" y="2690"/>
                </a:lnTo>
                <a:lnTo>
                  <a:pt x="1357395" y="5998"/>
                </a:lnTo>
                <a:lnTo>
                  <a:pt x="1421931" y="10563"/>
                </a:lnTo>
                <a:lnTo>
                  <a:pt x="1485108" y="16349"/>
                </a:lnTo>
                <a:lnTo>
                  <a:pt x="1546818" y="23318"/>
                </a:lnTo>
                <a:lnTo>
                  <a:pt x="1606950" y="31432"/>
                </a:lnTo>
                <a:lnTo>
                  <a:pt x="1665398" y="40654"/>
                </a:lnTo>
                <a:lnTo>
                  <a:pt x="1722053" y="50947"/>
                </a:lnTo>
                <a:lnTo>
                  <a:pt x="1776805" y="62273"/>
                </a:lnTo>
                <a:lnTo>
                  <a:pt x="1829548" y="74594"/>
                </a:lnTo>
                <a:lnTo>
                  <a:pt x="1880171" y="87874"/>
                </a:lnTo>
                <a:lnTo>
                  <a:pt x="1928567" y="102074"/>
                </a:lnTo>
                <a:lnTo>
                  <a:pt x="1974627" y="117157"/>
                </a:lnTo>
                <a:lnTo>
                  <a:pt x="2018243" y="133086"/>
                </a:lnTo>
                <a:lnTo>
                  <a:pt x="2059306" y="149822"/>
                </a:lnTo>
                <a:lnTo>
                  <a:pt x="2097707" y="167330"/>
                </a:lnTo>
                <a:lnTo>
                  <a:pt x="2133338" y="185570"/>
                </a:lnTo>
                <a:lnTo>
                  <a:pt x="2195857" y="224101"/>
                </a:lnTo>
                <a:lnTo>
                  <a:pt x="2245994" y="265114"/>
                </a:lnTo>
                <a:lnTo>
                  <a:pt x="2282880" y="308310"/>
                </a:lnTo>
                <a:lnTo>
                  <a:pt x="2305649" y="353388"/>
                </a:lnTo>
                <a:lnTo>
                  <a:pt x="2313431" y="400050"/>
                </a:lnTo>
                <a:lnTo>
                  <a:pt x="2311468" y="423559"/>
                </a:lnTo>
                <a:lnTo>
                  <a:pt x="2296084" y="469467"/>
                </a:lnTo>
                <a:lnTo>
                  <a:pt x="2266148" y="513641"/>
                </a:lnTo>
                <a:lnTo>
                  <a:pt x="2222527" y="555783"/>
                </a:lnTo>
                <a:lnTo>
                  <a:pt x="2166091" y="595592"/>
                </a:lnTo>
                <a:lnTo>
                  <a:pt x="2097707" y="632769"/>
                </a:lnTo>
                <a:lnTo>
                  <a:pt x="2059306" y="650277"/>
                </a:lnTo>
                <a:lnTo>
                  <a:pt x="2018243" y="667013"/>
                </a:lnTo>
                <a:lnTo>
                  <a:pt x="1974627" y="682942"/>
                </a:lnTo>
                <a:lnTo>
                  <a:pt x="1928567" y="698025"/>
                </a:lnTo>
                <a:lnTo>
                  <a:pt x="1880171" y="712225"/>
                </a:lnTo>
                <a:lnTo>
                  <a:pt x="1829548" y="725505"/>
                </a:lnTo>
                <a:lnTo>
                  <a:pt x="1776805" y="737826"/>
                </a:lnTo>
                <a:lnTo>
                  <a:pt x="1722053" y="749152"/>
                </a:lnTo>
                <a:lnTo>
                  <a:pt x="1665398" y="759445"/>
                </a:lnTo>
                <a:lnTo>
                  <a:pt x="1606950" y="768667"/>
                </a:lnTo>
                <a:lnTo>
                  <a:pt x="1546818" y="776781"/>
                </a:lnTo>
                <a:lnTo>
                  <a:pt x="1485108" y="783750"/>
                </a:lnTo>
                <a:lnTo>
                  <a:pt x="1421931" y="789536"/>
                </a:lnTo>
                <a:lnTo>
                  <a:pt x="1357395" y="794101"/>
                </a:lnTo>
                <a:lnTo>
                  <a:pt x="1291608" y="797409"/>
                </a:lnTo>
                <a:lnTo>
                  <a:pt x="1224679" y="799421"/>
                </a:lnTo>
                <a:lnTo>
                  <a:pt x="1156716" y="800100"/>
                </a:lnTo>
                <a:lnTo>
                  <a:pt x="1088752" y="799421"/>
                </a:lnTo>
                <a:lnTo>
                  <a:pt x="1021823" y="797409"/>
                </a:lnTo>
                <a:lnTo>
                  <a:pt x="956036" y="794101"/>
                </a:lnTo>
                <a:lnTo>
                  <a:pt x="891500" y="789536"/>
                </a:lnTo>
                <a:lnTo>
                  <a:pt x="828323" y="783750"/>
                </a:lnTo>
                <a:lnTo>
                  <a:pt x="766613" y="776781"/>
                </a:lnTo>
                <a:lnTo>
                  <a:pt x="706481" y="768667"/>
                </a:lnTo>
                <a:lnTo>
                  <a:pt x="648033" y="759445"/>
                </a:lnTo>
                <a:lnTo>
                  <a:pt x="591378" y="749152"/>
                </a:lnTo>
                <a:lnTo>
                  <a:pt x="536626" y="737826"/>
                </a:lnTo>
                <a:lnTo>
                  <a:pt x="483883" y="725505"/>
                </a:lnTo>
                <a:lnTo>
                  <a:pt x="433260" y="712225"/>
                </a:lnTo>
                <a:lnTo>
                  <a:pt x="384864" y="698025"/>
                </a:lnTo>
                <a:lnTo>
                  <a:pt x="338804" y="682942"/>
                </a:lnTo>
                <a:lnTo>
                  <a:pt x="295188" y="667013"/>
                </a:lnTo>
                <a:lnTo>
                  <a:pt x="254125" y="650277"/>
                </a:lnTo>
                <a:lnTo>
                  <a:pt x="215724" y="632769"/>
                </a:lnTo>
                <a:lnTo>
                  <a:pt x="180093" y="614529"/>
                </a:lnTo>
                <a:lnTo>
                  <a:pt x="117574" y="575998"/>
                </a:lnTo>
                <a:lnTo>
                  <a:pt x="67437" y="534985"/>
                </a:lnTo>
                <a:lnTo>
                  <a:pt x="30551" y="491789"/>
                </a:lnTo>
                <a:lnTo>
                  <a:pt x="7782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92871" y="2410205"/>
            <a:ext cx="149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8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302C2A"/>
                </a:solidFill>
                <a:latin typeface="Verdana"/>
                <a:cs typeface="Verdana"/>
              </a:rPr>
              <a:t>Pipelines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60620" y="3547871"/>
            <a:ext cx="2443733" cy="934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17820" y="3753611"/>
            <a:ext cx="1529333" cy="5966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01767" y="3589020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1154430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49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30" y="800099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60" y="400049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3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01767" y="3589020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0" y="400049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30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60" y="400049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30" y="800099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49"/>
                </a:lnTo>
                <a:close/>
              </a:path>
            </a:pathLst>
          </a:custGeom>
          <a:ln w="19049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77966" y="3838447"/>
            <a:ext cx="1162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800" spc="-6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1800" spc="-110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1800" spc="-9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1800" spc="-114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800" spc="-8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800" spc="-60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482328" y="2336292"/>
            <a:ext cx="2448305" cy="934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42347" y="2537460"/>
            <a:ext cx="2128266" cy="5966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23476" y="2377439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1156716" y="0"/>
                </a:moveTo>
                <a:lnTo>
                  <a:pt x="1088752" y="678"/>
                </a:lnTo>
                <a:lnTo>
                  <a:pt x="1021823" y="2690"/>
                </a:lnTo>
                <a:lnTo>
                  <a:pt x="956036" y="5998"/>
                </a:lnTo>
                <a:lnTo>
                  <a:pt x="891500" y="10563"/>
                </a:lnTo>
                <a:lnTo>
                  <a:pt x="828323" y="16349"/>
                </a:lnTo>
                <a:lnTo>
                  <a:pt x="766613" y="23318"/>
                </a:lnTo>
                <a:lnTo>
                  <a:pt x="706481" y="31432"/>
                </a:lnTo>
                <a:lnTo>
                  <a:pt x="648033" y="40654"/>
                </a:lnTo>
                <a:lnTo>
                  <a:pt x="591378" y="50947"/>
                </a:lnTo>
                <a:lnTo>
                  <a:pt x="536626" y="62273"/>
                </a:lnTo>
                <a:lnTo>
                  <a:pt x="483883" y="74594"/>
                </a:lnTo>
                <a:lnTo>
                  <a:pt x="433260" y="87874"/>
                </a:lnTo>
                <a:lnTo>
                  <a:pt x="384864" y="102074"/>
                </a:lnTo>
                <a:lnTo>
                  <a:pt x="338804" y="117157"/>
                </a:lnTo>
                <a:lnTo>
                  <a:pt x="295188" y="133086"/>
                </a:lnTo>
                <a:lnTo>
                  <a:pt x="254125" y="149822"/>
                </a:lnTo>
                <a:lnTo>
                  <a:pt x="215724" y="167330"/>
                </a:lnTo>
                <a:lnTo>
                  <a:pt x="180093" y="185570"/>
                </a:lnTo>
                <a:lnTo>
                  <a:pt x="117574" y="224101"/>
                </a:lnTo>
                <a:lnTo>
                  <a:pt x="67437" y="265114"/>
                </a:lnTo>
                <a:lnTo>
                  <a:pt x="30551" y="308310"/>
                </a:lnTo>
                <a:lnTo>
                  <a:pt x="7782" y="353388"/>
                </a:lnTo>
                <a:lnTo>
                  <a:pt x="0" y="400050"/>
                </a:lnTo>
                <a:lnTo>
                  <a:pt x="1963" y="423559"/>
                </a:lnTo>
                <a:lnTo>
                  <a:pt x="17347" y="469467"/>
                </a:lnTo>
                <a:lnTo>
                  <a:pt x="47283" y="513641"/>
                </a:lnTo>
                <a:lnTo>
                  <a:pt x="90904" y="555783"/>
                </a:lnTo>
                <a:lnTo>
                  <a:pt x="147340" y="595592"/>
                </a:lnTo>
                <a:lnTo>
                  <a:pt x="215724" y="632769"/>
                </a:lnTo>
                <a:lnTo>
                  <a:pt x="254125" y="650277"/>
                </a:lnTo>
                <a:lnTo>
                  <a:pt x="295188" y="667013"/>
                </a:lnTo>
                <a:lnTo>
                  <a:pt x="338804" y="682942"/>
                </a:lnTo>
                <a:lnTo>
                  <a:pt x="384864" y="698025"/>
                </a:lnTo>
                <a:lnTo>
                  <a:pt x="433260" y="712225"/>
                </a:lnTo>
                <a:lnTo>
                  <a:pt x="483883" y="725505"/>
                </a:lnTo>
                <a:lnTo>
                  <a:pt x="536626" y="737826"/>
                </a:lnTo>
                <a:lnTo>
                  <a:pt x="591378" y="749152"/>
                </a:lnTo>
                <a:lnTo>
                  <a:pt x="648033" y="759445"/>
                </a:lnTo>
                <a:lnTo>
                  <a:pt x="706481" y="768667"/>
                </a:lnTo>
                <a:lnTo>
                  <a:pt x="766613" y="776781"/>
                </a:lnTo>
                <a:lnTo>
                  <a:pt x="828323" y="783750"/>
                </a:lnTo>
                <a:lnTo>
                  <a:pt x="891500" y="789536"/>
                </a:lnTo>
                <a:lnTo>
                  <a:pt x="956036" y="794101"/>
                </a:lnTo>
                <a:lnTo>
                  <a:pt x="1021823" y="797409"/>
                </a:lnTo>
                <a:lnTo>
                  <a:pt x="1088752" y="799421"/>
                </a:lnTo>
                <a:lnTo>
                  <a:pt x="1156716" y="800100"/>
                </a:lnTo>
                <a:lnTo>
                  <a:pt x="1224679" y="799421"/>
                </a:lnTo>
                <a:lnTo>
                  <a:pt x="1291608" y="797409"/>
                </a:lnTo>
                <a:lnTo>
                  <a:pt x="1357395" y="794101"/>
                </a:lnTo>
                <a:lnTo>
                  <a:pt x="1421931" y="789536"/>
                </a:lnTo>
                <a:lnTo>
                  <a:pt x="1485108" y="783750"/>
                </a:lnTo>
                <a:lnTo>
                  <a:pt x="1546818" y="776781"/>
                </a:lnTo>
                <a:lnTo>
                  <a:pt x="1606950" y="768667"/>
                </a:lnTo>
                <a:lnTo>
                  <a:pt x="1665398" y="759445"/>
                </a:lnTo>
                <a:lnTo>
                  <a:pt x="1722053" y="749152"/>
                </a:lnTo>
                <a:lnTo>
                  <a:pt x="1776805" y="737826"/>
                </a:lnTo>
                <a:lnTo>
                  <a:pt x="1829548" y="725505"/>
                </a:lnTo>
                <a:lnTo>
                  <a:pt x="1880171" y="712225"/>
                </a:lnTo>
                <a:lnTo>
                  <a:pt x="1928567" y="698025"/>
                </a:lnTo>
                <a:lnTo>
                  <a:pt x="1974627" y="682942"/>
                </a:lnTo>
                <a:lnTo>
                  <a:pt x="2018243" y="667013"/>
                </a:lnTo>
                <a:lnTo>
                  <a:pt x="2059306" y="650277"/>
                </a:lnTo>
                <a:lnTo>
                  <a:pt x="2097707" y="632769"/>
                </a:lnTo>
                <a:lnTo>
                  <a:pt x="2133338" y="614529"/>
                </a:lnTo>
                <a:lnTo>
                  <a:pt x="2195857" y="575998"/>
                </a:lnTo>
                <a:lnTo>
                  <a:pt x="2245994" y="534985"/>
                </a:lnTo>
                <a:lnTo>
                  <a:pt x="2282880" y="491789"/>
                </a:lnTo>
                <a:lnTo>
                  <a:pt x="2305649" y="446711"/>
                </a:lnTo>
                <a:lnTo>
                  <a:pt x="2313431" y="400050"/>
                </a:lnTo>
                <a:lnTo>
                  <a:pt x="2311468" y="376540"/>
                </a:lnTo>
                <a:lnTo>
                  <a:pt x="2296084" y="330632"/>
                </a:lnTo>
                <a:lnTo>
                  <a:pt x="2266148" y="286458"/>
                </a:lnTo>
                <a:lnTo>
                  <a:pt x="2222527" y="244316"/>
                </a:lnTo>
                <a:lnTo>
                  <a:pt x="2166091" y="204507"/>
                </a:lnTo>
                <a:lnTo>
                  <a:pt x="2097707" y="167330"/>
                </a:lnTo>
                <a:lnTo>
                  <a:pt x="2059306" y="149822"/>
                </a:lnTo>
                <a:lnTo>
                  <a:pt x="2018243" y="133086"/>
                </a:lnTo>
                <a:lnTo>
                  <a:pt x="1974627" y="117157"/>
                </a:lnTo>
                <a:lnTo>
                  <a:pt x="1928567" y="102074"/>
                </a:lnTo>
                <a:lnTo>
                  <a:pt x="1880171" y="87874"/>
                </a:lnTo>
                <a:lnTo>
                  <a:pt x="1829548" y="74594"/>
                </a:lnTo>
                <a:lnTo>
                  <a:pt x="1776805" y="62273"/>
                </a:lnTo>
                <a:lnTo>
                  <a:pt x="1722053" y="50947"/>
                </a:lnTo>
                <a:lnTo>
                  <a:pt x="1665398" y="40654"/>
                </a:lnTo>
                <a:lnTo>
                  <a:pt x="1606950" y="31432"/>
                </a:lnTo>
                <a:lnTo>
                  <a:pt x="1546818" y="23318"/>
                </a:lnTo>
                <a:lnTo>
                  <a:pt x="1485108" y="16349"/>
                </a:lnTo>
                <a:lnTo>
                  <a:pt x="1421931" y="10563"/>
                </a:lnTo>
                <a:lnTo>
                  <a:pt x="1357395" y="5998"/>
                </a:lnTo>
                <a:lnTo>
                  <a:pt x="1291608" y="2690"/>
                </a:lnTo>
                <a:lnTo>
                  <a:pt x="1224679" y="678"/>
                </a:lnTo>
                <a:lnTo>
                  <a:pt x="1156716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23476" y="2377439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0" y="400050"/>
                </a:moveTo>
                <a:lnTo>
                  <a:pt x="7782" y="353388"/>
                </a:lnTo>
                <a:lnTo>
                  <a:pt x="30551" y="308310"/>
                </a:lnTo>
                <a:lnTo>
                  <a:pt x="67437" y="265114"/>
                </a:lnTo>
                <a:lnTo>
                  <a:pt x="117574" y="224101"/>
                </a:lnTo>
                <a:lnTo>
                  <a:pt x="180093" y="185570"/>
                </a:lnTo>
                <a:lnTo>
                  <a:pt x="215724" y="167330"/>
                </a:lnTo>
                <a:lnTo>
                  <a:pt x="254125" y="149822"/>
                </a:lnTo>
                <a:lnTo>
                  <a:pt x="295188" y="133086"/>
                </a:lnTo>
                <a:lnTo>
                  <a:pt x="338804" y="117157"/>
                </a:lnTo>
                <a:lnTo>
                  <a:pt x="384864" y="102074"/>
                </a:lnTo>
                <a:lnTo>
                  <a:pt x="433260" y="87874"/>
                </a:lnTo>
                <a:lnTo>
                  <a:pt x="483883" y="74594"/>
                </a:lnTo>
                <a:lnTo>
                  <a:pt x="536626" y="62273"/>
                </a:lnTo>
                <a:lnTo>
                  <a:pt x="591378" y="50947"/>
                </a:lnTo>
                <a:lnTo>
                  <a:pt x="648033" y="40654"/>
                </a:lnTo>
                <a:lnTo>
                  <a:pt x="706481" y="31432"/>
                </a:lnTo>
                <a:lnTo>
                  <a:pt x="766613" y="23318"/>
                </a:lnTo>
                <a:lnTo>
                  <a:pt x="828323" y="16349"/>
                </a:lnTo>
                <a:lnTo>
                  <a:pt x="891500" y="10563"/>
                </a:lnTo>
                <a:lnTo>
                  <a:pt x="956036" y="5998"/>
                </a:lnTo>
                <a:lnTo>
                  <a:pt x="1021823" y="2690"/>
                </a:lnTo>
                <a:lnTo>
                  <a:pt x="1088752" y="678"/>
                </a:lnTo>
                <a:lnTo>
                  <a:pt x="1156716" y="0"/>
                </a:lnTo>
                <a:lnTo>
                  <a:pt x="1224679" y="678"/>
                </a:lnTo>
                <a:lnTo>
                  <a:pt x="1291608" y="2690"/>
                </a:lnTo>
                <a:lnTo>
                  <a:pt x="1357395" y="5998"/>
                </a:lnTo>
                <a:lnTo>
                  <a:pt x="1421931" y="10563"/>
                </a:lnTo>
                <a:lnTo>
                  <a:pt x="1485108" y="16349"/>
                </a:lnTo>
                <a:lnTo>
                  <a:pt x="1546818" y="23318"/>
                </a:lnTo>
                <a:lnTo>
                  <a:pt x="1606950" y="31432"/>
                </a:lnTo>
                <a:lnTo>
                  <a:pt x="1665398" y="40654"/>
                </a:lnTo>
                <a:lnTo>
                  <a:pt x="1722053" y="50947"/>
                </a:lnTo>
                <a:lnTo>
                  <a:pt x="1776805" y="62273"/>
                </a:lnTo>
                <a:lnTo>
                  <a:pt x="1829548" y="74594"/>
                </a:lnTo>
                <a:lnTo>
                  <a:pt x="1880171" y="87874"/>
                </a:lnTo>
                <a:lnTo>
                  <a:pt x="1928567" y="102074"/>
                </a:lnTo>
                <a:lnTo>
                  <a:pt x="1974627" y="117157"/>
                </a:lnTo>
                <a:lnTo>
                  <a:pt x="2018243" y="133086"/>
                </a:lnTo>
                <a:lnTo>
                  <a:pt x="2059306" y="149822"/>
                </a:lnTo>
                <a:lnTo>
                  <a:pt x="2097707" y="167330"/>
                </a:lnTo>
                <a:lnTo>
                  <a:pt x="2133338" y="185570"/>
                </a:lnTo>
                <a:lnTo>
                  <a:pt x="2195857" y="224101"/>
                </a:lnTo>
                <a:lnTo>
                  <a:pt x="2245994" y="265114"/>
                </a:lnTo>
                <a:lnTo>
                  <a:pt x="2282880" y="308310"/>
                </a:lnTo>
                <a:lnTo>
                  <a:pt x="2305649" y="353388"/>
                </a:lnTo>
                <a:lnTo>
                  <a:pt x="2313431" y="400050"/>
                </a:lnTo>
                <a:lnTo>
                  <a:pt x="2311468" y="423559"/>
                </a:lnTo>
                <a:lnTo>
                  <a:pt x="2296084" y="469467"/>
                </a:lnTo>
                <a:lnTo>
                  <a:pt x="2266148" y="513641"/>
                </a:lnTo>
                <a:lnTo>
                  <a:pt x="2222527" y="555783"/>
                </a:lnTo>
                <a:lnTo>
                  <a:pt x="2166091" y="595592"/>
                </a:lnTo>
                <a:lnTo>
                  <a:pt x="2097707" y="632769"/>
                </a:lnTo>
                <a:lnTo>
                  <a:pt x="2059306" y="650277"/>
                </a:lnTo>
                <a:lnTo>
                  <a:pt x="2018243" y="667013"/>
                </a:lnTo>
                <a:lnTo>
                  <a:pt x="1974627" y="682942"/>
                </a:lnTo>
                <a:lnTo>
                  <a:pt x="1928567" y="698025"/>
                </a:lnTo>
                <a:lnTo>
                  <a:pt x="1880171" y="712225"/>
                </a:lnTo>
                <a:lnTo>
                  <a:pt x="1829548" y="725505"/>
                </a:lnTo>
                <a:lnTo>
                  <a:pt x="1776805" y="737826"/>
                </a:lnTo>
                <a:lnTo>
                  <a:pt x="1722053" y="749152"/>
                </a:lnTo>
                <a:lnTo>
                  <a:pt x="1665398" y="759445"/>
                </a:lnTo>
                <a:lnTo>
                  <a:pt x="1606950" y="768667"/>
                </a:lnTo>
                <a:lnTo>
                  <a:pt x="1546818" y="776781"/>
                </a:lnTo>
                <a:lnTo>
                  <a:pt x="1485108" y="783750"/>
                </a:lnTo>
                <a:lnTo>
                  <a:pt x="1421931" y="789536"/>
                </a:lnTo>
                <a:lnTo>
                  <a:pt x="1357395" y="794101"/>
                </a:lnTo>
                <a:lnTo>
                  <a:pt x="1291608" y="797409"/>
                </a:lnTo>
                <a:lnTo>
                  <a:pt x="1224679" y="799421"/>
                </a:lnTo>
                <a:lnTo>
                  <a:pt x="1156716" y="800100"/>
                </a:lnTo>
                <a:lnTo>
                  <a:pt x="1088752" y="799421"/>
                </a:lnTo>
                <a:lnTo>
                  <a:pt x="1021823" y="797409"/>
                </a:lnTo>
                <a:lnTo>
                  <a:pt x="956036" y="794101"/>
                </a:lnTo>
                <a:lnTo>
                  <a:pt x="891500" y="789536"/>
                </a:lnTo>
                <a:lnTo>
                  <a:pt x="828323" y="783750"/>
                </a:lnTo>
                <a:lnTo>
                  <a:pt x="766613" y="776781"/>
                </a:lnTo>
                <a:lnTo>
                  <a:pt x="706481" y="768667"/>
                </a:lnTo>
                <a:lnTo>
                  <a:pt x="648033" y="759445"/>
                </a:lnTo>
                <a:lnTo>
                  <a:pt x="591378" y="749152"/>
                </a:lnTo>
                <a:lnTo>
                  <a:pt x="536626" y="737826"/>
                </a:lnTo>
                <a:lnTo>
                  <a:pt x="483883" y="725505"/>
                </a:lnTo>
                <a:lnTo>
                  <a:pt x="433260" y="712225"/>
                </a:lnTo>
                <a:lnTo>
                  <a:pt x="384864" y="698025"/>
                </a:lnTo>
                <a:lnTo>
                  <a:pt x="338804" y="682942"/>
                </a:lnTo>
                <a:lnTo>
                  <a:pt x="295188" y="667013"/>
                </a:lnTo>
                <a:lnTo>
                  <a:pt x="254125" y="650277"/>
                </a:lnTo>
                <a:lnTo>
                  <a:pt x="215724" y="632769"/>
                </a:lnTo>
                <a:lnTo>
                  <a:pt x="180093" y="614529"/>
                </a:lnTo>
                <a:lnTo>
                  <a:pt x="117574" y="575998"/>
                </a:lnTo>
                <a:lnTo>
                  <a:pt x="67437" y="534985"/>
                </a:lnTo>
                <a:lnTo>
                  <a:pt x="30551" y="491789"/>
                </a:lnTo>
                <a:lnTo>
                  <a:pt x="7782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9804272" y="2623515"/>
            <a:ext cx="1762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8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15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209804" y="259460"/>
            <a:ext cx="5154295" cy="759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FBFAF9"/>
                </a:solidFill>
              </a:rPr>
              <a:t>D</a:t>
            </a:r>
            <a:r>
              <a:rPr sz="1900" dirty="0">
                <a:solidFill>
                  <a:srgbClr val="FBFAF9"/>
                </a:solidFill>
              </a:rPr>
              <a:t>ATA </a:t>
            </a:r>
            <a:r>
              <a:rPr sz="2400" spc="5" dirty="0">
                <a:solidFill>
                  <a:srgbClr val="FBFAF9"/>
                </a:solidFill>
              </a:rPr>
              <a:t>M</a:t>
            </a:r>
            <a:r>
              <a:rPr sz="1900" spc="5" dirty="0">
                <a:solidFill>
                  <a:srgbClr val="FBFAF9"/>
                </a:solidFill>
              </a:rPr>
              <a:t>ESH </a:t>
            </a:r>
            <a:r>
              <a:rPr sz="1900" spc="-5" dirty="0">
                <a:solidFill>
                  <a:srgbClr val="FBFAF9"/>
                </a:solidFill>
              </a:rPr>
              <a:t>USE CASES APPLY</a:t>
            </a:r>
            <a:r>
              <a:rPr sz="1900" spc="-95" dirty="0">
                <a:solidFill>
                  <a:srgbClr val="FBFAF9"/>
                </a:solidFill>
              </a:rPr>
              <a:t> </a:t>
            </a:r>
            <a:r>
              <a:rPr sz="1900" spc="-5" dirty="0">
                <a:solidFill>
                  <a:srgbClr val="FBFAF9"/>
                </a:solidFill>
              </a:rPr>
              <a:t>TO</a:t>
            </a:r>
            <a:endParaRPr sz="19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BFAF9"/>
                </a:solidFill>
              </a:rPr>
              <a:t>O</a:t>
            </a:r>
            <a:r>
              <a:rPr sz="1900" spc="-5" dirty="0">
                <a:solidFill>
                  <a:srgbClr val="FBFAF9"/>
                </a:solidFill>
              </a:rPr>
              <a:t>PERATIONAL </a:t>
            </a:r>
            <a:r>
              <a:rPr sz="2400" spc="5" dirty="0">
                <a:solidFill>
                  <a:srgbClr val="FBFAF9"/>
                </a:solidFill>
              </a:rPr>
              <a:t>&amp; </a:t>
            </a:r>
            <a:r>
              <a:rPr sz="2400" dirty="0">
                <a:solidFill>
                  <a:srgbClr val="FBFAF9"/>
                </a:solidFill>
              </a:rPr>
              <a:t>A</a:t>
            </a:r>
            <a:r>
              <a:rPr sz="1900" dirty="0">
                <a:solidFill>
                  <a:srgbClr val="FBFAF9"/>
                </a:solidFill>
              </a:rPr>
              <a:t>NALYTIC</a:t>
            </a:r>
            <a:r>
              <a:rPr sz="1900" spc="-85" dirty="0">
                <a:solidFill>
                  <a:srgbClr val="FBFAF9"/>
                </a:solidFill>
              </a:rPr>
              <a:t> </a:t>
            </a:r>
            <a:r>
              <a:rPr sz="1900" spc="-5" dirty="0">
                <a:solidFill>
                  <a:srgbClr val="FBFAF9"/>
                </a:solidFill>
              </a:rPr>
              <a:t>SYSTEMS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7123" y="269747"/>
            <a:ext cx="5079491" cy="155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257299"/>
            <a:ext cx="12193522" cy="5596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275588"/>
            <a:ext cx="12193523" cy="4627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64217" y="1488947"/>
            <a:ext cx="1297425" cy="396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060" y="1406778"/>
            <a:ext cx="1650852" cy="473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7532" y="1985909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4" h="1292225">
                <a:moveTo>
                  <a:pt x="728932" y="0"/>
                </a:moveTo>
                <a:lnTo>
                  <a:pt x="685634" y="1344"/>
                </a:lnTo>
                <a:lnTo>
                  <a:pt x="642366" y="7481"/>
                </a:lnTo>
                <a:lnTo>
                  <a:pt x="595826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0" y="52200"/>
                </a:lnTo>
                <a:lnTo>
                  <a:pt x="416193" y="69476"/>
                </a:lnTo>
                <a:lnTo>
                  <a:pt x="373799" y="89133"/>
                </a:lnTo>
                <a:lnTo>
                  <a:pt x="332765" y="111142"/>
                </a:lnTo>
                <a:lnTo>
                  <a:pt x="293267" y="135472"/>
                </a:lnTo>
                <a:lnTo>
                  <a:pt x="255481" y="162096"/>
                </a:lnTo>
                <a:lnTo>
                  <a:pt x="219585" y="190984"/>
                </a:lnTo>
                <a:lnTo>
                  <a:pt x="185756" y="222107"/>
                </a:lnTo>
                <a:lnTo>
                  <a:pt x="154169" y="255436"/>
                </a:lnTo>
                <a:lnTo>
                  <a:pt x="125003" y="290941"/>
                </a:lnTo>
                <a:lnTo>
                  <a:pt x="98433" y="328594"/>
                </a:lnTo>
                <a:lnTo>
                  <a:pt x="74637" y="368365"/>
                </a:lnTo>
                <a:lnTo>
                  <a:pt x="53790" y="410226"/>
                </a:lnTo>
                <a:lnTo>
                  <a:pt x="36071" y="454146"/>
                </a:lnTo>
                <a:lnTo>
                  <a:pt x="21656" y="500098"/>
                </a:lnTo>
                <a:lnTo>
                  <a:pt x="10721" y="548051"/>
                </a:lnTo>
                <a:lnTo>
                  <a:pt x="3443" y="597978"/>
                </a:lnTo>
                <a:lnTo>
                  <a:pt x="0" y="649847"/>
                </a:lnTo>
                <a:lnTo>
                  <a:pt x="5857" y="705400"/>
                </a:lnTo>
                <a:lnTo>
                  <a:pt x="14532" y="757956"/>
                </a:lnTo>
                <a:lnTo>
                  <a:pt x="25971" y="807595"/>
                </a:lnTo>
                <a:lnTo>
                  <a:pt x="40119" y="854395"/>
                </a:lnTo>
                <a:lnTo>
                  <a:pt x="56921" y="898435"/>
                </a:lnTo>
                <a:lnTo>
                  <a:pt x="76324" y="939794"/>
                </a:lnTo>
                <a:lnTo>
                  <a:pt x="98272" y="978552"/>
                </a:lnTo>
                <a:lnTo>
                  <a:pt x="122712" y="1014787"/>
                </a:lnTo>
                <a:lnTo>
                  <a:pt x="149588" y="1048578"/>
                </a:lnTo>
                <a:lnTo>
                  <a:pt x="178847" y="1080004"/>
                </a:lnTo>
                <a:lnTo>
                  <a:pt x="210433" y="1109145"/>
                </a:lnTo>
                <a:lnTo>
                  <a:pt x="244294" y="1136079"/>
                </a:lnTo>
                <a:lnTo>
                  <a:pt x="280373" y="1160885"/>
                </a:lnTo>
                <a:lnTo>
                  <a:pt x="318617" y="1183643"/>
                </a:lnTo>
                <a:lnTo>
                  <a:pt x="358971" y="1204430"/>
                </a:lnTo>
                <a:lnTo>
                  <a:pt x="401382" y="1223327"/>
                </a:lnTo>
                <a:lnTo>
                  <a:pt x="445793" y="1240412"/>
                </a:lnTo>
                <a:lnTo>
                  <a:pt x="492152" y="1255764"/>
                </a:lnTo>
                <a:lnTo>
                  <a:pt x="540403" y="1269462"/>
                </a:lnTo>
                <a:lnTo>
                  <a:pt x="590492" y="1281586"/>
                </a:lnTo>
                <a:lnTo>
                  <a:pt x="642366" y="1292213"/>
                </a:lnTo>
                <a:lnTo>
                  <a:pt x="688432" y="1291067"/>
                </a:lnTo>
                <a:lnTo>
                  <a:pt x="733850" y="1285923"/>
                </a:lnTo>
                <a:lnTo>
                  <a:pt x="778475" y="1276981"/>
                </a:lnTo>
                <a:lnTo>
                  <a:pt x="822164" y="1264440"/>
                </a:lnTo>
                <a:lnTo>
                  <a:pt x="864773" y="1248498"/>
                </a:lnTo>
                <a:lnTo>
                  <a:pt x="906159" y="1229354"/>
                </a:lnTo>
                <a:lnTo>
                  <a:pt x="946177" y="1207208"/>
                </a:lnTo>
                <a:lnTo>
                  <a:pt x="984685" y="1182258"/>
                </a:lnTo>
                <a:lnTo>
                  <a:pt x="1021538" y="1154702"/>
                </a:lnTo>
                <a:lnTo>
                  <a:pt x="1056594" y="1124739"/>
                </a:lnTo>
                <a:lnTo>
                  <a:pt x="1089707" y="1092569"/>
                </a:lnTo>
                <a:lnTo>
                  <a:pt x="1120735" y="1058391"/>
                </a:lnTo>
                <a:lnTo>
                  <a:pt x="1149535" y="1022401"/>
                </a:lnTo>
                <a:lnTo>
                  <a:pt x="1175962" y="984801"/>
                </a:lnTo>
                <a:lnTo>
                  <a:pt x="1199873" y="945788"/>
                </a:lnTo>
                <a:lnTo>
                  <a:pt x="1221124" y="905562"/>
                </a:lnTo>
                <a:lnTo>
                  <a:pt x="1239571" y="864320"/>
                </a:lnTo>
                <a:lnTo>
                  <a:pt x="1255072" y="822263"/>
                </a:lnTo>
                <a:lnTo>
                  <a:pt x="1267482" y="779588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2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767" y="1993392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80" h="1289685">
                <a:moveTo>
                  <a:pt x="2764" y="642366"/>
                </a:moveTo>
                <a:lnTo>
                  <a:pt x="0" y="592990"/>
                </a:lnTo>
                <a:lnTo>
                  <a:pt x="1141" y="545519"/>
                </a:lnTo>
                <a:lnTo>
                  <a:pt x="6059" y="499956"/>
                </a:lnTo>
                <a:lnTo>
                  <a:pt x="14625" y="456301"/>
                </a:lnTo>
                <a:lnTo>
                  <a:pt x="26710" y="414559"/>
                </a:lnTo>
                <a:lnTo>
                  <a:pt x="42183" y="374732"/>
                </a:lnTo>
                <a:lnTo>
                  <a:pt x="60915" y="336822"/>
                </a:lnTo>
                <a:lnTo>
                  <a:pt x="82778" y="300831"/>
                </a:lnTo>
                <a:lnTo>
                  <a:pt x="107642" y="266764"/>
                </a:lnTo>
                <a:lnTo>
                  <a:pt x="135378" y="234621"/>
                </a:lnTo>
                <a:lnTo>
                  <a:pt x="165856" y="204406"/>
                </a:lnTo>
                <a:lnTo>
                  <a:pt x="198947" y="176121"/>
                </a:lnTo>
                <a:lnTo>
                  <a:pt x="234522" y="149769"/>
                </a:lnTo>
                <a:lnTo>
                  <a:pt x="272451" y="125352"/>
                </a:lnTo>
                <a:lnTo>
                  <a:pt x="312606" y="102873"/>
                </a:lnTo>
                <a:lnTo>
                  <a:pt x="354856" y="82335"/>
                </a:lnTo>
                <a:lnTo>
                  <a:pt x="399073" y="63740"/>
                </a:lnTo>
                <a:lnTo>
                  <a:pt x="445127" y="47090"/>
                </a:lnTo>
                <a:lnTo>
                  <a:pt x="492889" y="32389"/>
                </a:lnTo>
                <a:lnTo>
                  <a:pt x="542230" y="19638"/>
                </a:lnTo>
                <a:lnTo>
                  <a:pt x="593020" y="8841"/>
                </a:lnTo>
                <a:lnTo>
                  <a:pt x="645130" y="0"/>
                </a:lnTo>
                <a:lnTo>
                  <a:pt x="694267" y="3125"/>
                </a:lnTo>
                <a:lnTo>
                  <a:pt x="742360" y="9576"/>
                </a:lnTo>
                <a:lnTo>
                  <a:pt x="789280" y="19228"/>
                </a:lnTo>
                <a:lnTo>
                  <a:pt x="834899" y="31952"/>
                </a:lnTo>
                <a:lnTo>
                  <a:pt x="879089" y="47623"/>
                </a:lnTo>
                <a:lnTo>
                  <a:pt x="921722" y="66115"/>
                </a:lnTo>
                <a:lnTo>
                  <a:pt x="962670" y="87300"/>
                </a:lnTo>
                <a:lnTo>
                  <a:pt x="1001804" y="111053"/>
                </a:lnTo>
                <a:lnTo>
                  <a:pt x="1038997" y="137247"/>
                </a:lnTo>
                <a:lnTo>
                  <a:pt x="1074120" y="165756"/>
                </a:lnTo>
                <a:lnTo>
                  <a:pt x="1107045" y="196453"/>
                </a:lnTo>
                <a:lnTo>
                  <a:pt x="1137644" y="229211"/>
                </a:lnTo>
                <a:lnTo>
                  <a:pt x="1165788" y="263904"/>
                </a:lnTo>
                <a:lnTo>
                  <a:pt x="1191350" y="300407"/>
                </a:lnTo>
                <a:lnTo>
                  <a:pt x="1214201" y="338591"/>
                </a:lnTo>
                <a:lnTo>
                  <a:pt x="1234214" y="378332"/>
                </a:lnTo>
                <a:lnTo>
                  <a:pt x="1251259" y="419501"/>
                </a:lnTo>
                <a:lnTo>
                  <a:pt x="1265210" y="461974"/>
                </a:lnTo>
                <a:lnTo>
                  <a:pt x="1275937" y="505623"/>
                </a:lnTo>
                <a:lnTo>
                  <a:pt x="1283312" y="550323"/>
                </a:lnTo>
                <a:lnTo>
                  <a:pt x="1287208" y="595946"/>
                </a:lnTo>
                <a:lnTo>
                  <a:pt x="1287496" y="642366"/>
                </a:lnTo>
                <a:lnTo>
                  <a:pt x="1282659" y="687420"/>
                </a:lnTo>
                <a:lnTo>
                  <a:pt x="1275642" y="732213"/>
                </a:lnTo>
                <a:lnTo>
                  <a:pt x="1266457" y="776560"/>
                </a:lnTo>
                <a:lnTo>
                  <a:pt x="1255116" y="820275"/>
                </a:lnTo>
                <a:lnTo>
                  <a:pt x="1241630" y="863174"/>
                </a:lnTo>
                <a:lnTo>
                  <a:pt x="1226010" y="905071"/>
                </a:lnTo>
                <a:lnTo>
                  <a:pt x="1208267" y="945781"/>
                </a:lnTo>
                <a:lnTo>
                  <a:pt x="1188414" y="985119"/>
                </a:lnTo>
                <a:lnTo>
                  <a:pt x="1166462" y="1022901"/>
                </a:lnTo>
                <a:lnTo>
                  <a:pt x="1142422" y="1058940"/>
                </a:lnTo>
                <a:lnTo>
                  <a:pt x="1116306" y="1093053"/>
                </a:lnTo>
                <a:lnTo>
                  <a:pt x="1088125" y="1125053"/>
                </a:lnTo>
                <a:lnTo>
                  <a:pt x="1057891" y="1154757"/>
                </a:lnTo>
                <a:lnTo>
                  <a:pt x="1025614" y="1181978"/>
                </a:lnTo>
                <a:lnTo>
                  <a:pt x="991307" y="1206531"/>
                </a:lnTo>
                <a:lnTo>
                  <a:pt x="954981" y="1228233"/>
                </a:lnTo>
                <a:lnTo>
                  <a:pt x="916648" y="1246897"/>
                </a:lnTo>
                <a:lnTo>
                  <a:pt x="876318" y="1262338"/>
                </a:lnTo>
                <a:lnTo>
                  <a:pt x="834004" y="1274372"/>
                </a:lnTo>
                <a:lnTo>
                  <a:pt x="789717" y="1282814"/>
                </a:lnTo>
                <a:lnTo>
                  <a:pt x="743468" y="1287477"/>
                </a:lnTo>
                <a:lnTo>
                  <a:pt x="695268" y="1288178"/>
                </a:lnTo>
                <a:lnTo>
                  <a:pt x="645130" y="1284732"/>
                </a:lnTo>
                <a:lnTo>
                  <a:pt x="594675" y="1289168"/>
                </a:lnTo>
                <a:lnTo>
                  <a:pt x="545777" y="1289258"/>
                </a:lnTo>
                <a:lnTo>
                  <a:pt x="498505" y="1285204"/>
                </a:lnTo>
                <a:lnTo>
                  <a:pt x="452930" y="1277204"/>
                </a:lnTo>
                <a:lnTo>
                  <a:pt x="409122" y="1265461"/>
                </a:lnTo>
                <a:lnTo>
                  <a:pt x="367151" y="1250174"/>
                </a:lnTo>
                <a:lnTo>
                  <a:pt x="327088" y="1231544"/>
                </a:lnTo>
                <a:lnTo>
                  <a:pt x="289003" y="1209771"/>
                </a:lnTo>
                <a:lnTo>
                  <a:pt x="252965" y="1185055"/>
                </a:lnTo>
                <a:lnTo>
                  <a:pt x="219045" y="1157598"/>
                </a:lnTo>
                <a:lnTo>
                  <a:pt x="187313" y="1127599"/>
                </a:lnTo>
                <a:lnTo>
                  <a:pt x="157840" y="1095260"/>
                </a:lnTo>
                <a:lnTo>
                  <a:pt x="130695" y="1060780"/>
                </a:lnTo>
                <a:lnTo>
                  <a:pt x="105950" y="1024361"/>
                </a:lnTo>
                <a:lnTo>
                  <a:pt x="83673" y="986202"/>
                </a:lnTo>
                <a:lnTo>
                  <a:pt x="63935" y="946503"/>
                </a:lnTo>
                <a:lnTo>
                  <a:pt x="46807" y="905467"/>
                </a:lnTo>
                <a:lnTo>
                  <a:pt x="32358" y="863292"/>
                </a:lnTo>
                <a:lnTo>
                  <a:pt x="20659" y="820180"/>
                </a:lnTo>
                <a:lnTo>
                  <a:pt x="11780" y="776331"/>
                </a:lnTo>
                <a:lnTo>
                  <a:pt x="5791" y="731945"/>
                </a:lnTo>
                <a:lnTo>
                  <a:pt x="2762" y="687223"/>
                </a:lnTo>
                <a:lnTo>
                  <a:pt x="2764" y="642366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2273" y="2448877"/>
            <a:ext cx="913879" cy="77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3347" y="2059304"/>
            <a:ext cx="671195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</a:t>
            </a:r>
            <a:endParaRPr sz="1100">
              <a:latin typeface="Ink Free"/>
              <a:cs typeface="Ink Free"/>
            </a:endParaRPr>
          </a:p>
          <a:p>
            <a:pPr marL="53340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Monoliths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5880" y="3035807"/>
            <a:ext cx="361188" cy="329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5920" y="3044951"/>
            <a:ext cx="246887" cy="219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847" y="3081527"/>
            <a:ext cx="301752" cy="269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52877" y="3284982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5" h="269875">
                <a:moveTo>
                  <a:pt x="234061" y="0"/>
                </a:moveTo>
                <a:lnTo>
                  <a:pt x="58547" y="0"/>
                </a:lnTo>
                <a:lnTo>
                  <a:pt x="0" y="134873"/>
                </a:lnTo>
                <a:lnTo>
                  <a:pt x="58547" y="269747"/>
                </a:lnTo>
                <a:lnTo>
                  <a:pt x="234061" y="269747"/>
                </a:lnTo>
                <a:lnTo>
                  <a:pt x="292608" y="134873"/>
                </a:lnTo>
                <a:lnTo>
                  <a:pt x="234061" y="0"/>
                </a:lnTo>
                <a:close/>
              </a:path>
            </a:pathLst>
          </a:custGeom>
          <a:solidFill>
            <a:srgbClr val="CDB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2877" y="3284982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5" h="269875">
                <a:moveTo>
                  <a:pt x="0" y="134873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3"/>
                </a:lnTo>
                <a:lnTo>
                  <a:pt x="234061" y="269747"/>
                </a:lnTo>
                <a:lnTo>
                  <a:pt x="58547" y="269747"/>
                </a:lnTo>
                <a:lnTo>
                  <a:pt x="0" y="134873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8253" y="271805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5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8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8253" y="271805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5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3582" y="286892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3582" y="286892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3350" y="3220973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325500" y="0"/>
                </a:moveTo>
                <a:lnTo>
                  <a:pt x="81407" y="0"/>
                </a:lnTo>
                <a:lnTo>
                  <a:pt x="0" y="187451"/>
                </a:lnTo>
                <a:lnTo>
                  <a:pt x="81407" y="374903"/>
                </a:lnTo>
                <a:lnTo>
                  <a:pt x="325500" y="374903"/>
                </a:lnTo>
                <a:lnTo>
                  <a:pt x="406908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3350" y="3220973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0" y="187451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7451"/>
                </a:lnTo>
                <a:lnTo>
                  <a:pt x="325500" y="374903"/>
                </a:lnTo>
                <a:lnTo>
                  <a:pt x="81407" y="374903"/>
                </a:lnTo>
                <a:lnTo>
                  <a:pt x="0" y="187451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08910" y="266318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8A8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08910" y="2663189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0682" y="307924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325501" y="0"/>
                </a:moveTo>
                <a:lnTo>
                  <a:pt x="81406" y="0"/>
                </a:lnTo>
                <a:lnTo>
                  <a:pt x="0" y="187452"/>
                </a:lnTo>
                <a:lnTo>
                  <a:pt x="81406" y="374904"/>
                </a:lnTo>
                <a:lnTo>
                  <a:pt x="325501" y="374904"/>
                </a:lnTo>
                <a:lnTo>
                  <a:pt x="406907" y="187452"/>
                </a:lnTo>
                <a:lnTo>
                  <a:pt x="325501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0682" y="3079242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0" y="187452"/>
                </a:moveTo>
                <a:lnTo>
                  <a:pt x="81406" y="0"/>
                </a:lnTo>
                <a:lnTo>
                  <a:pt x="325501" y="0"/>
                </a:lnTo>
                <a:lnTo>
                  <a:pt x="406907" y="187452"/>
                </a:lnTo>
                <a:lnTo>
                  <a:pt x="325501" y="374904"/>
                </a:lnTo>
                <a:lnTo>
                  <a:pt x="81406" y="374904"/>
                </a:lnTo>
                <a:lnTo>
                  <a:pt x="0" y="187452"/>
                </a:lnTo>
                <a:close/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271773" y="2437257"/>
            <a:ext cx="81915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Mi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34055" y="3337559"/>
            <a:ext cx="471170" cy="68580"/>
          </a:xfrm>
          <a:custGeom>
            <a:avLst/>
            <a:gdLst/>
            <a:ahLst/>
            <a:cxnLst/>
            <a:rect l="l" t="t" r="r" b="b"/>
            <a:pathLst>
              <a:path w="471169" h="68579">
                <a:moveTo>
                  <a:pt x="0" y="68579"/>
                </a:moveTo>
                <a:lnTo>
                  <a:pt x="282575" y="59181"/>
                </a:lnTo>
                <a:lnTo>
                  <a:pt x="256539" y="0"/>
                </a:lnTo>
                <a:lnTo>
                  <a:pt x="470916" y="0"/>
                </a:lnTo>
              </a:path>
            </a:pathLst>
          </a:custGeom>
          <a:ln w="19049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12948" y="3396996"/>
            <a:ext cx="982980" cy="132715"/>
          </a:xfrm>
          <a:custGeom>
            <a:avLst/>
            <a:gdLst/>
            <a:ahLst/>
            <a:cxnLst/>
            <a:rect l="l" t="t" r="r" b="b"/>
            <a:pathLst>
              <a:path w="982979" h="132714">
                <a:moveTo>
                  <a:pt x="0" y="0"/>
                </a:moveTo>
                <a:lnTo>
                  <a:pt x="52450" y="132587"/>
                </a:lnTo>
                <a:lnTo>
                  <a:pt x="982979" y="126111"/>
                </a:lnTo>
              </a:path>
            </a:pathLst>
          </a:custGeom>
          <a:ln w="19050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3632" y="2939795"/>
            <a:ext cx="448309" cy="114300"/>
          </a:xfrm>
          <a:custGeom>
            <a:avLst/>
            <a:gdLst/>
            <a:ahLst/>
            <a:cxnLst/>
            <a:rect l="l" t="t" r="r" b="b"/>
            <a:pathLst>
              <a:path w="448310" h="114300">
                <a:moveTo>
                  <a:pt x="0" y="114300"/>
                </a:moveTo>
                <a:lnTo>
                  <a:pt x="278002" y="107823"/>
                </a:lnTo>
                <a:lnTo>
                  <a:pt x="192912" y="0"/>
                </a:lnTo>
                <a:lnTo>
                  <a:pt x="448055" y="0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90672" y="2871216"/>
            <a:ext cx="462280" cy="91440"/>
          </a:xfrm>
          <a:custGeom>
            <a:avLst/>
            <a:gdLst/>
            <a:ahLst/>
            <a:cxnLst/>
            <a:rect l="l" t="t" r="r" b="b"/>
            <a:pathLst>
              <a:path w="462279" h="91439">
                <a:moveTo>
                  <a:pt x="0" y="6476"/>
                </a:moveTo>
                <a:lnTo>
                  <a:pt x="284861" y="0"/>
                </a:lnTo>
                <a:lnTo>
                  <a:pt x="337312" y="91439"/>
                </a:lnTo>
                <a:lnTo>
                  <a:pt x="461772" y="91439"/>
                </a:lnTo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1355" y="3049523"/>
            <a:ext cx="105410" cy="173990"/>
          </a:xfrm>
          <a:custGeom>
            <a:avLst/>
            <a:gdLst/>
            <a:ahLst/>
            <a:cxnLst/>
            <a:rect l="l" t="t" r="r" b="b"/>
            <a:pathLst>
              <a:path w="105410" h="173989">
                <a:moveTo>
                  <a:pt x="0" y="0"/>
                </a:moveTo>
                <a:lnTo>
                  <a:pt x="105156" y="173736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0916" y="4014215"/>
            <a:ext cx="3648455" cy="2020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6132" y="4370832"/>
            <a:ext cx="361188" cy="3246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79676" y="4713732"/>
            <a:ext cx="361188" cy="324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27732" y="4238244"/>
            <a:ext cx="361188" cy="3246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7027" y="4421123"/>
            <a:ext cx="1115695" cy="132715"/>
          </a:xfrm>
          <a:custGeom>
            <a:avLst/>
            <a:gdLst/>
            <a:ahLst/>
            <a:cxnLst/>
            <a:rect l="l" t="t" r="r" b="b"/>
            <a:pathLst>
              <a:path w="1115695" h="132714">
                <a:moveTo>
                  <a:pt x="0" y="132587"/>
                </a:moveTo>
                <a:lnTo>
                  <a:pt x="578992" y="116712"/>
                </a:lnTo>
                <a:lnTo>
                  <a:pt x="536574" y="0"/>
                </a:lnTo>
                <a:lnTo>
                  <a:pt x="1115567" y="0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76172" y="4626864"/>
            <a:ext cx="649605" cy="238125"/>
          </a:xfrm>
          <a:custGeom>
            <a:avLst/>
            <a:gdLst/>
            <a:ahLst/>
            <a:cxnLst/>
            <a:rect l="l" t="t" r="r" b="b"/>
            <a:pathLst>
              <a:path w="649605" h="238125">
                <a:moveTo>
                  <a:pt x="0" y="0"/>
                </a:moveTo>
                <a:lnTo>
                  <a:pt x="207518" y="0"/>
                </a:lnTo>
                <a:lnTo>
                  <a:pt x="255397" y="237744"/>
                </a:lnTo>
                <a:lnTo>
                  <a:pt x="649223" y="237744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90572" y="4494276"/>
            <a:ext cx="219710" cy="297180"/>
          </a:xfrm>
          <a:custGeom>
            <a:avLst/>
            <a:gdLst/>
            <a:ahLst/>
            <a:cxnLst/>
            <a:rect l="l" t="t" r="r" b="b"/>
            <a:pathLst>
              <a:path w="219710" h="297179">
                <a:moveTo>
                  <a:pt x="0" y="291846"/>
                </a:moveTo>
                <a:lnTo>
                  <a:pt x="219455" y="297180"/>
                </a:lnTo>
                <a:lnTo>
                  <a:pt x="74929" y="0"/>
                </a:lnTo>
                <a:lnTo>
                  <a:pt x="187325" y="0"/>
                </a:lnTo>
              </a:path>
            </a:pathLst>
          </a:custGeom>
          <a:ln w="19050">
            <a:solidFill>
              <a:srgbClr val="759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380744" y="3968496"/>
            <a:ext cx="1316990" cy="1695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445">
              <a:lnSpc>
                <a:spcPts val="1220"/>
              </a:lnSpc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Geo-Distributed</a:t>
            </a:r>
            <a:r>
              <a:rPr sz="1100" spc="-10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8401" y="2544572"/>
            <a:ext cx="3739502" cy="2809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83195" y="3680459"/>
            <a:ext cx="953261" cy="9532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79792" y="3877055"/>
            <a:ext cx="365759" cy="3657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5219" y="3364953"/>
            <a:ext cx="884681" cy="880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71816" y="3561588"/>
            <a:ext cx="297179" cy="2926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35823" y="3017481"/>
            <a:ext cx="884681" cy="880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2419" y="3214116"/>
            <a:ext cx="297179" cy="2926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42147" y="2724911"/>
            <a:ext cx="880148" cy="8846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8743" y="2921507"/>
            <a:ext cx="292607" cy="2971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581390" y="3360496"/>
            <a:ext cx="804545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Lake</a:t>
            </a:r>
            <a:r>
              <a:rPr sz="1100" spc="-8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(house)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97479" y="5156834"/>
            <a:ext cx="348615" cy="198755"/>
          </a:xfrm>
          <a:custGeom>
            <a:avLst/>
            <a:gdLst/>
            <a:ahLst/>
            <a:cxnLst/>
            <a:rect l="l" t="t" r="r" b="b"/>
            <a:pathLst>
              <a:path w="348614" h="198754">
                <a:moveTo>
                  <a:pt x="241172" y="150621"/>
                </a:moveTo>
                <a:lnTo>
                  <a:pt x="230758" y="177291"/>
                </a:lnTo>
                <a:lnTo>
                  <a:pt x="236093" y="179323"/>
                </a:lnTo>
                <a:lnTo>
                  <a:pt x="250444" y="184149"/>
                </a:lnTo>
                <a:lnTo>
                  <a:pt x="297306" y="194436"/>
                </a:lnTo>
                <a:lnTo>
                  <a:pt x="347471" y="198246"/>
                </a:lnTo>
                <a:lnTo>
                  <a:pt x="348233" y="169671"/>
                </a:lnTo>
                <a:lnTo>
                  <a:pt x="331850" y="169290"/>
                </a:lnTo>
                <a:lnTo>
                  <a:pt x="332613" y="169290"/>
                </a:lnTo>
                <a:lnTo>
                  <a:pt x="318096" y="168147"/>
                </a:lnTo>
                <a:lnTo>
                  <a:pt x="317119" y="168147"/>
                </a:lnTo>
                <a:lnTo>
                  <a:pt x="302236" y="166242"/>
                </a:lnTo>
                <a:lnTo>
                  <a:pt x="301878" y="166242"/>
                </a:lnTo>
                <a:lnTo>
                  <a:pt x="287243" y="163702"/>
                </a:lnTo>
                <a:lnTo>
                  <a:pt x="286512" y="163575"/>
                </a:lnTo>
                <a:lnTo>
                  <a:pt x="272033" y="160400"/>
                </a:lnTo>
                <a:lnTo>
                  <a:pt x="272206" y="160400"/>
                </a:lnTo>
                <a:lnTo>
                  <a:pt x="259243" y="156844"/>
                </a:lnTo>
                <a:lnTo>
                  <a:pt x="259080" y="156844"/>
                </a:lnTo>
                <a:lnTo>
                  <a:pt x="246267" y="152653"/>
                </a:lnTo>
                <a:lnTo>
                  <a:pt x="246125" y="152653"/>
                </a:lnTo>
                <a:lnTo>
                  <a:pt x="241172" y="150621"/>
                </a:lnTo>
                <a:close/>
              </a:path>
              <a:path w="348614" h="198754">
                <a:moveTo>
                  <a:pt x="316483" y="168020"/>
                </a:moveTo>
                <a:lnTo>
                  <a:pt x="317119" y="168147"/>
                </a:lnTo>
                <a:lnTo>
                  <a:pt x="318096" y="168147"/>
                </a:lnTo>
                <a:lnTo>
                  <a:pt x="316483" y="168020"/>
                </a:lnTo>
                <a:close/>
              </a:path>
              <a:path w="348614" h="198754">
                <a:moveTo>
                  <a:pt x="301244" y="166115"/>
                </a:moveTo>
                <a:lnTo>
                  <a:pt x="301878" y="166242"/>
                </a:lnTo>
                <a:lnTo>
                  <a:pt x="302236" y="166242"/>
                </a:lnTo>
                <a:lnTo>
                  <a:pt x="301244" y="166115"/>
                </a:lnTo>
                <a:close/>
              </a:path>
              <a:path w="348614" h="198754">
                <a:moveTo>
                  <a:pt x="286773" y="163621"/>
                </a:moveTo>
                <a:lnTo>
                  <a:pt x="287146" y="163702"/>
                </a:lnTo>
                <a:lnTo>
                  <a:pt x="286773" y="163621"/>
                </a:lnTo>
                <a:close/>
              </a:path>
              <a:path w="348614" h="198754">
                <a:moveTo>
                  <a:pt x="286565" y="163575"/>
                </a:moveTo>
                <a:lnTo>
                  <a:pt x="286773" y="163621"/>
                </a:lnTo>
                <a:lnTo>
                  <a:pt x="286565" y="163575"/>
                </a:lnTo>
                <a:close/>
              </a:path>
              <a:path w="348614" h="198754">
                <a:moveTo>
                  <a:pt x="272206" y="160400"/>
                </a:moveTo>
                <a:lnTo>
                  <a:pt x="272033" y="160400"/>
                </a:lnTo>
                <a:lnTo>
                  <a:pt x="272669" y="160527"/>
                </a:lnTo>
                <a:lnTo>
                  <a:pt x="272206" y="160400"/>
                </a:lnTo>
                <a:close/>
              </a:path>
              <a:path w="348614" h="198754">
                <a:moveTo>
                  <a:pt x="258318" y="156590"/>
                </a:moveTo>
                <a:lnTo>
                  <a:pt x="259080" y="156844"/>
                </a:lnTo>
                <a:lnTo>
                  <a:pt x="259243" y="156844"/>
                </a:lnTo>
                <a:lnTo>
                  <a:pt x="258318" y="156590"/>
                </a:lnTo>
                <a:close/>
              </a:path>
              <a:path w="348614" h="198754">
                <a:moveTo>
                  <a:pt x="245569" y="152425"/>
                </a:moveTo>
                <a:lnTo>
                  <a:pt x="246125" y="152653"/>
                </a:lnTo>
                <a:lnTo>
                  <a:pt x="246267" y="152653"/>
                </a:lnTo>
                <a:lnTo>
                  <a:pt x="245569" y="152425"/>
                </a:lnTo>
                <a:close/>
              </a:path>
              <a:path w="348614" h="198754">
                <a:moveTo>
                  <a:pt x="245506" y="152399"/>
                </a:moveTo>
                <a:close/>
              </a:path>
              <a:path w="348614" h="198754">
                <a:moveTo>
                  <a:pt x="155447" y="0"/>
                </a:moveTo>
                <a:lnTo>
                  <a:pt x="0" y="36956"/>
                </a:lnTo>
                <a:lnTo>
                  <a:pt x="122808" y="139191"/>
                </a:lnTo>
                <a:lnTo>
                  <a:pt x="135705" y="84193"/>
                </a:lnTo>
                <a:lnTo>
                  <a:pt x="121284" y="80009"/>
                </a:lnTo>
                <a:lnTo>
                  <a:pt x="129158" y="52577"/>
                </a:lnTo>
                <a:lnTo>
                  <a:pt x="143119" y="52577"/>
                </a:lnTo>
                <a:lnTo>
                  <a:pt x="155447" y="0"/>
                </a:lnTo>
                <a:close/>
              </a:path>
              <a:path w="348614" h="198754">
                <a:moveTo>
                  <a:pt x="159132" y="107509"/>
                </a:moveTo>
                <a:lnTo>
                  <a:pt x="159765" y="112394"/>
                </a:lnTo>
                <a:lnTo>
                  <a:pt x="159765" y="112775"/>
                </a:lnTo>
                <a:lnTo>
                  <a:pt x="185346" y="109219"/>
                </a:lnTo>
                <a:lnTo>
                  <a:pt x="159893" y="109219"/>
                </a:lnTo>
                <a:lnTo>
                  <a:pt x="159132" y="107509"/>
                </a:lnTo>
                <a:close/>
              </a:path>
              <a:path w="348614" h="198754">
                <a:moveTo>
                  <a:pt x="158876" y="105536"/>
                </a:moveTo>
                <a:lnTo>
                  <a:pt x="159132" y="107509"/>
                </a:lnTo>
                <a:lnTo>
                  <a:pt x="159893" y="109219"/>
                </a:lnTo>
                <a:lnTo>
                  <a:pt x="158876" y="105536"/>
                </a:lnTo>
                <a:close/>
              </a:path>
              <a:path w="348614" h="198754">
                <a:moveTo>
                  <a:pt x="187651" y="105536"/>
                </a:moveTo>
                <a:lnTo>
                  <a:pt x="158876" y="105536"/>
                </a:lnTo>
                <a:lnTo>
                  <a:pt x="159893" y="109219"/>
                </a:lnTo>
                <a:lnTo>
                  <a:pt x="185346" y="109219"/>
                </a:lnTo>
                <a:lnTo>
                  <a:pt x="188087" y="108838"/>
                </a:lnTo>
                <a:lnTo>
                  <a:pt x="188087" y="108584"/>
                </a:lnTo>
                <a:lnTo>
                  <a:pt x="187651" y="105536"/>
                </a:lnTo>
                <a:close/>
              </a:path>
              <a:path w="348614" h="198754">
                <a:moveTo>
                  <a:pt x="157504" y="103845"/>
                </a:moveTo>
                <a:lnTo>
                  <a:pt x="159132" y="107509"/>
                </a:lnTo>
                <a:lnTo>
                  <a:pt x="158876" y="105536"/>
                </a:lnTo>
                <a:lnTo>
                  <a:pt x="187651" y="105536"/>
                </a:lnTo>
                <a:lnTo>
                  <a:pt x="187560" y="104901"/>
                </a:lnTo>
                <a:lnTo>
                  <a:pt x="158242" y="104901"/>
                </a:lnTo>
                <a:lnTo>
                  <a:pt x="157504" y="103845"/>
                </a:lnTo>
                <a:close/>
              </a:path>
              <a:path w="348614" h="198754">
                <a:moveTo>
                  <a:pt x="156844" y="102361"/>
                </a:moveTo>
                <a:lnTo>
                  <a:pt x="157504" y="103845"/>
                </a:lnTo>
                <a:lnTo>
                  <a:pt x="158242" y="104901"/>
                </a:lnTo>
                <a:lnTo>
                  <a:pt x="156844" y="102361"/>
                </a:lnTo>
                <a:close/>
              </a:path>
              <a:path w="348614" h="198754">
                <a:moveTo>
                  <a:pt x="187198" y="102361"/>
                </a:moveTo>
                <a:lnTo>
                  <a:pt x="156844" y="102361"/>
                </a:lnTo>
                <a:lnTo>
                  <a:pt x="158242" y="104901"/>
                </a:lnTo>
                <a:lnTo>
                  <a:pt x="187560" y="104901"/>
                </a:lnTo>
                <a:lnTo>
                  <a:pt x="187198" y="102361"/>
                </a:lnTo>
                <a:close/>
              </a:path>
              <a:path w="348614" h="198754">
                <a:moveTo>
                  <a:pt x="154078" y="98938"/>
                </a:moveTo>
                <a:lnTo>
                  <a:pt x="157504" y="103845"/>
                </a:lnTo>
                <a:lnTo>
                  <a:pt x="156844" y="102361"/>
                </a:lnTo>
                <a:lnTo>
                  <a:pt x="187198" y="102361"/>
                </a:lnTo>
                <a:lnTo>
                  <a:pt x="186871" y="100075"/>
                </a:lnTo>
                <a:lnTo>
                  <a:pt x="155194" y="100075"/>
                </a:lnTo>
                <a:lnTo>
                  <a:pt x="154078" y="98938"/>
                </a:lnTo>
                <a:close/>
              </a:path>
              <a:path w="348614" h="198754">
                <a:moveTo>
                  <a:pt x="153543" y="98170"/>
                </a:moveTo>
                <a:lnTo>
                  <a:pt x="154078" y="98938"/>
                </a:lnTo>
                <a:lnTo>
                  <a:pt x="155194" y="100075"/>
                </a:lnTo>
                <a:lnTo>
                  <a:pt x="153543" y="98170"/>
                </a:lnTo>
                <a:close/>
              </a:path>
              <a:path w="348614" h="198754">
                <a:moveTo>
                  <a:pt x="186172" y="98170"/>
                </a:moveTo>
                <a:lnTo>
                  <a:pt x="153543" y="98170"/>
                </a:lnTo>
                <a:lnTo>
                  <a:pt x="155194" y="100075"/>
                </a:lnTo>
                <a:lnTo>
                  <a:pt x="186871" y="100075"/>
                </a:lnTo>
                <a:lnTo>
                  <a:pt x="186817" y="99694"/>
                </a:lnTo>
                <a:lnTo>
                  <a:pt x="186172" y="98170"/>
                </a:lnTo>
                <a:close/>
              </a:path>
              <a:path w="348614" h="198754">
                <a:moveTo>
                  <a:pt x="149285" y="94049"/>
                </a:moveTo>
                <a:lnTo>
                  <a:pt x="154078" y="98938"/>
                </a:lnTo>
                <a:lnTo>
                  <a:pt x="153543" y="98170"/>
                </a:lnTo>
                <a:lnTo>
                  <a:pt x="186172" y="98170"/>
                </a:lnTo>
                <a:lnTo>
                  <a:pt x="184667" y="94614"/>
                </a:lnTo>
                <a:lnTo>
                  <a:pt x="149987" y="94614"/>
                </a:lnTo>
                <a:lnTo>
                  <a:pt x="149285" y="94049"/>
                </a:lnTo>
                <a:close/>
              </a:path>
              <a:path w="348614" h="198754">
                <a:moveTo>
                  <a:pt x="148844" y="93598"/>
                </a:moveTo>
                <a:lnTo>
                  <a:pt x="149285" y="94049"/>
                </a:lnTo>
                <a:lnTo>
                  <a:pt x="149987" y="94614"/>
                </a:lnTo>
                <a:lnTo>
                  <a:pt x="148844" y="93598"/>
                </a:lnTo>
                <a:close/>
              </a:path>
              <a:path w="348614" h="198754">
                <a:moveTo>
                  <a:pt x="184237" y="93598"/>
                </a:moveTo>
                <a:lnTo>
                  <a:pt x="148844" y="93598"/>
                </a:lnTo>
                <a:lnTo>
                  <a:pt x="149987" y="94614"/>
                </a:lnTo>
                <a:lnTo>
                  <a:pt x="184667" y="94614"/>
                </a:lnTo>
                <a:lnTo>
                  <a:pt x="184237" y="93598"/>
                </a:lnTo>
                <a:close/>
              </a:path>
              <a:path w="348614" h="198754">
                <a:moveTo>
                  <a:pt x="142183" y="88321"/>
                </a:moveTo>
                <a:lnTo>
                  <a:pt x="149285" y="94049"/>
                </a:lnTo>
                <a:lnTo>
                  <a:pt x="148844" y="93598"/>
                </a:lnTo>
                <a:lnTo>
                  <a:pt x="184237" y="93598"/>
                </a:lnTo>
                <a:lnTo>
                  <a:pt x="182625" y="89788"/>
                </a:lnTo>
                <a:lnTo>
                  <a:pt x="182092" y="89026"/>
                </a:lnTo>
                <a:lnTo>
                  <a:pt x="143256" y="89026"/>
                </a:lnTo>
                <a:lnTo>
                  <a:pt x="142183" y="88321"/>
                </a:lnTo>
                <a:close/>
              </a:path>
              <a:path w="348614" h="198754">
                <a:moveTo>
                  <a:pt x="181559" y="88264"/>
                </a:moveTo>
                <a:lnTo>
                  <a:pt x="142112" y="88264"/>
                </a:lnTo>
                <a:lnTo>
                  <a:pt x="143256" y="89026"/>
                </a:lnTo>
                <a:lnTo>
                  <a:pt x="182092" y="89026"/>
                </a:lnTo>
                <a:lnTo>
                  <a:pt x="181559" y="88264"/>
                </a:lnTo>
                <a:close/>
              </a:path>
              <a:path w="348614" h="198754">
                <a:moveTo>
                  <a:pt x="136061" y="84296"/>
                </a:moveTo>
                <a:lnTo>
                  <a:pt x="142183" y="88321"/>
                </a:lnTo>
                <a:lnTo>
                  <a:pt x="181559" y="88264"/>
                </a:lnTo>
                <a:lnTo>
                  <a:pt x="179158" y="84835"/>
                </a:lnTo>
                <a:lnTo>
                  <a:pt x="137921" y="84835"/>
                </a:lnTo>
                <a:lnTo>
                  <a:pt x="136061" y="84296"/>
                </a:lnTo>
                <a:close/>
              </a:path>
              <a:path w="348614" h="198754">
                <a:moveTo>
                  <a:pt x="135796" y="83807"/>
                </a:moveTo>
                <a:lnTo>
                  <a:pt x="135732" y="84079"/>
                </a:lnTo>
                <a:lnTo>
                  <a:pt x="136061" y="84296"/>
                </a:lnTo>
                <a:lnTo>
                  <a:pt x="137921" y="84835"/>
                </a:lnTo>
                <a:lnTo>
                  <a:pt x="135796" y="83807"/>
                </a:lnTo>
                <a:close/>
              </a:path>
              <a:path w="348614" h="198754">
                <a:moveTo>
                  <a:pt x="142242" y="56316"/>
                </a:moveTo>
                <a:lnTo>
                  <a:pt x="135796" y="83807"/>
                </a:lnTo>
                <a:lnTo>
                  <a:pt x="137921" y="84835"/>
                </a:lnTo>
                <a:lnTo>
                  <a:pt x="179158" y="84835"/>
                </a:lnTo>
                <a:lnTo>
                  <a:pt x="147827" y="57912"/>
                </a:lnTo>
                <a:lnTo>
                  <a:pt x="142242" y="56316"/>
                </a:lnTo>
                <a:close/>
              </a:path>
              <a:path w="348614" h="198754">
                <a:moveTo>
                  <a:pt x="135732" y="84079"/>
                </a:moveTo>
                <a:lnTo>
                  <a:pt x="136061" y="84296"/>
                </a:lnTo>
                <a:lnTo>
                  <a:pt x="135732" y="84079"/>
                </a:lnTo>
                <a:close/>
              </a:path>
              <a:path w="348614" h="198754">
                <a:moveTo>
                  <a:pt x="129158" y="52577"/>
                </a:moveTo>
                <a:lnTo>
                  <a:pt x="121284" y="80009"/>
                </a:lnTo>
                <a:lnTo>
                  <a:pt x="135705" y="84193"/>
                </a:lnTo>
                <a:lnTo>
                  <a:pt x="133984" y="82930"/>
                </a:lnTo>
                <a:lnTo>
                  <a:pt x="136001" y="82930"/>
                </a:lnTo>
                <a:lnTo>
                  <a:pt x="142242" y="56316"/>
                </a:lnTo>
                <a:lnTo>
                  <a:pt x="129158" y="52577"/>
                </a:lnTo>
                <a:close/>
              </a:path>
              <a:path w="348614" h="198754">
                <a:moveTo>
                  <a:pt x="133984" y="82930"/>
                </a:moveTo>
                <a:lnTo>
                  <a:pt x="135732" y="84079"/>
                </a:lnTo>
                <a:lnTo>
                  <a:pt x="135796" y="83807"/>
                </a:lnTo>
                <a:lnTo>
                  <a:pt x="133984" y="82930"/>
                </a:lnTo>
                <a:close/>
              </a:path>
              <a:path w="348614" h="198754">
                <a:moveTo>
                  <a:pt x="136001" y="82930"/>
                </a:moveTo>
                <a:lnTo>
                  <a:pt x="133984" y="82930"/>
                </a:lnTo>
                <a:lnTo>
                  <a:pt x="135796" y="83807"/>
                </a:lnTo>
                <a:lnTo>
                  <a:pt x="136001" y="82930"/>
                </a:lnTo>
                <a:close/>
              </a:path>
              <a:path w="348614" h="198754">
                <a:moveTo>
                  <a:pt x="143119" y="52577"/>
                </a:moveTo>
                <a:lnTo>
                  <a:pt x="129158" y="52577"/>
                </a:lnTo>
                <a:lnTo>
                  <a:pt x="142242" y="56316"/>
                </a:lnTo>
                <a:lnTo>
                  <a:pt x="143119" y="5257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96895" y="4901184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89" h="292735">
                <a:moveTo>
                  <a:pt x="87503" y="0"/>
                </a:moveTo>
                <a:lnTo>
                  <a:pt x="53685" y="7701"/>
                </a:lnTo>
                <a:lnTo>
                  <a:pt x="25844" y="28749"/>
                </a:lnTo>
                <a:lnTo>
                  <a:pt x="6957" y="60061"/>
                </a:lnTo>
                <a:lnTo>
                  <a:pt x="0" y="98552"/>
                </a:lnTo>
                <a:lnTo>
                  <a:pt x="13672" y="151965"/>
                </a:lnTo>
                <a:lnTo>
                  <a:pt x="43751" y="216106"/>
                </a:lnTo>
                <a:lnTo>
                  <a:pt x="73830" y="269984"/>
                </a:lnTo>
                <a:lnTo>
                  <a:pt x="87503" y="292608"/>
                </a:lnTo>
                <a:lnTo>
                  <a:pt x="100976" y="269984"/>
                </a:lnTo>
                <a:lnTo>
                  <a:pt x="130619" y="216106"/>
                </a:lnTo>
                <a:lnTo>
                  <a:pt x="155307" y="162687"/>
                </a:lnTo>
                <a:lnTo>
                  <a:pt x="87503" y="162687"/>
                </a:lnTo>
                <a:lnTo>
                  <a:pt x="65518" y="157737"/>
                </a:lnTo>
                <a:lnTo>
                  <a:pt x="47736" y="144145"/>
                </a:lnTo>
                <a:lnTo>
                  <a:pt x="35835" y="123789"/>
                </a:lnTo>
                <a:lnTo>
                  <a:pt x="31496" y="98552"/>
                </a:lnTo>
                <a:lnTo>
                  <a:pt x="35835" y="73368"/>
                </a:lnTo>
                <a:lnTo>
                  <a:pt x="47736" y="53006"/>
                </a:lnTo>
                <a:lnTo>
                  <a:pt x="65518" y="39383"/>
                </a:lnTo>
                <a:lnTo>
                  <a:pt x="87503" y="34417"/>
                </a:lnTo>
                <a:lnTo>
                  <a:pt x="151908" y="34417"/>
                </a:lnTo>
                <a:lnTo>
                  <a:pt x="148574" y="28749"/>
                </a:lnTo>
                <a:lnTo>
                  <a:pt x="121175" y="7701"/>
                </a:lnTo>
                <a:lnTo>
                  <a:pt x="87503" y="0"/>
                </a:lnTo>
                <a:close/>
              </a:path>
              <a:path w="173989" h="292735">
                <a:moveTo>
                  <a:pt x="151908" y="34417"/>
                </a:moveTo>
                <a:lnTo>
                  <a:pt x="87503" y="34417"/>
                </a:lnTo>
                <a:lnTo>
                  <a:pt x="109561" y="39383"/>
                </a:lnTo>
                <a:lnTo>
                  <a:pt x="127381" y="53006"/>
                </a:lnTo>
                <a:lnTo>
                  <a:pt x="139295" y="73368"/>
                </a:lnTo>
                <a:lnTo>
                  <a:pt x="143637" y="98552"/>
                </a:lnTo>
                <a:lnTo>
                  <a:pt x="139295" y="123789"/>
                </a:lnTo>
                <a:lnTo>
                  <a:pt x="127380" y="144145"/>
                </a:lnTo>
                <a:lnTo>
                  <a:pt x="109561" y="157737"/>
                </a:lnTo>
                <a:lnTo>
                  <a:pt x="87503" y="162687"/>
                </a:lnTo>
                <a:lnTo>
                  <a:pt x="155307" y="162687"/>
                </a:lnTo>
                <a:lnTo>
                  <a:pt x="160262" y="151965"/>
                </a:lnTo>
                <a:lnTo>
                  <a:pt x="173736" y="98552"/>
                </a:lnTo>
                <a:lnTo>
                  <a:pt x="166995" y="60061"/>
                </a:lnTo>
                <a:lnTo>
                  <a:pt x="151908" y="3441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96895" y="4901184"/>
            <a:ext cx="173990" cy="292735"/>
          </a:xfrm>
          <a:custGeom>
            <a:avLst/>
            <a:gdLst/>
            <a:ahLst/>
            <a:cxnLst/>
            <a:rect l="l" t="t" r="r" b="b"/>
            <a:pathLst>
              <a:path w="173989" h="292735">
                <a:moveTo>
                  <a:pt x="87503" y="0"/>
                </a:moveTo>
                <a:lnTo>
                  <a:pt x="121175" y="7701"/>
                </a:lnTo>
                <a:lnTo>
                  <a:pt x="148574" y="28749"/>
                </a:lnTo>
                <a:lnTo>
                  <a:pt x="166995" y="60061"/>
                </a:lnTo>
                <a:lnTo>
                  <a:pt x="173736" y="98552"/>
                </a:lnTo>
                <a:lnTo>
                  <a:pt x="160262" y="151965"/>
                </a:lnTo>
                <a:lnTo>
                  <a:pt x="130619" y="216106"/>
                </a:lnTo>
                <a:lnTo>
                  <a:pt x="100976" y="269984"/>
                </a:lnTo>
                <a:lnTo>
                  <a:pt x="87503" y="292608"/>
                </a:lnTo>
                <a:lnTo>
                  <a:pt x="73830" y="269984"/>
                </a:lnTo>
                <a:lnTo>
                  <a:pt x="43751" y="216106"/>
                </a:lnTo>
                <a:lnTo>
                  <a:pt x="13672" y="151965"/>
                </a:lnTo>
                <a:lnTo>
                  <a:pt x="0" y="98552"/>
                </a:lnTo>
                <a:lnTo>
                  <a:pt x="6957" y="60061"/>
                </a:lnTo>
                <a:lnTo>
                  <a:pt x="25844" y="28749"/>
                </a:lnTo>
                <a:lnTo>
                  <a:pt x="53685" y="7701"/>
                </a:lnTo>
                <a:lnTo>
                  <a:pt x="87503" y="0"/>
                </a:lnTo>
                <a:close/>
              </a:path>
            </a:pathLst>
          </a:custGeom>
          <a:ln w="952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23629" y="4930838"/>
            <a:ext cx="121665" cy="1377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67227" y="5056632"/>
            <a:ext cx="781812" cy="3474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72000" y="4622291"/>
            <a:ext cx="909827" cy="5577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662554" y="5499912"/>
            <a:ext cx="4724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43500" y="5015484"/>
            <a:ext cx="292735" cy="169545"/>
          </a:xfrm>
          <a:custGeom>
            <a:avLst/>
            <a:gdLst/>
            <a:ahLst/>
            <a:cxnLst/>
            <a:rect l="l" t="t" r="r" b="b"/>
            <a:pathLst>
              <a:path w="292735" h="169545">
                <a:moveTo>
                  <a:pt x="292608" y="0"/>
                </a:moveTo>
                <a:lnTo>
                  <a:pt x="0" y="0"/>
                </a:lnTo>
                <a:lnTo>
                  <a:pt x="0" y="169163"/>
                </a:lnTo>
                <a:lnTo>
                  <a:pt x="292608" y="169163"/>
                </a:lnTo>
                <a:lnTo>
                  <a:pt x="292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143500" y="5015484"/>
            <a:ext cx="30543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>
              <a:lnSpc>
                <a:spcPts val="1215"/>
              </a:lnSpc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d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ge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730752" y="5084064"/>
            <a:ext cx="955675" cy="169545"/>
          </a:xfrm>
          <a:custGeom>
            <a:avLst/>
            <a:gdLst/>
            <a:ahLst/>
            <a:cxnLst/>
            <a:rect l="l" t="t" r="r" b="b"/>
            <a:pathLst>
              <a:path w="955675" h="169545">
                <a:moveTo>
                  <a:pt x="0" y="169164"/>
                </a:moveTo>
                <a:lnTo>
                  <a:pt x="785622" y="169164"/>
                </a:lnTo>
                <a:lnTo>
                  <a:pt x="684784" y="0"/>
                </a:lnTo>
                <a:lnTo>
                  <a:pt x="95554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27047" y="4544567"/>
            <a:ext cx="685800" cy="11978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65960" y="5152644"/>
            <a:ext cx="2788920" cy="279400"/>
          </a:xfrm>
          <a:custGeom>
            <a:avLst/>
            <a:gdLst/>
            <a:ahLst/>
            <a:cxnLst/>
            <a:rect l="l" t="t" r="r" b="b"/>
            <a:pathLst>
              <a:path w="2788920" h="279400">
                <a:moveTo>
                  <a:pt x="0" y="278891"/>
                </a:moveTo>
                <a:lnTo>
                  <a:pt x="2788919" y="278891"/>
                </a:lnTo>
                <a:lnTo>
                  <a:pt x="2608326" y="0"/>
                </a:lnTo>
                <a:lnTo>
                  <a:pt x="2714498" y="0"/>
                </a:lnTo>
              </a:path>
            </a:pathLst>
          </a:custGeom>
          <a:ln w="1905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8271" y="4265676"/>
            <a:ext cx="1074420" cy="9738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283195" y="4764023"/>
            <a:ext cx="749807" cy="6766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03719" y="5024628"/>
            <a:ext cx="749807" cy="6766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36691" y="3589020"/>
            <a:ext cx="557784" cy="5074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652896" y="3792728"/>
            <a:ext cx="29591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OD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66533" y="5301183"/>
            <a:ext cx="40449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39788" y="4528515"/>
            <a:ext cx="657860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W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eh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u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030467" y="3968496"/>
            <a:ext cx="969644" cy="1408430"/>
          </a:xfrm>
          <a:custGeom>
            <a:avLst/>
            <a:gdLst/>
            <a:ahLst/>
            <a:cxnLst/>
            <a:rect l="l" t="t" r="r" b="b"/>
            <a:pathLst>
              <a:path w="969645" h="1408429">
                <a:moveTo>
                  <a:pt x="0" y="0"/>
                </a:moveTo>
                <a:lnTo>
                  <a:pt x="153543" y="0"/>
                </a:lnTo>
                <a:lnTo>
                  <a:pt x="651510" y="1402841"/>
                </a:lnTo>
                <a:lnTo>
                  <a:pt x="969263" y="1402841"/>
                </a:lnTo>
                <a:lnTo>
                  <a:pt x="963930" y="1408175"/>
                </a:lnTo>
              </a:path>
            </a:pathLst>
          </a:custGeom>
          <a:ln w="19050">
            <a:solidFill>
              <a:srgbClr val="68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96811" y="4823459"/>
            <a:ext cx="370840" cy="0"/>
          </a:xfrm>
          <a:custGeom>
            <a:avLst/>
            <a:gdLst/>
            <a:ahLst/>
            <a:cxnLst/>
            <a:rect l="l" t="t" r="r" b="b"/>
            <a:pathLst>
              <a:path w="370840">
                <a:moveTo>
                  <a:pt x="0" y="0"/>
                </a:moveTo>
                <a:lnTo>
                  <a:pt x="370332" y="0"/>
                </a:lnTo>
              </a:path>
            </a:pathLst>
          </a:custGeom>
          <a:ln w="19050">
            <a:solidFill>
              <a:srgbClr val="68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178167" y="3696868"/>
            <a:ext cx="1086485" cy="456565"/>
          </a:xfrm>
          <a:custGeom>
            <a:avLst/>
            <a:gdLst/>
            <a:ahLst/>
            <a:cxnLst/>
            <a:rect l="l" t="t" r="r" b="b"/>
            <a:pathLst>
              <a:path w="1086484" h="456564">
                <a:moveTo>
                  <a:pt x="592842" y="0"/>
                </a:moveTo>
                <a:lnTo>
                  <a:pt x="536314" y="4164"/>
                </a:lnTo>
                <a:lnTo>
                  <a:pt x="482583" y="9391"/>
                </a:lnTo>
                <a:lnTo>
                  <a:pt x="434620" y="11986"/>
                </a:lnTo>
                <a:lnTo>
                  <a:pt x="390927" y="12477"/>
                </a:lnTo>
                <a:lnTo>
                  <a:pt x="350004" y="11394"/>
                </a:lnTo>
                <a:lnTo>
                  <a:pt x="310354" y="9265"/>
                </a:lnTo>
                <a:lnTo>
                  <a:pt x="228875" y="3988"/>
                </a:lnTo>
                <a:lnTo>
                  <a:pt x="184048" y="1897"/>
                </a:lnTo>
                <a:lnTo>
                  <a:pt x="134498" y="877"/>
                </a:lnTo>
                <a:lnTo>
                  <a:pt x="78726" y="1457"/>
                </a:lnTo>
                <a:lnTo>
                  <a:pt x="15233" y="4164"/>
                </a:lnTo>
                <a:lnTo>
                  <a:pt x="8248" y="6069"/>
                </a:lnTo>
                <a:lnTo>
                  <a:pt x="501" y="11911"/>
                </a:lnTo>
                <a:lnTo>
                  <a:pt x="1390" y="18134"/>
                </a:lnTo>
                <a:lnTo>
                  <a:pt x="12907" y="72397"/>
                </a:lnTo>
                <a:lnTo>
                  <a:pt x="17446" y="125765"/>
                </a:lnTo>
                <a:lnTo>
                  <a:pt x="16850" y="178273"/>
                </a:lnTo>
                <a:lnTo>
                  <a:pt x="12963" y="229955"/>
                </a:lnTo>
                <a:lnTo>
                  <a:pt x="7630" y="280845"/>
                </a:lnTo>
                <a:lnTo>
                  <a:pt x="2694" y="330977"/>
                </a:lnTo>
                <a:lnTo>
                  <a:pt x="0" y="380386"/>
                </a:lnTo>
                <a:lnTo>
                  <a:pt x="1390" y="429106"/>
                </a:lnTo>
                <a:lnTo>
                  <a:pt x="1263" y="437615"/>
                </a:lnTo>
                <a:lnTo>
                  <a:pt x="7105" y="443457"/>
                </a:lnTo>
                <a:lnTo>
                  <a:pt x="15233" y="443076"/>
                </a:lnTo>
                <a:lnTo>
                  <a:pt x="65234" y="434157"/>
                </a:lnTo>
                <a:lnTo>
                  <a:pt x="117758" y="430690"/>
                </a:lnTo>
                <a:lnTo>
                  <a:pt x="171852" y="431452"/>
                </a:lnTo>
                <a:lnTo>
                  <a:pt x="226562" y="435222"/>
                </a:lnTo>
                <a:lnTo>
                  <a:pt x="280936" y="440775"/>
                </a:lnTo>
                <a:lnTo>
                  <a:pt x="334020" y="446889"/>
                </a:lnTo>
                <a:lnTo>
                  <a:pt x="384860" y="452342"/>
                </a:lnTo>
                <a:lnTo>
                  <a:pt x="432505" y="455910"/>
                </a:lnTo>
                <a:lnTo>
                  <a:pt x="476000" y="456370"/>
                </a:lnTo>
                <a:lnTo>
                  <a:pt x="514392" y="452500"/>
                </a:lnTo>
                <a:lnTo>
                  <a:pt x="546728" y="443076"/>
                </a:lnTo>
                <a:lnTo>
                  <a:pt x="580116" y="432207"/>
                </a:lnTo>
                <a:lnTo>
                  <a:pt x="616687" y="426617"/>
                </a:lnTo>
                <a:lnTo>
                  <a:pt x="656720" y="425234"/>
                </a:lnTo>
                <a:lnTo>
                  <a:pt x="700496" y="426983"/>
                </a:lnTo>
                <a:lnTo>
                  <a:pt x="748293" y="430789"/>
                </a:lnTo>
                <a:lnTo>
                  <a:pt x="800392" y="435578"/>
                </a:lnTo>
                <a:lnTo>
                  <a:pt x="857072" y="440276"/>
                </a:lnTo>
                <a:lnTo>
                  <a:pt x="918613" y="443808"/>
                </a:lnTo>
                <a:lnTo>
                  <a:pt x="985294" y="445100"/>
                </a:lnTo>
                <a:lnTo>
                  <a:pt x="1057395" y="443076"/>
                </a:lnTo>
                <a:lnTo>
                  <a:pt x="1065269" y="443076"/>
                </a:lnTo>
                <a:lnTo>
                  <a:pt x="1071111" y="437488"/>
                </a:lnTo>
                <a:lnTo>
                  <a:pt x="1071238" y="429106"/>
                </a:lnTo>
                <a:lnTo>
                  <a:pt x="1068139" y="374912"/>
                </a:lnTo>
                <a:lnTo>
                  <a:pt x="1069970" y="317922"/>
                </a:lnTo>
                <a:lnTo>
                  <a:pt x="1074710" y="259938"/>
                </a:lnTo>
                <a:lnTo>
                  <a:pt x="1080335" y="202761"/>
                </a:lnTo>
                <a:lnTo>
                  <a:pt x="1084823" y="148191"/>
                </a:lnTo>
                <a:lnTo>
                  <a:pt x="1086151" y="98029"/>
                </a:lnTo>
                <a:lnTo>
                  <a:pt x="1082297" y="54077"/>
                </a:lnTo>
                <a:lnTo>
                  <a:pt x="1071238" y="18134"/>
                </a:lnTo>
                <a:lnTo>
                  <a:pt x="1070730" y="11403"/>
                </a:lnTo>
                <a:lnTo>
                  <a:pt x="1065650" y="4164"/>
                </a:lnTo>
                <a:lnTo>
                  <a:pt x="1057395" y="4164"/>
                </a:lnTo>
                <a:lnTo>
                  <a:pt x="1021869" y="17492"/>
                </a:lnTo>
                <a:lnTo>
                  <a:pt x="983437" y="24656"/>
                </a:lnTo>
                <a:lnTo>
                  <a:pt x="942277" y="26822"/>
                </a:lnTo>
                <a:lnTo>
                  <a:pt x="898569" y="25156"/>
                </a:lnTo>
                <a:lnTo>
                  <a:pt x="852492" y="20824"/>
                </a:lnTo>
                <a:lnTo>
                  <a:pt x="753947" y="8829"/>
                </a:lnTo>
                <a:lnTo>
                  <a:pt x="701838" y="3498"/>
                </a:lnTo>
                <a:lnTo>
                  <a:pt x="648077" y="166"/>
                </a:lnTo>
                <a:lnTo>
                  <a:pt x="592842" y="0"/>
                </a:lnTo>
                <a:close/>
              </a:path>
            </a:pathLst>
          </a:custGeom>
          <a:solidFill>
            <a:srgbClr val="F4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69431" y="3682374"/>
            <a:ext cx="1097280" cy="465455"/>
          </a:xfrm>
          <a:custGeom>
            <a:avLst/>
            <a:gdLst/>
            <a:ahLst/>
            <a:cxnLst/>
            <a:rect l="l" t="t" r="r" b="b"/>
            <a:pathLst>
              <a:path w="1097279" h="465454">
                <a:moveTo>
                  <a:pt x="10126" y="32628"/>
                </a:moveTo>
                <a:lnTo>
                  <a:pt x="9618" y="25389"/>
                </a:lnTo>
                <a:lnTo>
                  <a:pt x="17238" y="18912"/>
                </a:lnTo>
                <a:lnTo>
                  <a:pt x="23969" y="18658"/>
                </a:lnTo>
                <a:lnTo>
                  <a:pt x="63854" y="5760"/>
                </a:lnTo>
                <a:lnTo>
                  <a:pt x="106399" y="53"/>
                </a:lnTo>
                <a:lnTo>
                  <a:pt x="151280" y="0"/>
                </a:lnTo>
                <a:lnTo>
                  <a:pt x="198172" y="4063"/>
                </a:lnTo>
                <a:lnTo>
                  <a:pt x="246751" y="10706"/>
                </a:lnTo>
                <a:lnTo>
                  <a:pt x="296692" y="18392"/>
                </a:lnTo>
                <a:lnTo>
                  <a:pt x="347670" y="25583"/>
                </a:lnTo>
                <a:lnTo>
                  <a:pt x="399361" y="30743"/>
                </a:lnTo>
                <a:lnTo>
                  <a:pt x="451440" y="32333"/>
                </a:lnTo>
                <a:lnTo>
                  <a:pt x="503582" y="28818"/>
                </a:lnTo>
                <a:lnTo>
                  <a:pt x="555464" y="18658"/>
                </a:lnTo>
                <a:lnTo>
                  <a:pt x="606763" y="8159"/>
                </a:lnTo>
                <a:lnTo>
                  <a:pt x="657266" y="3757"/>
                </a:lnTo>
                <a:lnTo>
                  <a:pt x="706913" y="4122"/>
                </a:lnTo>
                <a:lnTo>
                  <a:pt x="755644" y="7918"/>
                </a:lnTo>
                <a:lnTo>
                  <a:pt x="803401" y="13815"/>
                </a:lnTo>
                <a:lnTo>
                  <a:pt x="850123" y="20479"/>
                </a:lnTo>
                <a:lnTo>
                  <a:pt x="895751" y="26577"/>
                </a:lnTo>
                <a:lnTo>
                  <a:pt x="940225" y="30777"/>
                </a:lnTo>
                <a:lnTo>
                  <a:pt x="983486" y="31746"/>
                </a:lnTo>
                <a:lnTo>
                  <a:pt x="1025475" y="28151"/>
                </a:lnTo>
                <a:lnTo>
                  <a:pt x="1066131" y="18658"/>
                </a:lnTo>
                <a:lnTo>
                  <a:pt x="1075275" y="18658"/>
                </a:lnTo>
                <a:lnTo>
                  <a:pt x="1081625" y="26278"/>
                </a:lnTo>
                <a:lnTo>
                  <a:pt x="1079974" y="32628"/>
                </a:lnTo>
                <a:lnTo>
                  <a:pt x="1092106" y="86818"/>
                </a:lnTo>
                <a:lnTo>
                  <a:pt x="1096708" y="142652"/>
                </a:lnTo>
                <a:lnTo>
                  <a:pt x="1095813" y="198906"/>
                </a:lnTo>
                <a:lnTo>
                  <a:pt x="1091452" y="254355"/>
                </a:lnTo>
                <a:lnTo>
                  <a:pt x="1085656" y="307773"/>
                </a:lnTo>
                <a:lnTo>
                  <a:pt x="1080456" y="357937"/>
                </a:lnTo>
                <a:lnTo>
                  <a:pt x="1077885" y="403621"/>
                </a:lnTo>
                <a:lnTo>
                  <a:pt x="1079974" y="443600"/>
                </a:lnTo>
                <a:lnTo>
                  <a:pt x="1082006" y="450585"/>
                </a:lnTo>
                <a:lnTo>
                  <a:pt x="1074259" y="457570"/>
                </a:lnTo>
                <a:lnTo>
                  <a:pt x="1066131" y="457570"/>
                </a:lnTo>
                <a:lnTo>
                  <a:pt x="1028317" y="462995"/>
                </a:lnTo>
                <a:lnTo>
                  <a:pt x="989975" y="464727"/>
                </a:lnTo>
                <a:lnTo>
                  <a:pt x="950373" y="463699"/>
                </a:lnTo>
                <a:lnTo>
                  <a:pt x="908777" y="460844"/>
                </a:lnTo>
                <a:lnTo>
                  <a:pt x="864455" y="457094"/>
                </a:lnTo>
                <a:lnTo>
                  <a:pt x="816674" y="453383"/>
                </a:lnTo>
                <a:lnTo>
                  <a:pt x="764700" y="450642"/>
                </a:lnTo>
                <a:lnTo>
                  <a:pt x="707800" y="449804"/>
                </a:lnTo>
                <a:lnTo>
                  <a:pt x="645242" y="451803"/>
                </a:lnTo>
                <a:lnTo>
                  <a:pt x="576292" y="457570"/>
                </a:lnTo>
                <a:lnTo>
                  <a:pt x="512080" y="462878"/>
                </a:lnTo>
                <a:lnTo>
                  <a:pt x="450992" y="464830"/>
                </a:lnTo>
                <a:lnTo>
                  <a:pt x="392918" y="464193"/>
                </a:lnTo>
                <a:lnTo>
                  <a:pt x="337753" y="461730"/>
                </a:lnTo>
                <a:lnTo>
                  <a:pt x="285387" y="458206"/>
                </a:lnTo>
                <a:lnTo>
                  <a:pt x="235714" y="454385"/>
                </a:lnTo>
                <a:lnTo>
                  <a:pt x="188626" y="451030"/>
                </a:lnTo>
                <a:lnTo>
                  <a:pt x="144015" y="448907"/>
                </a:lnTo>
                <a:lnTo>
                  <a:pt x="101774" y="448780"/>
                </a:lnTo>
                <a:lnTo>
                  <a:pt x="61794" y="451413"/>
                </a:lnTo>
                <a:lnTo>
                  <a:pt x="23969" y="457570"/>
                </a:lnTo>
                <a:lnTo>
                  <a:pt x="16730" y="457443"/>
                </a:lnTo>
                <a:lnTo>
                  <a:pt x="9364" y="449442"/>
                </a:lnTo>
                <a:lnTo>
                  <a:pt x="10126" y="443600"/>
                </a:lnTo>
                <a:lnTo>
                  <a:pt x="2303" y="399253"/>
                </a:lnTo>
                <a:lnTo>
                  <a:pt x="0" y="356571"/>
                </a:lnTo>
                <a:lnTo>
                  <a:pt x="1688" y="314700"/>
                </a:lnTo>
                <a:lnTo>
                  <a:pt x="5840" y="272786"/>
                </a:lnTo>
                <a:lnTo>
                  <a:pt x="10931" y="229972"/>
                </a:lnTo>
                <a:lnTo>
                  <a:pt x="15432" y="185405"/>
                </a:lnTo>
                <a:lnTo>
                  <a:pt x="17816" y="138228"/>
                </a:lnTo>
                <a:lnTo>
                  <a:pt x="16557" y="87588"/>
                </a:lnTo>
                <a:lnTo>
                  <a:pt x="10126" y="32628"/>
                </a:lnTo>
                <a:close/>
              </a:path>
            </a:pathLst>
          </a:custGeom>
          <a:ln w="12699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305668" y="3722878"/>
            <a:ext cx="82296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830" marR="5080" indent="-151765">
              <a:lnSpc>
                <a:spcPct val="100899"/>
              </a:lnSpc>
              <a:spcBef>
                <a:spcPts val="105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/</a:t>
            </a:r>
            <a:r>
              <a:rPr sz="1100" spc="-7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Event 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Services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162692" y="4332774"/>
            <a:ext cx="1096645" cy="461009"/>
          </a:xfrm>
          <a:custGeom>
            <a:avLst/>
            <a:gdLst/>
            <a:ahLst/>
            <a:cxnLst/>
            <a:rect l="l" t="t" r="r" b="b"/>
            <a:pathLst>
              <a:path w="1096645" h="461010">
                <a:moveTo>
                  <a:pt x="655751" y="0"/>
                </a:moveTo>
                <a:lnTo>
                  <a:pt x="610894" y="873"/>
                </a:lnTo>
                <a:lnTo>
                  <a:pt x="510663" y="6911"/>
                </a:lnTo>
                <a:lnTo>
                  <a:pt x="460382" y="8424"/>
                </a:lnTo>
                <a:lnTo>
                  <a:pt x="410668" y="8655"/>
                </a:lnTo>
                <a:lnTo>
                  <a:pt x="361209" y="7955"/>
                </a:lnTo>
                <a:lnTo>
                  <a:pt x="211261" y="3759"/>
                </a:lnTo>
                <a:lnTo>
                  <a:pt x="159718" y="2828"/>
                </a:lnTo>
                <a:lnTo>
                  <a:pt x="106876" y="2714"/>
                </a:lnTo>
                <a:lnTo>
                  <a:pt x="52425" y="3767"/>
                </a:lnTo>
                <a:lnTo>
                  <a:pt x="18636" y="25234"/>
                </a:lnTo>
                <a:lnTo>
                  <a:pt x="16725" y="77855"/>
                </a:lnTo>
                <a:lnTo>
                  <a:pt x="13311" y="119722"/>
                </a:lnTo>
                <a:lnTo>
                  <a:pt x="8282" y="164476"/>
                </a:lnTo>
                <a:lnTo>
                  <a:pt x="3292" y="211412"/>
                </a:lnTo>
                <a:lnTo>
                  <a:pt x="0" y="259824"/>
                </a:lnTo>
                <a:lnTo>
                  <a:pt x="60" y="309007"/>
                </a:lnTo>
                <a:lnTo>
                  <a:pt x="5130" y="358256"/>
                </a:lnTo>
                <a:lnTo>
                  <a:pt x="16865" y="406865"/>
                </a:lnTo>
                <a:lnTo>
                  <a:pt x="40422" y="441155"/>
                </a:lnTo>
                <a:lnTo>
                  <a:pt x="52425" y="442679"/>
                </a:lnTo>
                <a:lnTo>
                  <a:pt x="111100" y="440645"/>
                </a:lnTo>
                <a:lnTo>
                  <a:pt x="170741" y="439960"/>
                </a:lnTo>
                <a:lnTo>
                  <a:pt x="230506" y="440287"/>
                </a:lnTo>
                <a:lnTo>
                  <a:pt x="289556" y="441289"/>
                </a:lnTo>
                <a:lnTo>
                  <a:pt x="402147" y="443977"/>
                </a:lnTo>
                <a:lnTo>
                  <a:pt x="454007" y="444991"/>
                </a:lnTo>
                <a:lnTo>
                  <a:pt x="501790" y="445337"/>
                </a:lnTo>
                <a:lnTo>
                  <a:pt x="544655" y="444678"/>
                </a:lnTo>
                <a:lnTo>
                  <a:pt x="581761" y="442679"/>
                </a:lnTo>
                <a:lnTo>
                  <a:pt x="616980" y="441619"/>
                </a:lnTo>
                <a:lnTo>
                  <a:pt x="654755" y="443362"/>
                </a:lnTo>
                <a:lnTo>
                  <a:pt x="695104" y="446943"/>
                </a:lnTo>
                <a:lnTo>
                  <a:pt x="738045" y="451402"/>
                </a:lnTo>
                <a:lnTo>
                  <a:pt x="783596" y="455776"/>
                </a:lnTo>
                <a:lnTo>
                  <a:pt x="831777" y="459101"/>
                </a:lnTo>
                <a:lnTo>
                  <a:pt x="882604" y="460417"/>
                </a:lnTo>
                <a:lnTo>
                  <a:pt x="936098" y="458760"/>
                </a:lnTo>
                <a:lnTo>
                  <a:pt x="992274" y="453168"/>
                </a:lnTo>
                <a:lnTo>
                  <a:pt x="1051153" y="442679"/>
                </a:lnTo>
                <a:lnTo>
                  <a:pt x="1083265" y="420855"/>
                </a:lnTo>
                <a:lnTo>
                  <a:pt x="1086713" y="406865"/>
                </a:lnTo>
                <a:lnTo>
                  <a:pt x="1085036" y="346239"/>
                </a:lnTo>
                <a:lnTo>
                  <a:pt x="1086392" y="294738"/>
                </a:lnTo>
                <a:lnTo>
                  <a:pt x="1089504" y="249901"/>
                </a:lnTo>
                <a:lnTo>
                  <a:pt x="1093095" y="209269"/>
                </a:lnTo>
                <a:lnTo>
                  <a:pt x="1095889" y="170381"/>
                </a:lnTo>
                <a:lnTo>
                  <a:pt x="1096608" y="130777"/>
                </a:lnTo>
                <a:lnTo>
                  <a:pt x="1093975" y="87997"/>
                </a:lnTo>
                <a:lnTo>
                  <a:pt x="1086713" y="39581"/>
                </a:lnTo>
                <a:lnTo>
                  <a:pt x="1064818" y="6755"/>
                </a:lnTo>
                <a:lnTo>
                  <a:pt x="1051153" y="3767"/>
                </a:lnTo>
                <a:lnTo>
                  <a:pt x="983531" y="7072"/>
                </a:lnTo>
                <a:lnTo>
                  <a:pt x="924246" y="8266"/>
                </a:lnTo>
                <a:lnTo>
                  <a:pt x="871729" y="7863"/>
                </a:lnTo>
                <a:lnTo>
                  <a:pt x="824411" y="6382"/>
                </a:lnTo>
                <a:lnTo>
                  <a:pt x="739096" y="2249"/>
                </a:lnTo>
                <a:lnTo>
                  <a:pt x="697962" y="630"/>
                </a:lnTo>
                <a:lnTo>
                  <a:pt x="655751" y="0"/>
                </a:lnTo>
                <a:close/>
              </a:path>
            </a:pathLst>
          </a:custGeom>
          <a:solidFill>
            <a:srgbClr val="DD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71110" y="4316171"/>
            <a:ext cx="1090930" cy="469900"/>
          </a:xfrm>
          <a:custGeom>
            <a:avLst/>
            <a:gdLst/>
            <a:ahLst/>
            <a:cxnLst/>
            <a:rect l="l" t="t" r="r" b="b"/>
            <a:pathLst>
              <a:path w="1090929" h="469900">
                <a:moveTo>
                  <a:pt x="8447" y="56184"/>
                </a:moveTo>
                <a:lnTo>
                  <a:pt x="9467" y="43927"/>
                </a:lnTo>
                <a:lnTo>
                  <a:pt x="17273" y="32514"/>
                </a:lnTo>
                <a:lnTo>
                  <a:pt x="29557" y="23984"/>
                </a:lnTo>
                <a:lnTo>
                  <a:pt x="44007" y="20370"/>
                </a:lnTo>
                <a:lnTo>
                  <a:pt x="92056" y="7950"/>
                </a:lnTo>
                <a:lnTo>
                  <a:pt x="140929" y="1570"/>
                </a:lnTo>
                <a:lnTo>
                  <a:pt x="190474" y="0"/>
                </a:lnTo>
                <a:lnTo>
                  <a:pt x="240540" y="2009"/>
                </a:lnTo>
                <a:lnTo>
                  <a:pt x="290974" y="6368"/>
                </a:lnTo>
                <a:lnTo>
                  <a:pt x="341626" y="11848"/>
                </a:lnTo>
                <a:lnTo>
                  <a:pt x="392343" y="17218"/>
                </a:lnTo>
                <a:lnTo>
                  <a:pt x="442974" y="21248"/>
                </a:lnTo>
                <a:lnTo>
                  <a:pt x="493367" y="22709"/>
                </a:lnTo>
                <a:lnTo>
                  <a:pt x="543371" y="20370"/>
                </a:lnTo>
                <a:lnTo>
                  <a:pt x="591050" y="17161"/>
                </a:lnTo>
                <a:lnTo>
                  <a:pt x="635502" y="16395"/>
                </a:lnTo>
                <a:lnTo>
                  <a:pt x="678125" y="17426"/>
                </a:lnTo>
                <a:lnTo>
                  <a:pt x="720318" y="19602"/>
                </a:lnTo>
                <a:lnTo>
                  <a:pt x="763478" y="22275"/>
                </a:lnTo>
                <a:lnTo>
                  <a:pt x="809004" y="24796"/>
                </a:lnTo>
                <a:lnTo>
                  <a:pt x="858295" y="26515"/>
                </a:lnTo>
                <a:lnTo>
                  <a:pt x="912748" y="26783"/>
                </a:lnTo>
                <a:lnTo>
                  <a:pt x="973762" y="24951"/>
                </a:lnTo>
                <a:lnTo>
                  <a:pt x="1042735" y="20370"/>
                </a:lnTo>
                <a:lnTo>
                  <a:pt x="1058650" y="24198"/>
                </a:lnTo>
                <a:lnTo>
                  <a:pt x="1070516" y="31657"/>
                </a:lnTo>
                <a:lnTo>
                  <a:pt x="1077382" y="42426"/>
                </a:lnTo>
                <a:lnTo>
                  <a:pt x="1078295" y="56184"/>
                </a:lnTo>
                <a:lnTo>
                  <a:pt x="1088281" y="98990"/>
                </a:lnTo>
                <a:lnTo>
                  <a:pt x="1090743" y="146862"/>
                </a:lnTo>
                <a:lnTo>
                  <a:pt x="1088017" y="197711"/>
                </a:lnTo>
                <a:lnTo>
                  <a:pt x="1082438" y="249446"/>
                </a:lnTo>
                <a:lnTo>
                  <a:pt x="1076342" y="299979"/>
                </a:lnTo>
                <a:lnTo>
                  <a:pt x="1072062" y="347220"/>
                </a:lnTo>
                <a:lnTo>
                  <a:pt x="1071935" y="389080"/>
                </a:lnTo>
                <a:lnTo>
                  <a:pt x="1078295" y="423468"/>
                </a:lnTo>
                <a:lnTo>
                  <a:pt x="1074668" y="438476"/>
                </a:lnTo>
                <a:lnTo>
                  <a:pt x="1067849" y="450757"/>
                </a:lnTo>
                <a:lnTo>
                  <a:pt x="1057364" y="458347"/>
                </a:lnTo>
                <a:lnTo>
                  <a:pt x="1042735" y="459282"/>
                </a:lnTo>
                <a:lnTo>
                  <a:pt x="988256" y="465214"/>
                </a:lnTo>
                <a:lnTo>
                  <a:pt x="933177" y="466414"/>
                </a:lnTo>
                <a:lnTo>
                  <a:pt x="878184" y="464163"/>
                </a:lnTo>
                <a:lnTo>
                  <a:pt x="823966" y="459739"/>
                </a:lnTo>
                <a:lnTo>
                  <a:pt x="771209" y="454424"/>
                </a:lnTo>
                <a:lnTo>
                  <a:pt x="720601" y="449498"/>
                </a:lnTo>
                <a:lnTo>
                  <a:pt x="672829" y="446240"/>
                </a:lnTo>
                <a:lnTo>
                  <a:pt x="628581" y="445932"/>
                </a:lnTo>
                <a:lnTo>
                  <a:pt x="588543" y="449852"/>
                </a:lnTo>
                <a:lnTo>
                  <a:pt x="553404" y="459282"/>
                </a:lnTo>
                <a:lnTo>
                  <a:pt x="520057" y="467426"/>
                </a:lnTo>
                <a:lnTo>
                  <a:pt x="479959" y="469840"/>
                </a:lnTo>
                <a:lnTo>
                  <a:pt x="434497" y="467890"/>
                </a:lnTo>
                <a:lnTo>
                  <a:pt x="385056" y="462945"/>
                </a:lnTo>
                <a:lnTo>
                  <a:pt x="333024" y="456371"/>
                </a:lnTo>
                <a:lnTo>
                  <a:pt x="279785" y="449535"/>
                </a:lnTo>
                <a:lnTo>
                  <a:pt x="226726" y="443805"/>
                </a:lnTo>
                <a:lnTo>
                  <a:pt x="175232" y="440547"/>
                </a:lnTo>
                <a:lnTo>
                  <a:pt x="126691" y="441130"/>
                </a:lnTo>
                <a:lnTo>
                  <a:pt x="82487" y="446919"/>
                </a:lnTo>
                <a:lnTo>
                  <a:pt x="44007" y="459282"/>
                </a:lnTo>
                <a:lnTo>
                  <a:pt x="30682" y="456829"/>
                </a:lnTo>
                <a:lnTo>
                  <a:pt x="8447" y="423468"/>
                </a:lnTo>
                <a:lnTo>
                  <a:pt x="816" y="370041"/>
                </a:lnTo>
                <a:lnTo>
                  <a:pt x="0" y="321664"/>
                </a:lnTo>
                <a:lnTo>
                  <a:pt x="3681" y="276885"/>
                </a:lnTo>
                <a:lnTo>
                  <a:pt x="9542" y="234254"/>
                </a:lnTo>
                <a:lnTo>
                  <a:pt x="15267" y="192319"/>
                </a:lnTo>
                <a:lnTo>
                  <a:pt x="18538" y="149630"/>
                </a:lnTo>
                <a:lnTo>
                  <a:pt x="17037" y="104736"/>
                </a:lnTo>
                <a:lnTo>
                  <a:pt x="8447" y="56184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0509250" y="4358385"/>
            <a:ext cx="41275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4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SQL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167319" y="4969136"/>
            <a:ext cx="1087755" cy="450850"/>
          </a:xfrm>
          <a:custGeom>
            <a:avLst/>
            <a:gdLst/>
            <a:ahLst/>
            <a:cxnLst/>
            <a:rect l="l" t="t" r="r" b="b"/>
            <a:pathLst>
              <a:path w="1087754" h="450850">
                <a:moveTo>
                  <a:pt x="206006" y="57"/>
                </a:moveTo>
                <a:lnTo>
                  <a:pt x="152578" y="0"/>
                </a:lnTo>
                <a:lnTo>
                  <a:pt x="101062" y="859"/>
                </a:lnTo>
                <a:lnTo>
                  <a:pt x="52370" y="2913"/>
                </a:lnTo>
                <a:lnTo>
                  <a:pt x="18562" y="24380"/>
                </a:lnTo>
                <a:lnTo>
                  <a:pt x="16674" y="77002"/>
                </a:lnTo>
                <a:lnTo>
                  <a:pt x="13273" y="118868"/>
                </a:lnTo>
                <a:lnTo>
                  <a:pt x="8259" y="163622"/>
                </a:lnTo>
                <a:lnTo>
                  <a:pt x="3284" y="210558"/>
                </a:lnTo>
                <a:lnTo>
                  <a:pt x="0" y="258971"/>
                </a:lnTo>
                <a:lnTo>
                  <a:pt x="58" y="308154"/>
                </a:lnTo>
                <a:lnTo>
                  <a:pt x="5110" y="357403"/>
                </a:lnTo>
                <a:lnTo>
                  <a:pt x="16810" y="406011"/>
                </a:lnTo>
                <a:lnTo>
                  <a:pt x="40366" y="440301"/>
                </a:lnTo>
                <a:lnTo>
                  <a:pt x="52370" y="441825"/>
                </a:lnTo>
                <a:lnTo>
                  <a:pt x="114657" y="432746"/>
                </a:lnTo>
                <a:lnTo>
                  <a:pt x="170990" y="428635"/>
                </a:lnTo>
                <a:lnTo>
                  <a:pt x="222380" y="428443"/>
                </a:lnTo>
                <a:lnTo>
                  <a:pt x="269839" y="431117"/>
                </a:lnTo>
                <a:lnTo>
                  <a:pt x="314376" y="435608"/>
                </a:lnTo>
                <a:lnTo>
                  <a:pt x="398732" y="445833"/>
                </a:lnTo>
                <a:lnTo>
                  <a:pt x="440573" y="449465"/>
                </a:lnTo>
                <a:lnTo>
                  <a:pt x="483537" y="450708"/>
                </a:lnTo>
                <a:lnTo>
                  <a:pt x="528636" y="448512"/>
                </a:lnTo>
                <a:lnTo>
                  <a:pt x="629201" y="434405"/>
                </a:lnTo>
                <a:lnTo>
                  <a:pt x="676710" y="431779"/>
                </a:lnTo>
                <a:lnTo>
                  <a:pt x="720725" y="432768"/>
                </a:lnTo>
                <a:lnTo>
                  <a:pt x="762568" y="436193"/>
                </a:lnTo>
                <a:lnTo>
                  <a:pt x="845018" y="445629"/>
                </a:lnTo>
                <a:lnTo>
                  <a:pt x="888267" y="449282"/>
                </a:lnTo>
                <a:lnTo>
                  <a:pt x="934625" y="450652"/>
                </a:lnTo>
                <a:lnTo>
                  <a:pt x="985414" y="448560"/>
                </a:lnTo>
                <a:lnTo>
                  <a:pt x="1041954" y="441825"/>
                </a:lnTo>
                <a:lnTo>
                  <a:pt x="1074083" y="420001"/>
                </a:lnTo>
                <a:lnTo>
                  <a:pt x="1077514" y="406011"/>
                </a:lnTo>
                <a:lnTo>
                  <a:pt x="1075836" y="345386"/>
                </a:lnTo>
                <a:lnTo>
                  <a:pt x="1077192" y="293884"/>
                </a:lnTo>
                <a:lnTo>
                  <a:pt x="1080304" y="249048"/>
                </a:lnTo>
                <a:lnTo>
                  <a:pt x="1083895" y="208415"/>
                </a:lnTo>
                <a:lnTo>
                  <a:pt x="1086689" y="169527"/>
                </a:lnTo>
                <a:lnTo>
                  <a:pt x="1087408" y="129923"/>
                </a:lnTo>
                <a:lnTo>
                  <a:pt x="1084775" y="87143"/>
                </a:lnTo>
                <a:lnTo>
                  <a:pt x="1077514" y="38727"/>
                </a:lnTo>
                <a:lnTo>
                  <a:pt x="1055618" y="5902"/>
                </a:lnTo>
                <a:lnTo>
                  <a:pt x="1041954" y="2913"/>
                </a:lnTo>
                <a:lnTo>
                  <a:pt x="984774" y="14781"/>
                </a:lnTo>
                <a:lnTo>
                  <a:pt x="929517" y="21336"/>
                </a:lnTo>
                <a:lnTo>
                  <a:pt x="876187" y="23580"/>
                </a:lnTo>
                <a:lnTo>
                  <a:pt x="824786" y="22518"/>
                </a:lnTo>
                <a:lnTo>
                  <a:pt x="775317" y="19154"/>
                </a:lnTo>
                <a:lnTo>
                  <a:pt x="727784" y="14490"/>
                </a:lnTo>
                <a:lnTo>
                  <a:pt x="682190" y="9530"/>
                </a:lnTo>
                <a:lnTo>
                  <a:pt x="638537" y="5279"/>
                </a:lnTo>
                <a:lnTo>
                  <a:pt x="596828" y="2739"/>
                </a:lnTo>
                <a:lnTo>
                  <a:pt x="557068" y="2913"/>
                </a:lnTo>
                <a:lnTo>
                  <a:pt x="515748" y="4179"/>
                </a:lnTo>
                <a:lnTo>
                  <a:pt x="469966" y="4425"/>
                </a:lnTo>
                <a:lnTo>
                  <a:pt x="420633" y="3930"/>
                </a:lnTo>
                <a:lnTo>
                  <a:pt x="260436" y="755"/>
                </a:lnTo>
                <a:lnTo>
                  <a:pt x="206006" y="57"/>
                </a:lnTo>
                <a:close/>
              </a:path>
            </a:pathLst>
          </a:custGeom>
          <a:solidFill>
            <a:srgbClr val="FBE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175736" y="4960029"/>
            <a:ext cx="1082040" cy="462915"/>
          </a:xfrm>
          <a:custGeom>
            <a:avLst/>
            <a:gdLst/>
            <a:ahLst/>
            <a:cxnLst/>
            <a:rect l="l" t="t" r="r" b="b"/>
            <a:pathLst>
              <a:path w="1082040" h="462914">
                <a:moveTo>
                  <a:pt x="8393" y="47834"/>
                </a:moveTo>
                <a:lnTo>
                  <a:pt x="29503" y="15634"/>
                </a:lnTo>
                <a:lnTo>
                  <a:pt x="106218" y="10117"/>
                </a:lnTo>
                <a:lnTo>
                  <a:pt x="163114" y="11472"/>
                </a:lnTo>
                <a:lnTo>
                  <a:pt x="215589" y="15021"/>
                </a:lnTo>
                <a:lnTo>
                  <a:pt x="264590" y="19701"/>
                </a:lnTo>
                <a:lnTo>
                  <a:pt x="311066" y="24450"/>
                </a:lnTo>
                <a:lnTo>
                  <a:pt x="355965" y="28205"/>
                </a:lnTo>
                <a:lnTo>
                  <a:pt x="400234" y="29903"/>
                </a:lnTo>
                <a:lnTo>
                  <a:pt x="444822" y="28480"/>
                </a:lnTo>
                <a:lnTo>
                  <a:pt x="490677" y="22873"/>
                </a:lnTo>
                <a:lnTo>
                  <a:pt x="538745" y="12020"/>
                </a:lnTo>
                <a:lnTo>
                  <a:pt x="585043" y="2966"/>
                </a:lnTo>
                <a:lnTo>
                  <a:pt x="633429" y="0"/>
                </a:lnTo>
                <a:lnTo>
                  <a:pt x="683119" y="1695"/>
                </a:lnTo>
                <a:lnTo>
                  <a:pt x="733329" y="6626"/>
                </a:lnTo>
                <a:lnTo>
                  <a:pt x="783276" y="13369"/>
                </a:lnTo>
                <a:lnTo>
                  <a:pt x="832176" y="20496"/>
                </a:lnTo>
                <a:lnTo>
                  <a:pt x="879245" y="26584"/>
                </a:lnTo>
                <a:lnTo>
                  <a:pt x="923699" y="30205"/>
                </a:lnTo>
                <a:lnTo>
                  <a:pt x="964756" y="29936"/>
                </a:lnTo>
                <a:lnTo>
                  <a:pt x="1001629" y="24349"/>
                </a:lnTo>
                <a:lnTo>
                  <a:pt x="1033537" y="12020"/>
                </a:lnTo>
                <a:lnTo>
                  <a:pt x="1049452" y="15848"/>
                </a:lnTo>
                <a:lnTo>
                  <a:pt x="1061319" y="23307"/>
                </a:lnTo>
                <a:lnTo>
                  <a:pt x="1068185" y="34077"/>
                </a:lnTo>
                <a:lnTo>
                  <a:pt x="1069097" y="47834"/>
                </a:lnTo>
                <a:lnTo>
                  <a:pt x="1079047" y="90640"/>
                </a:lnTo>
                <a:lnTo>
                  <a:pt x="1081492" y="138512"/>
                </a:lnTo>
                <a:lnTo>
                  <a:pt x="1078764" y="189361"/>
                </a:lnTo>
                <a:lnTo>
                  <a:pt x="1073193" y="241097"/>
                </a:lnTo>
                <a:lnTo>
                  <a:pt x="1067111" y="291630"/>
                </a:lnTo>
                <a:lnTo>
                  <a:pt x="1062847" y="338871"/>
                </a:lnTo>
                <a:lnTo>
                  <a:pt x="1062732" y="380730"/>
                </a:lnTo>
                <a:lnTo>
                  <a:pt x="1069097" y="415118"/>
                </a:lnTo>
                <a:lnTo>
                  <a:pt x="1065470" y="430126"/>
                </a:lnTo>
                <a:lnTo>
                  <a:pt x="1058652" y="442407"/>
                </a:lnTo>
                <a:lnTo>
                  <a:pt x="1048166" y="449998"/>
                </a:lnTo>
                <a:lnTo>
                  <a:pt x="1033537" y="450932"/>
                </a:lnTo>
                <a:lnTo>
                  <a:pt x="997230" y="459220"/>
                </a:lnTo>
                <a:lnTo>
                  <a:pt x="958372" y="462478"/>
                </a:lnTo>
                <a:lnTo>
                  <a:pt x="916905" y="461902"/>
                </a:lnTo>
                <a:lnTo>
                  <a:pt x="872770" y="458686"/>
                </a:lnTo>
                <a:lnTo>
                  <a:pt x="825908" y="454028"/>
                </a:lnTo>
                <a:lnTo>
                  <a:pt x="776262" y="449122"/>
                </a:lnTo>
                <a:lnTo>
                  <a:pt x="723772" y="445164"/>
                </a:lnTo>
                <a:lnTo>
                  <a:pt x="668379" y="443349"/>
                </a:lnTo>
                <a:lnTo>
                  <a:pt x="610025" y="444873"/>
                </a:lnTo>
                <a:lnTo>
                  <a:pt x="548651" y="450932"/>
                </a:lnTo>
                <a:lnTo>
                  <a:pt x="490087" y="457465"/>
                </a:lnTo>
                <a:lnTo>
                  <a:pt x="438885" y="460198"/>
                </a:lnTo>
                <a:lnTo>
                  <a:pt x="392959" y="460013"/>
                </a:lnTo>
                <a:lnTo>
                  <a:pt x="350223" y="457790"/>
                </a:lnTo>
                <a:lnTo>
                  <a:pt x="308590" y="454409"/>
                </a:lnTo>
                <a:lnTo>
                  <a:pt x="265974" y="450749"/>
                </a:lnTo>
                <a:lnTo>
                  <a:pt x="220289" y="447692"/>
                </a:lnTo>
                <a:lnTo>
                  <a:pt x="169448" y="446116"/>
                </a:lnTo>
                <a:lnTo>
                  <a:pt x="111365" y="446903"/>
                </a:lnTo>
                <a:lnTo>
                  <a:pt x="43953" y="450932"/>
                </a:lnTo>
                <a:lnTo>
                  <a:pt x="30628" y="448480"/>
                </a:lnTo>
                <a:lnTo>
                  <a:pt x="8393" y="415118"/>
                </a:lnTo>
                <a:lnTo>
                  <a:pt x="799" y="361691"/>
                </a:lnTo>
                <a:lnTo>
                  <a:pt x="0" y="313314"/>
                </a:lnTo>
                <a:lnTo>
                  <a:pt x="3683" y="268535"/>
                </a:lnTo>
                <a:lnTo>
                  <a:pt x="9536" y="225904"/>
                </a:lnTo>
                <a:lnTo>
                  <a:pt x="15247" y="183970"/>
                </a:lnTo>
                <a:lnTo>
                  <a:pt x="18502" y="141281"/>
                </a:lnTo>
                <a:lnTo>
                  <a:pt x="16988" y="96386"/>
                </a:lnTo>
                <a:lnTo>
                  <a:pt x="8393" y="47834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10397108" y="4993894"/>
            <a:ext cx="636905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No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te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b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oo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ks</a:t>
            </a:r>
            <a:endParaRPr sz="1100">
              <a:latin typeface="Ink Free"/>
              <a:cs typeface="Ink Free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/ML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1311128" y="4334255"/>
            <a:ext cx="448055" cy="4389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205971" y="3589020"/>
            <a:ext cx="662940" cy="6629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182738" y="3043115"/>
            <a:ext cx="1086485" cy="452120"/>
          </a:xfrm>
          <a:custGeom>
            <a:avLst/>
            <a:gdLst/>
            <a:ahLst/>
            <a:cxnLst/>
            <a:rect l="l" t="t" r="r" b="b"/>
            <a:pathLst>
              <a:path w="1086484" h="452120">
                <a:moveTo>
                  <a:pt x="592842" y="0"/>
                </a:moveTo>
                <a:lnTo>
                  <a:pt x="536314" y="4122"/>
                </a:lnTo>
                <a:lnTo>
                  <a:pt x="482583" y="9294"/>
                </a:lnTo>
                <a:lnTo>
                  <a:pt x="434620" y="11861"/>
                </a:lnTo>
                <a:lnTo>
                  <a:pt x="390927" y="12345"/>
                </a:lnTo>
                <a:lnTo>
                  <a:pt x="350004" y="11271"/>
                </a:lnTo>
                <a:lnTo>
                  <a:pt x="310354" y="9162"/>
                </a:lnTo>
                <a:lnTo>
                  <a:pt x="228875" y="3937"/>
                </a:lnTo>
                <a:lnTo>
                  <a:pt x="184048" y="1868"/>
                </a:lnTo>
                <a:lnTo>
                  <a:pt x="134498" y="860"/>
                </a:lnTo>
                <a:lnTo>
                  <a:pt x="78726" y="1436"/>
                </a:lnTo>
                <a:lnTo>
                  <a:pt x="15233" y="4122"/>
                </a:lnTo>
                <a:lnTo>
                  <a:pt x="8248" y="6027"/>
                </a:lnTo>
                <a:lnTo>
                  <a:pt x="501" y="11742"/>
                </a:lnTo>
                <a:lnTo>
                  <a:pt x="1390" y="17965"/>
                </a:lnTo>
                <a:lnTo>
                  <a:pt x="12907" y="71661"/>
                </a:lnTo>
                <a:lnTo>
                  <a:pt x="17446" y="124474"/>
                </a:lnTo>
                <a:lnTo>
                  <a:pt x="16850" y="176435"/>
                </a:lnTo>
                <a:lnTo>
                  <a:pt x="12963" y="227578"/>
                </a:lnTo>
                <a:lnTo>
                  <a:pt x="7630" y="277935"/>
                </a:lnTo>
                <a:lnTo>
                  <a:pt x="2694" y="327539"/>
                </a:lnTo>
                <a:lnTo>
                  <a:pt x="0" y="376423"/>
                </a:lnTo>
                <a:lnTo>
                  <a:pt x="1390" y="424619"/>
                </a:lnTo>
                <a:lnTo>
                  <a:pt x="1263" y="433128"/>
                </a:lnTo>
                <a:lnTo>
                  <a:pt x="7105" y="438843"/>
                </a:lnTo>
                <a:lnTo>
                  <a:pt x="15233" y="438462"/>
                </a:lnTo>
                <a:lnTo>
                  <a:pt x="65234" y="429645"/>
                </a:lnTo>
                <a:lnTo>
                  <a:pt x="117758" y="426219"/>
                </a:lnTo>
                <a:lnTo>
                  <a:pt x="171852" y="426975"/>
                </a:lnTo>
                <a:lnTo>
                  <a:pt x="226562" y="430703"/>
                </a:lnTo>
                <a:lnTo>
                  <a:pt x="280936" y="436194"/>
                </a:lnTo>
                <a:lnTo>
                  <a:pt x="334020" y="442240"/>
                </a:lnTo>
                <a:lnTo>
                  <a:pt x="384860" y="447631"/>
                </a:lnTo>
                <a:lnTo>
                  <a:pt x="432505" y="451157"/>
                </a:lnTo>
                <a:lnTo>
                  <a:pt x="476000" y="451611"/>
                </a:lnTo>
                <a:lnTo>
                  <a:pt x="514392" y="447782"/>
                </a:lnTo>
                <a:lnTo>
                  <a:pt x="546728" y="438462"/>
                </a:lnTo>
                <a:lnTo>
                  <a:pt x="580116" y="427712"/>
                </a:lnTo>
                <a:lnTo>
                  <a:pt x="616687" y="422185"/>
                </a:lnTo>
                <a:lnTo>
                  <a:pt x="656720" y="420819"/>
                </a:lnTo>
                <a:lnTo>
                  <a:pt x="700496" y="422551"/>
                </a:lnTo>
                <a:lnTo>
                  <a:pt x="748293" y="426317"/>
                </a:lnTo>
                <a:lnTo>
                  <a:pt x="800392" y="431055"/>
                </a:lnTo>
                <a:lnTo>
                  <a:pt x="857072" y="435701"/>
                </a:lnTo>
                <a:lnTo>
                  <a:pt x="918613" y="439193"/>
                </a:lnTo>
                <a:lnTo>
                  <a:pt x="985294" y="440467"/>
                </a:lnTo>
                <a:lnTo>
                  <a:pt x="1057395" y="438462"/>
                </a:lnTo>
                <a:lnTo>
                  <a:pt x="1065269" y="438462"/>
                </a:lnTo>
                <a:lnTo>
                  <a:pt x="1071111" y="432874"/>
                </a:lnTo>
                <a:lnTo>
                  <a:pt x="1071238" y="424619"/>
                </a:lnTo>
                <a:lnTo>
                  <a:pt x="1068139" y="371010"/>
                </a:lnTo>
                <a:lnTo>
                  <a:pt x="1069970" y="314627"/>
                </a:lnTo>
                <a:lnTo>
                  <a:pt x="1074710" y="257252"/>
                </a:lnTo>
                <a:lnTo>
                  <a:pt x="1080335" y="200670"/>
                </a:lnTo>
                <a:lnTo>
                  <a:pt x="1084823" y="146666"/>
                </a:lnTo>
                <a:lnTo>
                  <a:pt x="1086151" y="97024"/>
                </a:lnTo>
                <a:lnTo>
                  <a:pt x="1082297" y="53529"/>
                </a:lnTo>
                <a:lnTo>
                  <a:pt x="1071238" y="17965"/>
                </a:lnTo>
                <a:lnTo>
                  <a:pt x="1070730" y="11234"/>
                </a:lnTo>
                <a:lnTo>
                  <a:pt x="1065650" y="4122"/>
                </a:lnTo>
                <a:lnTo>
                  <a:pt x="1057395" y="4122"/>
                </a:lnTo>
                <a:lnTo>
                  <a:pt x="1021869" y="17312"/>
                </a:lnTo>
                <a:lnTo>
                  <a:pt x="983437" y="24402"/>
                </a:lnTo>
                <a:lnTo>
                  <a:pt x="942277" y="26545"/>
                </a:lnTo>
                <a:lnTo>
                  <a:pt x="898569" y="24896"/>
                </a:lnTo>
                <a:lnTo>
                  <a:pt x="852492" y="20610"/>
                </a:lnTo>
                <a:lnTo>
                  <a:pt x="753947" y="8738"/>
                </a:lnTo>
                <a:lnTo>
                  <a:pt x="701838" y="3462"/>
                </a:lnTo>
                <a:lnTo>
                  <a:pt x="648077" y="164"/>
                </a:lnTo>
                <a:lnTo>
                  <a:pt x="592842" y="0"/>
                </a:lnTo>
                <a:close/>
              </a:path>
            </a:pathLst>
          </a:custGeom>
          <a:solidFill>
            <a:srgbClr val="EA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174110" y="3028750"/>
            <a:ext cx="1096645" cy="460375"/>
          </a:xfrm>
          <a:custGeom>
            <a:avLst/>
            <a:gdLst/>
            <a:ahLst/>
            <a:cxnLst/>
            <a:rect l="l" t="t" r="r" b="b"/>
            <a:pathLst>
              <a:path w="1096645" h="460375">
                <a:moveTo>
                  <a:pt x="10019" y="32330"/>
                </a:moveTo>
                <a:lnTo>
                  <a:pt x="9511" y="25091"/>
                </a:lnTo>
                <a:lnTo>
                  <a:pt x="17131" y="18741"/>
                </a:lnTo>
                <a:lnTo>
                  <a:pt x="23862" y="18487"/>
                </a:lnTo>
                <a:lnTo>
                  <a:pt x="63746" y="5717"/>
                </a:lnTo>
                <a:lnTo>
                  <a:pt x="106292" y="61"/>
                </a:lnTo>
                <a:lnTo>
                  <a:pt x="151173" y="0"/>
                </a:lnTo>
                <a:lnTo>
                  <a:pt x="198065" y="4012"/>
                </a:lnTo>
                <a:lnTo>
                  <a:pt x="246644" y="10578"/>
                </a:lnTo>
                <a:lnTo>
                  <a:pt x="296584" y="18178"/>
                </a:lnTo>
                <a:lnTo>
                  <a:pt x="347562" y="25291"/>
                </a:lnTo>
                <a:lnTo>
                  <a:pt x="399253" y="30399"/>
                </a:lnTo>
                <a:lnTo>
                  <a:pt x="451332" y="31981"/>
                </a:lnTo>
                <a:lnTo>
                  <a:pt x="503475" y="28517"/>
                </a:lnTo>
                <a:lnTo>
                  <a:pt x="555357" y="18487"/>
                </a:lnTo>
                <a:lnTo>
                  <a:pt x="606656" y="8119"/>
                </a:lnTo>
                <a:lnTo>
                  <a:pt x="657159" y="3776"/>
                </a:lnTo>
                <a:lnTo>
                  <a:pt x="706805" y="4142"/>
                </a:lnTo>
                <a:lnTo>
                  <a:pt x="755537" y="7899"/>
                </a:lnTo>
                <a:lnTo>
                  <a:pt x="803293" y="13729"/>
                </a:lnTo>
                <a:lnTo>
                  <a:pt x="850015" y="20316"/>
                </a:lnTo>
                <a:lnTo>
                  <a:pt x="895643" y="26341"/>
                </a:lnTo>
                <a:lnTo>
                  <a:pt x="940118" y="30489"/>
                </a:lnTo>
                <a:lnTo>
                  <a:pt x="983379" y="31440"/>
                </a:lnTo>
                <a:lnTo>
                  <a:pt x="1025367" y="27879"/>
                </a:lnTo>
                <a:lnTo>
                  <a:pt x="1066024" y="18487"/>
                </a:lnTo>
                <a:lnTo>
                  <a:pt x="1075168" y="18487"/>
                </a:lnTo>
                <a:lnTo>
                  <a:pt x="1081518" y="25980"/>
                </a:lnTo>
                <a:lnTo>
                  <a:pt x="1079867" y="32330"/>
                </a:lnTo>
                <a:lnTo>
                  <a:pt x="1091998" y="85938"/>
                </a:lnTo>
                <a:lnTo>
                  <a:pt x="1096601" y="141179"/>
                </a:lnTo>
                <a:lnTo>
                  <a:pt x="1095706" y="196839"/>
                </a:lnTo>
                <a:lnTo>
                  <a:pt x="1091344" y="251706"/>
                </a:lnTo>
                <a:lnTo>
                  <a:pt x="1085548" y="304567"/>
                </a:lnTo>
                <a:lnTo>
                  <a:pt x="1080349" y="354209"/>
                </a:lnTo>
                <a:lnTo>
                  <a:pt x="1077778" y="399419"/>
                </a:lnTo>
                <a:lnTo>
                  <a:pt x="1079867" y="438984"/>
                </a:lnTo>
                <a:lnTo>
                  <a:pt x="1081899" y="445842"/>
                </a:lnTo>
                <a:lnTo>
                  <a:pt x="1074152" y="452827"/>
                </a:lnTo>
                <a:lnTo>
                  <a:pt x="1066024" y="452827"/>
                </a:lnTo>
                <a:lnTo>
                  <a:pt x="1028209" y="458166"/>
                </a:lnTo>
                <a:lnTo>
                  <a:pt x="989867" y="459862"/>
                </a:lnTo>
                <a:lnTo>
                  <a:pt x="950265" y="458835"/>
                </a:lnTo>
                <a:lnTo>
                  <a:pt x="908670" y="456009"/>
                </a:lnTo>
                <a:lnTo>
                  <a:pt x="864348" y="452303"/>
                </a:lnTo>
                <a:lnTo>
                  <a:pt x="816566" y="448639"/>
                </a:lnTo>
                <a:lnTo>
                  <a:pt x="764592" y="445938"/>
                </a:lnTo>
                <a:lnTo>
                  <a:pt x="707693" y="445121"/>
                </a:lnTo>
                <a:lnTo>
                  <a:pt x="645134" y="447111"/>
                </a:lnTo>
                <a:lnTo>
                  <a:pt x="576185" y="452827"/>
                </a:lnTo>
                <a:lnTo>
                  <a:pt x="511973" y="458082"/>
                </a:lnTo>
                <a:lnTo>
                  <a:pt x="450884" y="460014"/>
                </a:lnTo>
                <a:lnTo>
                  <a:pt x="392811" y="459381"/>
                </a:lnTo>
                <a:lnTo>
                  <a:pt x="337645" y="456938"/>
                </a:lnTo>
                <a:lnTo>
                  <a:pt x="285280" y="453445"/>
                </a:lnTo>
                <a:lnTo>
                  <a:pt x="235607" y="449658"/>
                </a:lnTo>
                <a:lnTo>
                  <a:pt x="188518" y="446335"/>
                </a:lnTo>
                <a:lnTo>
                  <a:pt x="143908" y="444232"/>
                </a:lnTo>
                <a:lnTo>
                  <a:pt x="101666" y="444109"/>
                </a:lnTo>
                <a:lnTo>
                  <a:pt x="61687" y="446721"/>
                </a:lnTo>
                <a:lnTo>
                  <a:pt x="23862" y="452827"/>
                </a:lnTo>
                <a:lnTo>
                  <a:pt x="16623" y="452700"/>
                </a:lnTo>
                <a:lnTo>
                  <a:pt x="9257" y="444699"/>
                </a:lnTo>
                <a:lnTo>
                  <a:pt x="10019" y="438984"/>
                </a:lnTo>
                <a:lnTo>
                  <a:pt x="1637" y="389741"/>
                </a:lnTo>
                <a:lnTo>
                  <a:pt x="0" y="342458"/>
                </a:lnTo>
                <a:lnTo>
                  <a:pt x="2931" y="295928"/>
                </a:lnTo>
                <a:lnTo>
                  <a:pt x="8256" y="248944"/>
                </a:lnTo>
                <a:lnTo>
                  <a:pt x="13803" y="200299"/>
                </a:lnTo>
                <a:lnTo>
                  <a:pt x="17395" y="148787"/>
                </a:lnTo>
                <a:lnTo>
                  <a:pt x="16858" y="93199"/>
                </a:lnTo>
                <a:lnTo>
                  <a:pt x="10019" y="32330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0332846" y="3067303"/>
            <a:ext cx="771525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Visualization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397743" y="2722828"/>
            <a:ext cx="129095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Consumer</a:t>
            </a:r>
            <a:r>
              <a:rPr sz="1100" spc="-4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Interfaces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1269980" y="2976372"/>
            <a:ext cx="612648" cy="6126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294216" y="4840812"/>
            <a:ext cx="609846" cy="6007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66276" y="4466844"/>
            <a:ext cx="1097280" cy="768350"/>
          </a:xfrm>
          <a:custGeom>
            <a:avLst/>
            <a:gdLst/>
            <a:ahLst/>
            <a:cxnLst/>
            <a:rect l="l" t="t" r="r" b="b"/>
            <a:pathLst>
              <a:path w="1097279" h="768350">
                <a:moveTo>
                  <a:pt x="0" y="0"/>
                </a:moveTo>
                <a:lnTo>
                  <a:pt x="376300" y="768095"/>
                </a:lnTo>
                <a:lnTo>
                  <a:pt x="1097279" y="768095"/>
                </a:lnTo>
                <a:lnTo>
                  <a:pt x="1097279" y="75222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41564" y="5102352"/>
            <a:ext cx="1431290" cy="0"/>
          </a:xfrm>
          <a:custGeom>
            <a:avLst/>
            <a:gdLst/>
            <a:ahLst/>
            <a:cxnLst/>
            <a:rect l="l" t="t" r="r" b="b"/>
            <a:pathLst>
              <a:path w="1431290">
                <a:moveTo>
                  <a:pt x="0" y="0"/>
                </a:moveTo>
                <a:lnTo>
                  <a:pt x="1431035" y="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03819" y="4608576"/>
            <a:ext cx="2473960" cy="114300"/>
          </a:xfrm>
          <a:custGeom>
            <a:avLst/>
            <a:gdLst/>
            <a:ahLst/>
            <a:cxnLst/>
            <a:rect l="l" t="t" r="r" b="b"/>
            <a:pathLst>
              <a:path w="2473959" h="114300">
                <a:moveTo>
                  <a:pt x="0" y="114300"/>
                </a:moveTo>
                <a:lnTo>
                  <a:pt x="1437004" y="114300"/>
                </a:lnTo>
                <a:lnTo>
                  <a:pt x="1433322" y="47879"/>
                </a:lnTo>
                <a:lnTo>
                  <a:pt x="1528952" y="47879"/>
                </a:lnTo>
                <a:lnTo>
                  <a:pt x="1528952" y="103250"/>
                </a:lnTo>
                <a:lnTo>
                  <a:pt x="2190496" y="103250"/>
                </a:lnTo>
                <a:lnTo>
                  <a:pt x="2131695" y="0"/>
                </a:lnTo>
                <a:lnTo>
                  <a:pt x="2473452" y="0"/>
                </a:lnTo>
              </a:path>
            </a:pathLst>
          </a:custGeom>
          <a:ln w="19050">
            <a:solidFill>
              <a:srgbClr val="B1EB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217152" y="3291840"/>
            <a:ext cx="965200" cy="109855"/>
          </a:xfrm>
          <a:custGeom>
            <a:avLst/>
            <a:gdLst/>
            <a:ahLst/>
            <a:cxnLst/>
            <a:rect l="l" t="t" r="r" b="b"/>
            <a:pathLst>
              <a:path w="965200" h="109854">
                <a:moveTo>
                  <a:pt x="964692" y="0"/>
                </a:moveTo>
                <a:lnTo>
                  <a:pt x="0" y="0"/>
                </a:lnTo>
                <a:lnTo>
                  <a:pt x="73659" y="109727"/>
                </a:lnTo>
              </a:path>
            </a:pathLst>
          </a:custGeom>
          <a:ln w="19050">
            <a:solidFill>
              <a:srgbClr val="93AE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209804" y="259460"/>
            <a:ext cx="7394575" cy="6661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10"/>
              </a:spcBef>
            </a:pPr>
            <a:r>
              <a:rPr sz="2400" dirty="0">
                <a:solidFill>
                  <a:srgbClr val="FBFAF9"/>
                </a:solidFill>
              </a:rPr>
              <a:t>B</a:t>
            </a:r>
            <a:r>
              <a:rPr sz="1900" dirty="0">
                <a:solidFill>
                  <a:srgbClr val="FBFAF9"/>
                </a:solidFill>
              </a:rPr>
              <a:t>ENEFIT FROM </a:t>
            </a:r>
            <a:r>
              <a:rPr sz="1900" spc="5" dirty="0">
                <a:solidFill>
                  <a:srgbClr val="FBFAF9"/>
                </a:solidFill>
              </a:rPr>
              <a:t>A </a:t>
            </a:r>
            <a:r>
              <a:rPr sz="2400" dirty="0">
                <a:solidFill>
                  <a:srgbClr val="FBFAF9"/>
                </a:solidFill>
              </a:rPr>
              <a:t>D</a:t>
            </a:r>
            <a:r>
              <a:rPr sz="1900" dirty="0">
                <a:solidFill>
                  <a:srgbClr val="FBFAF9"/>
                </a:solidFill>
              </a:rPr>
              <a:t>ATA </a:t>
            </a:r>
            <a:r>
              <a:rPr sz="2400" spc="5" dirty="0">
                <a:solidFill>
                  <a:srgbClr val="FBFAF9"/>
                </a:solidFill>
              </a:rPr>
              <a:t>M</a:t>
            </a:r>
            <a:r>
              <a:rPr sz="1900" spc="5" dirty="0">
                <a:solidFill>
                  <a:srgbClr val="FBFAF9"/>
                </a:solidFill>
              </a:rPr>
              <a:t>ESH </a:t>
            </a:r>
            <a:r>
              <a:rPr sz="1900" spc="-5" dirty="0">
                <a:solidFill>
                  <a:srgbClr val="FBFAF9"/>
                </a:solidFill>
              </a:rPr>
              <a:t>ON</a:t>
            </a:r>
            <a:r>
              <a:rPr sz="1900" spc="450" dirty="0">
                <a:solidFill>
                  <a:srgbClr val="FBFAF9"/>
                </a:solidFill>
              </a:rPr>
              <a:t> </a:t>
            </a:r>
            <a:r>
              <a:rPr sz="1900" spc="-5" dirty="0">
                <a:solidFill>
                  <a:srgbClr val="FBFAF9"/>
                </a:solidFill>
              </a:rPr>
              <a:t>POINT</a:t>
            </a:r>
            <a:r>
              <a:rPr sz="2400" spc="-5" dirty="0">
                <a:solidFill>
                  <a:srgbClr val="FBFAF9"/>
                </a:solidFill>
              </a:rPr>
              <a:t>-</a:t>
            </a:r>
            <a:r>
              <a:rPr sz="1900" spc="-5" dirty="0">
                <a:solidFill>
                  <a:srgbClr val="FBFAF9"/>
                </a:solidFill>
              </a:rPr>
              <a:t>PROJECTS</a:t>
            </a:r>
            <a:r>
              <a:rPr sz="2400" spc="-5" dirty="0">
                <a:solidFill>
                  <a:srgbClr val="FBFAF9"/>
                </a:solidFill>
              </a:rPr>
              <a:t>…</a:t>
            </a:r>
            <a:endParaRPr sz="2400"/>
          </a:p>
          <a:p>
            <a:pPr marL="12700">
              <a:lnSpc>
                <a:spcPts val="2155"/>
              </a:lnSpc>
            </a:pPr>
            <a:r>
              <a:rPr sz="1800" b="0" i="1" dirty="0">
                <a:solidFill>
                  <a:srgbClr val="FBFAF9"/>
                </a:solidFill>
                <a:latin typeface="Georgia"/>
                <a:cs typeface="Georgia"/>
              </a:rPr>
              <a:t>(Operational &amp; Analytic </a:t>
            </a:r>
            <a:r>
              <a:rPr sz="1800" b="0" i="1" spc="5" dirty="0">
                <a:solidFill>
                  <a:srgbClr val="FBFAF9"/>
                </a:solidFill>
                <a:latin typeface="Georgia"/>
                <a:cs typeface="Georgia"/>
              </a:rPr>
              <a:t>use</a:t>
            </a:r>
            <a:r>
              <a:rPr sz="1800" b="0" i="1" spc="-170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1800" b="0" i="1" spc="5" dirty="0">
                <a:solidFill>
                  <a:srgbClr val="FBFAF9"/>
                </a:solidFill>
                <a:latin typeface="Georgia"/>
                <a:cs typeface="Georgia"/>
              </a:rPr>
              <a:t>cases)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41247" y="2715767"/>
            <a:ext cx="2443733" cy="9349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3252" y="2916935"/>
            <a:ext cx="2384298" cy="59664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82396" y="2756916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1154430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30" y="800100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60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3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82396" y="2756916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30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60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30" y="800100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028801" y="3005073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302C2A"/>
                </a:solidFill>
                <a:latin typeface="Verdana"/>
                <a:cs typeface="Verdana"/>
              </a:rPr>
              <a:t>App</a:t>
            </a:r>
            <a:r>
              <a:rPr sz="18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302C2A"/>
                </a:solidFill>
                <a:latin typeface="Verdana"/>
                <a:cs typeface="Verdana"/>
              </a:rPr>
              <a:t>Modernization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42315" y="4562855"/>
            <a:ext cx="2443734" cy="9304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3483" y="4764023"/>
            <a:ext cx="2045969" cy="5966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83463" y="4604003"/>
            <a:ext cx="2308860" cy="795655"/>
          </a:xfrm>
          <a:custGeom>
            <a:avLst/>
            <a:gdLst/>
            <a:ahLst/>
            <a:cxnLst/>
            <a:rect l="l" t="t" r="r" b="b"/>
            <a:pathLst>
              <a:path w="2308860" h="795654">
                <a:moveTo>
                  <a:pt x="1154430" y="0"/>
                </a:moveTo>
                <a:lnTo>
                  <a:pt x="1086598" y="675"/>
                </a:lnTo>
                <a:lnTo>
                  <a:pt x="1019798" y="2675"/>
                </a:lnTo>
                <a:lnTo>
                  <a:pt x="954139" y="5964"/>
                </a:lnTo>
                <a:lnTo>
                  <a:pt x="889728" y="10503"/>
                </a:lnTo>
                <a:lnTo>
                  <a:pt x="826675" y="16256"/>
                </a:lnTo>
                <a:lnTo>
                  <a:pt x="765086" y="23185"/>
                </a:lnTo>
                <a:lnTo>
                  <a:pt x="705072" y="31253"/>
                </a:lnTo>
                <a:lnTo>
                  <a:pt x="646739" y="40423"/>
                </a:lnTo>
                <a:lnTo>
                  <a:pt x="590196" y="50658"/>
                </a:lnTo>
                <a:lnTo>
                  <a:pt x="535551" y="61919"/>
                </a:lnTo>
                <a:lnTo>
                  <a:pt x="482914" y="74170"/>
                </a:lnTo>
                <a:lnTo>
                  <a:pt x="432391" y="87374"/>
                </a:lnTo>
                <a:lnTo>
                  <a:pt x="384091" y="101493"/>
                </a:lnTo>
                <a:lnTo>
                  <a:pt x="338123" y="116490"/>
                </a:lnTo>
                <a:lnTo>
                  <a:pt x="294594" y="132328"/>
                </a:lnTo>
                <a:lnTo>
                  <a:pt x="253614" y="148969"/>
                </a:lnTo>
                <a:lnTo>
                  <a:pt x="215289" y="166377"/>
                </a:lnTo>
                <a:lnTo>
                  <a:pt x="179729" y="184513"/>
                </a:lnTo>
                <a:lnTo>
                  <a:pt x="117336" y="222823"/>
                </a:lnTo>
                <a:lnTo>
                  <a:pt x="67301" y="263602"/>
                </a:lnTo>
                <a:lnTo>
                  <a:pt x="30489" y="306550"/>
                </a:lnTo>
                <a:lnTo>
                  <a:pt x="7766" y="351370"/>
                </a:lnTo>
                <a:lnTo>
                  <a:pt x="0" y="397764"/>
                </a:lnTo>
                <a:lnTo>
                  <a:pt x="1959" y="421138"/>
                </a:lnTo>
                <a:lnTo>
                  <a:pt x="17312" y="466782"/>
                </a:lnTo>
                <a:lnTo>
                  <a:pt x="47188" y="510704"/>
                </a:lnTo>
                <a:lnTo>
                  <a:pt x="90720" y="552604"/>
                </a:lnTo>
                <a:lnTo>
                  <a:pt x="147042" y="592186"/>
                </a:lnTo>
                <a:lnTo>
                  <a:pt x="215289" y="629150"/>
                </a:lnTo>
                <a:lnTo>
                  <a:pt x="253614" y="646558"/>
                </a:lnTo>
                <a:lnTo>
                  <a:pt x="294594" y="663199"/>
                </a:lnTo>
                <a:lnTo>
                  <a:pt x="338123" y="679037"/>
                </a:lnTo>
                <a:lnTo>
                  <a:pt x="384091" y="694034"/>
                </a:lnTo>
                <a:lnTo>
                  <a:pt x="432391" y="708153"/>
                </a:lnTo>
                <a:lnTo>
                  <a:pt x="482914" y="721357"/>
                </a:lnTo>
                <a:lnTo>
                  <a:pt x="535551" y="733608"/>
                </a:lnTo>
                <a:lnTo>
                  <a:pt x="590196" y="744869"/>
                </a:lnTo>
                <a:lnTo>
                  <a:pt x="646739" y="755104"/>
                </a:lnTo>
                <a:lnTo>
                  <a:pt x="705072" y="764274"/>
                </a:lnTo>
                <a:lnTo>
                  <a:pt x="765086" y="772342"/>
                </a:lnTo>
                <a:lnTo>
                  <a:pt x="826675" y="779271"/>
                </a:lnTo>
                <a:lnTo>
                  <a:pt x="889728" y="785024"/>
                </a:lnTo>
                <a:lnTo>
                  <a:pt x="954139" y="789563"/>
                </a:lnTo>
                <a:lnTo>
                  <a:pt x="1019798" y="792852"/>
                </a:lnTo>
                <a:lnTo>
                  <a:pt x="1086598" y="794852"/>
                </a:lnTo>
                <a:lnTo>
                  <a:pt x="1154430" y="795528"/>
                </a:lnTo>
                <a:lnTo>
                  <a:pt x="1222258" y="794852"/>
                </a:lnTo>
                <a:lnTo>
                  <a:pt x="1289054" y="792852"/>
                </a:lnTo>
                <a:lnTo>
                  <a:pt x="1354711" y="789563"/>
                </a:lnTo>
                <a:lnTo>
                  <a:pt x="1419119" y="785024"/>
                </a:lnTo>
                <a:lnTo>
                  <a:pt x="1482171" y="779271"/>
                </a:lnTo>
                <a:lnTo>
                  <a:pt x="1543758" y="772342"/>
                </a:lnTo>
                <a:lnTo>
                  <a:pt x="1603771" y="764274"/>
                </a:lnTo>
                <a:lnTo>
                  <a:pt x="1662104" y="755104"/>
                </a:lnTo>
                <a:lnTo>
                  <a:pt x="1718646" y="744869"/>
                </a:lnTo>
                <a:lnTo>
                  <a:pt x="1773291" y="733608"/>
                </a:lnTo>
                <a:lnTo>
                  <a:pt x="1825929" y="721357"/>
                </a:lnTo>
                <a:lnTo>
                  <a:pt x="1876452" y="708153"/>
                </a:lnTo>
                <a:lnTo>
                  <a:pt x="1924753" y="694034"/>
                </a:lnTo>
                <a:lnTo>
                  <a:pt x="1970722" y="679037"/>
                </a:lnTo>
                <a:lnTo>
                  <a:pt x="2014252" y="663199"/>
                </a:lnTo>
                <a:lnTo>
                  <a:pt x="2055233" y="646558"/>
                </a:lnTo>
                <a:lnTo>
                  <a:pt x="2093559" y="629150"/>
                </a:lnTo>
                <a:lnTo>
                  <a:pt x="2129120" y="611014"/>
                </a:lnTo>
                <a:lnTo>
                  <a:pt x="2191516" y="572704"/>
                </a:lnTo>
                <a:lnTo>
                  <a:pt x="2241554" y="531925"/>
                </a:lnTo>
                <a:lnTo>
                  <a:pt x="2278368" y="488977"/>
                </a:lnTo>
                <a:lnTo>
                  <a:pt x="2301092" y="444157"/>
                </a:lnTo>
                <a:lnTo>
                  <a:pt x="2308860" y="397764"/>
                </a:lnTo>
                <a:lnTo>
                  <a:pt x="2306900" y="374389"/>
                </a:lnTo>
                <a:lnTo>
                  <a:pt x="2291546" y="328745"/>
                </a:lnTo>
                <a:lnTo>
                  <a:pt x="2261668" y="284823"/>
                </a:lnTo>
                <a:lnTo>
                  <a:pt x="2218134" y="242923"/>
                </a:lnTo>
                <a:lnTo>
                  <a:pt x="2161809" y="203341"/>
                </a:lnTo>
                <a:lnTo>
                  <a:pt x="2093559" y="166377"/>
                </a:lnTo>
                <a:lnTo>
                  <a:pt x="2055233" y="148969"/>
                </a:lnTo>
                <a:lnTo>
                  <a:pt x="2014252" y="132328"/>
                </a:lnTo>
                <a:lnTo>
                  <a:pt x="1970722" y="116490"/>
                </a:lnTo>
                <a:lnTo>
                  <a:pt x="1924753" y="101493"/>
                </a:lnTo>
                <a:lnTo>
                  <a:pt x="1876452" y="87374"/>
                </a:lnTo>
                <a:lnTo>
                  <a:pt x="1825929" y="74170"/>
                </a:lnTo>
                <a:lnTo>
                  <a:pt x="1773291" y="61919"/>
                </a:lnTo>
                <a:lnTo>
                  <a:pt x="1718646" y="50658"/>
                </a:lnTo>
                <a:lnTo>
                  <a:pt x="1662104" y="40423"/>
                </a:lnTo>
                <a:lnTo>
                  <a:pt x="1603771" y="31253"/>
                </a:lnTo>
                <a:lnTo>
                  <a:pt x="1543758" y="23185"/>
                </a:lnTo>
                <a:lnTo>
                  <a:pt x="1482171" y="16256"/>
                </a:lnTo>
                <a:lnTo>
                  <a:pt x="1419119" y="10503"/>
                </a:lnTo>
                <a:lnTo>
                  <a:pt x="1354711" y="5964"/>
                </a:lnTo>
                <a:lnTo>
                  <a:pt x="1289054" y="2675"/>
                </a:lnTo>
                <a:lnTo>
                  <a:pt x="1222258" y="675"/>
                </a:lnTo>
                <a:lnTo>
                  <a:pt x="115443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3463" y="4604003"/>
            <a:ext cx="2308860" cy="795655"/>
          </a:xfrm>
          <a:custGeom>
            <a:avLst/>
            <a:gdLst/>
            <a:ahLst/>
            <a:cxnLst/>
            <a:rect l="l" t="t" r="r" b="b"/>
            <a:pathLst>
              <a:path w="2308860" h="795654">
                <a:moveTo>
                  <a:pt x="0" y="397764"/>
                </a:moveTo>
                <a:lnTo>
                  <a:pt x="7766" y="351370"/>
                </a:lnTo>
                <a:lnTo>
                  <a:pt x="30489" y="306550"/>
                </a:lnTo>
                <a:lnTo>
                  <a:pt x="67301" y="263602"/>
                </a:lnTo>
                <a:lnTo>
                  <a:pt x="117336" y="222823"/>
                </a:lnTo>
                <a:lnTo>
                  <a:pt x="179729" y="184513"/>
                </a:lnTo>
                <a:lnTo>
                  <a:pt x="215289" y="166377"/>
                </a:lnTo>
                <a:lnTo>
                  <a:pt x="253614" y="148969"/>
                </a:lnTo>
                <a:lnTo>
                  <a:pt x="294594" y="132328"/>
                </a:lnTo>
                <a:lnTo>
                  <a:pt x="338123" y="116490"/>
                </a:lnTo>
                <a:lnTo>
                  <a:pt x="384091" y="101493"/>
                </a:lnTo>
                <a:lnTo>
                  <a:pt x="432391" y="87374"/>
                </a:lnTo>
                <a:lnTo>
                  <a:pt x="482914" y="74170"/>
                </a:lnTo>
                <a:lnTo>
                  <a:pt x="535551" y="61919"/>
                </a:lnTo>
                <a:lnTo>
                  <a:pt x="590196" y="50658"/>
                </a:lnTo>
                <a:lnTo>
                  <a:pt x="646739" y="40423"/>
                </a:lnTo>
                <a:lnTo>
                  <a:pt x="705072" y="31253"/>
                </a:lnTo>
                <a:lnTo>
                  <a:pt x="765086" y="23185"/>
                </a:lnTo>
                <a:lnTo>
                  <a:pt x="826675" y="16256"/>
                </a:lnTo>
                <a:lnTo>
                  <a:pt x="889728" y="10503"/>
                </a:lnTo>
                <a:lnTo>
                  <a:pt x="954139" y="5964"/>
                </a:lnTo>
                <a:lnTo>
                  <a:pt x="1019798" y="2675"/>
                </a:lnTo>
                <a:lnTo>
                  <a:pt x="1086598" y="675"/>
                </a:lnTo>
                <a:lnTo>
                  <a:pt x="1154430" y="0"/>
                </a:lnTo>
                <a:lnTo>
                  <a:pt x="1222258" y="675"/>
                </a:lnTo>
                <a:lnTo>
                  <a:pt x="1289054" y="2675"/>
                </a:lnTo>
                <a:lnTo>
                  <a:pt x="1354711" y="5964"/>
                </a:lnTo>
                <a:lnTo>
                  <a:pt x="1419119" y="10503"/>
                </a:lnTo>
                <a:lnTo>
                  <a:pt x="1482171" y="16256"/>
                </a:lnTo>
                <a:lnTo>
                  <a:pt x="1543758" y="23185"/>
                </a:lnTo>
                <a:lnTo>
                  <a:pt x="1603771" y="31253"/>
                </a:lnTo>
                <a:lnTo>
                  <a:pt x="1662104" y="40423"/>
                </a:lnTo>
                <a:lnTo>
                  <a:pt x="1718646" y="50658"/>
                </a:lnTo>
                <a:lnTo>
                  <a:pt x="1773291" y="61919"/>
                </a:lnTo>
                <a:lnTo>
                  <a:pt x="1825929" y="74170"/>
                </a:lnTo>
                <a:lnTo>
                  <a:pt x="1876452" y="87374"/>
                </a:lnTo>
                <a:lnTo>
                  <a:pt x="1924753" y="101493"/>
                </a:lnTo>
                <a:lnTo>
                  <a:pt x="1970722" y="116490"/>
                </a:lnTo>
                <a:lnTo>
                  <a:pt x="2014252" y="132328"/>
                </a:lnTo>
                <a:lnTo>
                  <a:pt x="2055233" y="148969"/>
                </a:lnTo>
                <a:lnTo>
                  <a:pt x="2093559" y="166377"/>
                </a:lnTo>
                <a:lnTo>
                  <a:pt x="2129120" y="184513"/>
                </a:lnTo>
                <a:lnTo>
                  <a:pt x="2191516" y="222823"/>
                </a:lnTo>
                <a:lnTo>
                  <a:pt x="2241554" y="263602"/>
                </a:lnTo>
                <a:lnTo>
                  <a:pt x="2278368" y="306550"/>
                </a:lnTo>
                <a:lnTo>
                  <a:pt x="2301092" y="351370"/>
                </a:lnTo>
                <a:lnTo>
                  <a:pt x="2308860" y="397764"/>
                </a:lnTo>
                <a:lnTo>
                  <a:pt x="2306900" y="421138"/>
                </a:lnTo>
                <a:lnTo>
                  <a:pt x="2291546" y="466782"/>
                </a:lnTo>
                <a:lnTo>
                  <a:pt x="2261668" y="510704"/>
                </a:lnTo>
                <a:lnTo>
                  <a:pt x="2218134" y="552604"/>
                </a:lnTo>
                <a:lnTo>
                  <a:pt x="2161809" y="592186"/>
                </a:lnTo>
                <a:lnTo>
                  <a:pt x="2093559" y="629150"/>
                </a:lnTo>
                <a:lnTo>
                  <a:pt x="2055233" y="646558"/>
                </a:lnTo>
                <a:lnTo>
                  <a:pt x="2014252" y="663199"/>
                </a:lnTo>
                <a:lnTo>
                  <a:pt x="1970722" y="679037"/>
                </a:lnTo>
                <a:lnTo>
                  <a:pt x="1924753" y="694034"/>
                </a:lnTo>
                <a:lnTo>
                  <a:pt x="1876452" y="708153"/>
                </a:lnTo>
                <a:lnTo>
                  <a:pt x="1825929" y="721357"/>
                </a:lnTo>
                <a:lnTo>
                  <a:pt x="1773291" y="733608"/>
                </a:lnTo>
                <a:lnTo>
                  <a:pt x="1718646" y="744869"/>
                </a:lnTo>
                <a:lnTo>
                  <a:pt x="1662104" y="755104"/>
                </a:lnTo>
                <a:lnTo>
                  <a:pt x="1603771" y="764274"/>
                </a:lnTo>
                <a:lnTo>
                  <a:pt x="1543758" y="772342"/>
                </a:lnTo>
                <a:lnTo>
                  <a:pt x="1482171" y="779271"/>
                </a:lnTo>
                <a:lnTo>
                  <a:pt x="1419119" y="785024"/>
                </a:lnTo>
                <a:lnTo>
                  <a:pt x="1354711" y="789563"/>
                </a:lnTo>
                <a:lnTo>
                  <a:pt x="1289054" y="792852"/>
                </a:lnTo>
                <a:lnTo>
                  <a:pt x="1222258" y="794852"/>
                </a:lnTo>
                <a:lnTo>
                  <a:pt x="1154430" y="795528"/>
                </a:lnTo>
                <a:lnTo>
                  <a:pt x="1086598" y="794852"/>
                </a:lnTo>
                <a:lnTo>
                  <a:pt x="1019798" y="792852"/>
                </a:lnTo>
                <a:lnTo>
                  <a:pt x="954139" y="789563"/>
                </a:lnTo>
                <a:lnTo>
                  <a:pt x="889728" y="785024"/>
                </a:lnTo>
                <a:lnTo>
                  <a:pt x="826675" y="779271"/>
                </a:lnTo>
                <a:lnTo>
                  <a:pt x="765086" y="772342"/>
                </a:lnTo>
                <a:lnTo>
                  <a:pt x="705072" y="764274"/>
                </a:lnTo>
                <a:lnTo>
                  <a:pt x="646739" y="755104"/>
                </a:lnTo>
                <a:lnTo>
                  <a:pt x="590196" y="744869"/>
                </a:lnTo>
                <a:lnTo>
                  <a:pt x="535551" y="733608"/>
                </a:lnTo>
                <a:lnTo>
                  <a:pt x="482914" y="721357"/>
                </a:lnTo>
                <a:lnTo>
                  <a:pt x="432391" y="708153"/>
                </a:lnTo>
                <a:lnTo>
                  <a:pt x="384091" y="694034"/>
                </a:lnTo>
                <a:lnTo>
                  <a:pt x="338123" y="679037"/>
                </a:lnTo>
                <a:lnTo>
                  <a:pt x="294594" y="663199"/>
                </a:lnTo>
                <a:lnTo>
                  <a:pt x="253614" y="646558"/>
                </a:lnTo>
                <a:lnTo>
                  <a:pt x="215289" y="629150"/>
                </a:lnTo>
                <a:lnTo>
                  <a:pt x="179729" y="611014"/>
                </a:lnTo>
                <a:lnTo>
                  <a:pt x="117336" y="572704"/>
                </a:lnTo>
                <a:lnTo>
                  <a:pt x="67301" y="531925"/>
                </a:lnTo>
                <a:lnTo>
                  <a:pt x="30489" y="488977"/>
                </a:lnTo>
                <a:lnTo>
                  <a:pt x="7766" y="444157"/>
                </a:lnTo>
                <a:lnTo>
                  <a:pt x="0" y="397764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601167" y="4850079"/>
            <a:ext cx="16789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8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Availability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031235" y="3401567"/>
            <a:ext cx="2448306" cy="93497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78123" y="3602735"/>
            <a:ext cx="1949957" cy="59664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72383" y="3442715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1156716" y="0"/>
                </a:moveTo>
                <a:lnTo>
                  <a:pt x="1088752" y="678"/>
                </a:lnTo>
                <a:lnTo>
                  <a:pt x="1021823" y="2690"/>
                </a:lnTo>
                <a:lnTo>
                  <a:pt x="956036" y="5998"/>
                </a:lnTo>
                <a:lnTo>
                  <a:pt x="891500" y="10563"/>
                </a:lnTo>
                <a:lnTo>
                  <a:pt x="828323" y="16349"/>
                </a:lnTo>
                <a:lnTo>
                  <a:pt x="766613" y="23318"/>
                </a:lnTo>
                <a:lnTo>
                  <a:pt x="706481" y="31432"/>
                </a:lnTo>
                <a:lnTo>
                  <a:pt x="648033" y="40654"/>
                </a:lnTo>
                <a:lnTo>
                  <a:pt x="591378" y="50947"/>
                </a:lnTo>
                <a:lnTo>
                  <a:pt x="536626" y="62273"/>
                </a:lnTo>
                <a:lnTo>
                  <a:pt x="483883" y="74594"/>
                </a:lnTo>
                <a:lnTo>
                  <a:pt x="433260" y="87874"/>
                </a:lnTo>
                <a:lnTo>
                  <a:pt x="384864" y="102074"/>
                </a:lnTo>
                <a:lnTo>
                  <a:pt x="338804" y="117157"/>
                </a:lnTo>
                <a:lnTo>
                  <a:pt x="295188" y="133086"/>
                </a:lnTo>
                <a:lnTo>
                  <a:pt x="254125" y="149822"/>
                </a:lnTo>
                <a:lnTo>
                  <a:pt x="215724" y="167330"/>
                </a:lnTo>
                <a:lnTo>
                  <a:pt x="180093" y="185570"/>
                </a:lnTo>
                <a:lnTo>
                  <a:pt x="117574" y="224101"/>
                </a:lnTo>
                <a:lnTo>
                  <a:pt x="67437" y="265114"/>
                </a:lnTo>
                <a:lnTo>
                  <a:pt x="30551" y="308310"/>
                </a:lnTo>
                <a:lnTo>
                  <a:pt x="7782" y="353388"/>
                </a:lnTo>
                <a:lnTo>
                  <a:pt x="0" y="400050"/>
                </a:lnTo>
                <a:lnTo>
                  <a:pt x="1963" y="423559"/>
                </a:lnTo>
                <a:lnTo>
                  <a:pt x="17347" y="469467"/>
                </a:lnTo>
                <a:lnTo>
                  <a:pt x="47283" y="513641"/>
                </a:lnTo>
                <a:lnTo>
                  <a:pt x="90904" y="555783"/>
                </a:lnTo>
                <a:lnTo>
                  <a:pt x="147340" y="595592"/>
                </a:lnTo>
                <a:lnTo>
                  <a:pt x="215724" y="632769"/>
                </a:lnTo>
                <a:lnTo>
                  <a:pt x="254125" y="650277"/>
                </a:lnTo>
                <a:lnTo>
                  <a:pt x="295188" y="667013"/>
                </a:lnTo>
                <a:lnTo>
                  <a:pt x="338804" y="682942"/>
                </a:lnTo>
                <a:lnTo>
                  <a:pt x="384864" y="698025"/>
                </a:lnTo>
                <a:lnTo>
                  <a:pt x="433260" y="712225"/>
                </a:lnTo>
                <a:lnTo>
                  <a:pt x="483883" y="725505"/>
                </a:lnTo>
                <a:lnTo>
                  <a:pt x="536626" y="737826"/>
                </a:lnTo>
                <a:lnTo>
                  <a:pt x="591378" y="749152"/>
                </a:lnTo>
                <a:lnTo>
                  <a:pt x="648033" y="759445"/>
                </a:lnTo>
                <a:lnTo>
                  <a:pt x="706481" y="768667"/>
                </a:lnTo>
                <a:lnTo>
                  <a:pt x="766613" y="776781"/>
                </a:lnTo>
                <a:lnTo>
                  <a:pt x="828323" y="783750"/>
                </a:lnTo>
                <a:lnTo>
                  <a:pt x="891500" y="789536"/>
                </a:lnTo>
                <a:lnTo>
                  <a:pt x="956036" y="794101"/>
                </a:lnTo>
                <a:lnTo>
                  <a:pt x="1021823" y="797409"/>
                </a:lnTo>
                <a:lnTo>
                  <a:pt x="1088752" y="799421"/>
                </a:lnTo>
                <a:lnTo>
                  <a:pt x="1156716" y="800100"/>
                </a:lnTo>
                <a:lnTo>
                  <a:pt x="1224679" y="799421"/>
                </a:lnTo>
                <a:lnTo>
                  <a:pt x="1291608" y="797409"/>
                </a:lnTo>
                <a:lnTo>
                  <a:pt x="1357395" y="794101"/>
                </a:lnTo>
                <a:lnTo>
                  <a:pt x="1421931" y="789536"/>
                </a:lnTo>
                <a:lnTo>
                  <a:pt x="1485108" y="783750"/>
                </a:lnTo>
                <a:lnTo>
                  <a:pt x="1546818" y="776781"/>
                </a:lnTo>
                <a:lnTo>
                  <a:pt x="1606950" y="768667"/>
                </a:lnTo>
                <a:lnTo>
                  <a:pt x="1665398" y="759445"/>
                </a:lnTo>
                <a:lnTo>
                  <a:pt x="1722053" y="749152"/>
                </a:lnTo>
                <a:lnTo>
                  <a:pt x="1776805" y="737826"/>
                </a:lnTo>
                <a:lnTo>
                  <a:pt x="1829548" y="725505"/>
                </a:lnTo>
                <a:lnTo>
                  <a:pt x="1880171" y="712225"/>
                </a:lnTo>
                <a:lnTo>
                  <a:pt x="1928567" y="698025"/>
                </a:lnTo>
                <a:lnTo>
                  <a:pt x="1974627" y="682942"/>
                </a:lnTo>
                <a:lnTo>
                  <a:pt x="2018243" y="667013"/>
                </a:lnTo>
                <a:lnTo>
                  <a:pt x="2059306" y="650277"/>
                </a:lnTo>
                <a:lnTo>
                  <a:pt x="2097707" y="632769"/>
                </a:lnTo>
                <a:lnTo>
                  <a:pt x="2133338" y="614529"/>
                </a:lnTo>
                <a:lnTo>
                  <a:pt x="2195857" y="575998"/>
                </a:lnTo>
                <a:lnTo>
                  <a:pt x="2245994" y="534985"/>
                </a:lnTo>
                <a:lnTo>
                  <a:pt x="2282880" y="491789"/>
                </a:lnTo>
                <a:lnTo>
                  <a:pt x="2305649" y="446711"/>
                </a:lnTo>
                <a:lnTo>
                  <a:pt x="2313432" y="400050"/>
                </a:lnTo>
                <a:lnTo>
                  <a:pt x="2311468" y="376540"/>
                </a:lnTo>
                <a:lnTo>
                  <a:pt x="2296084" y="330632"/>
                </a:lnTo>
                <a:lnTo>
                  <a:pt x="2266148" y="286458"/>
                </a:lnTo>
                <a:lnTo>
                  <a:pt x="2222527" y="244316"/>
                </a:lnTo>
                <a:lnTo>
                  <a:pt x="2166091" y="204507"/>
                </a:lnTo>
                <a:lnTo>
                  <a:pt x="2097707" y="167330"/>
                </a:lnTo>
                <a:lnTo>
                  <a:pt x="2059306" y="149822"/>
                </a:lnTo>
                <a:lnTo>
                  <a:pt x="2018243" y="133086"/>
                </a:lnTo>
                <a:lnTo>
                  <a:pt x="1974627" y="117157"/>
                </a:lnTo>
                <a:lnTo>
                  <a:pt x="1928567" y="102074"/>
                </a:lnTo>
                <a:lnTo>
                  <a:pt x="1880171" y="87874"/>
                </a:lnTo>
                <a:lnTo>
                  <a:pt x="1829548" y="74594"/>
                </a:lnTo>
                <a:lnTo>
                  <a:pt x="1776805" y="62273"/>
                </a:lnTo>
                <a:lnTo>
                  <a:pt x="1722053" y="50947"/>
                </a:lnTo>
                <a:lnTo>
                  <a:pt x="1665398" y="40654"/>
                </a:lnTo>
                <a:lnTo>
                  <a:pt x="1606950" y="31432"/>
                </a:lnTo>
                <a:lnTo>
                  <a:pt x="1546818" y="23318"/>
                </a:lnTo>
                <a:lnTo>
                  <a:pt x="1485108" y="16349"/>
                </a:lnTo>
                <a:lnTo>
                  <a:pt x="1421931" y="10563"/>
                </a:lnTo>
                <a:lnTo>
                  <a:pt x="1357395" y="5998"/>
                </a:lnTo>
                <a:lnTo>
                  <a:pt x="1291608" y="2690"/>
                </a:lnTo>
                <a:lnTo>
                  <a:pt x="1224679" y="678"/>
                </a:lnTo>
                <a:lnTo>
                  <a:pt x="1156716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72383" y="3442715"/>
            <a:ext cx="2313940" cy="800100"/>
          </a:xfrm>
          <a:custGeom>
            <a:avLst/>
            <a:gdLst/>
            <a:ahLst/>
            <a:cxnLst/>
            <a:rect l="l" t="t" r="r" b="b"/>
            <a:pathLst>
              <a:path w="2313940" h="800100">
                <a:moveTo>
                  <a:pt x="0" y="400050"/>
                </a:moveTo>
                <a:lnTo>
                  <a:pt x="7782" y="353388"/>
                </a:lnTo>
                <a:lnTo>
                  <a:pt x="30551" y="308310"/>
                </a:lnTo>
                <a:lnTo>
                  <a:pt x="67437" y="265114"/>
                </a:lnTo>
                <a:lnTo>
                  <a:pt x="117574" y="224101"/>
                </a:lnTo>
                <a:lnTo>
                  <a:pt x="180093" y="185570"/>
                </a:lnTo>
                <a:lnTo>
                  <a:pt x="215724" y="167330"/>
                </a:lnTo>
                <a:lnTo>
                  <a:pt x="254125" y="149822"/>
                </a:lnTo>
                <a:lnTo>
                  <a:pt x="295188" y="133086"/>
                </a:lnTo>
                <a:lnTo>
                  <a:pt x="338804" y="117157"/>
                </a:lnTo>
                <a:lnTo>
                  <a:pt x="384864" y="102074"/>
                </a:lnTo>
                <a:lnTo>
                  <a:pt x="433260" y="87874"/>
                </a:lnTo>
                <a:lnTo>
                  <a:pt x="483883" y="74594"/>
                </a:lnTo>
                <a:lnTo>
                  <a:pt x="536626" y="62273"/>
                </a:lnTo>
                <a:lnTo>
                  <a:pt x="591378" y="50947"/>
                </a:lnTo>
                <a:lnTo>
                  <a:pt x="648033" y="40654"/>
                </a:lnTo>
                <a:lnTo>
                  <a:pt x="706481" y="31432"/>
                </a:lnTo>
                <a:lnTo>
                  <a:pt x="766613" y="23318"/>
                </a:lnTo>
                <a:lnTo>
                  <a:pt x="828323" y="16349"/>
                </a:lnTo>
                <a:lnTo>
                  <a:pt x="891500" y="10563"/>
                </a:lnTo>
                <a:lnTo>
                  <a:pt x="956036" y="5998"/>
                </a:lnTo>
                <a:lnTo>
                  <a:pt x="1021823" y="2690"/>
                </a:lnTo>
                <a:lnTo>
                  <a:pt x="1088752" y="678"/>
                </a:lnTo>
                <a:lnTo>
                  <a:pt x="1156716" y="0"/>
                </a:lnTo>
                <a:lnTo>
                  <a:pt x="1224679" y="678"/>
                </a:lnTo>
                <a:lnTo>
                  <a:pt x="1291608" y="2690"/>
                </a:lnTo>
                <a:lnTo>
                  <a:pt x="1357395" y="5998"/>
                </a:lnTo>
                <a:lnTo>
                  <a:pt x="1421931" y="10563"/>
                </a:lnTo>
                <a:lnTo>
                  <a:pt x="1485108" y="16349"/>
                </a:lnTo>
                <a:lnTo>
                  <a:pt x="1546818" y="23318"/>
                </a:lnTo>
                <a:lnTo>
                  <a:pt x="1606950" y="31432"/>
                </a:lnTo>
                <a:lnTo>
                  <a:pt x="1665398" y="40654"/>
                </a:lnTo>
                <a:lnTo>
                  <a:pt x="1722053" y="50947"/>
                </a:lnTo>
                <a:lnTo>
                  <a:pt x="1776805" y="62273"/>
                </a:lnTo>
                <a:lnTo>
                  <a:pt x="1829548" y="74594"/>
                </a:lnTo>
                <a:lnTo>
                  <a:pt x="1880171" y="87874"/>
                </a:lnTo>
                <a:lnTo>
                  <a:pt x="1928567" y="102074"/>
                </a:lnTo>
                <a:lnTo>
                  <a:pt x="1974627" y="117157"/>
                </a:lnTo>
                <a:lnTo>
                  <a:pt x="2018243" y="133086"/>
                </a:lnTo>
                <a:lnTo>
                  <a:pt x="2059306" y="149822"/>
                </a:lnTo>
                <a:lnTo>
                  <a:pt x="2097707" y="167330"/>
                </a:lnTo>
                <a:lnTo>
                  <a:pt x="2133338" y="185570"/>
                </a:lnTo>
                <a:lnTo>
                  <a:pt x="2195857" y="224101"/>
                </a:lnTo>
                <a:lnTo>
                  <a:pt x="2245994" y="265114"/>
                </a:lnTo>
                <a:lnTo>
                  <a:pt x="2282880" y="308310"/>
                </a:lnTo>
                <a:lnTo>
                  <a:pt x="2305649" y="353388"/>
                </a:lnTo>
                <a:lnTo>
                  <a:pt x="2313432" y="400050"/>
                </a:lnTo>
                <a:lnTo>
                  <a:pt x="2311468" y="423559"/>
                </a:lnTo>
                <a:lnTo>
                  <a:pt x="2296084" y="469467"/>
                </a:lnTo>
                <a:lnTo>
                  <a:pt x="2266148" y="513641"/>
                </a:lnTo>
                <a:lnTo>
                  <a:pt x="2222527" y="555783"/>
                </a:lnTo>
                <a:lnTo>
                  <a:pt x="2166091" y="595592"/>
                </a:lnTo>
                <a:lnTo>
                  <a:pt x="2097707" y="632769"/>
                </a:lnTo>
                <a:lnTo>
                  <a:pt x="2059306" y="650277"/>
                </a:lnTo>
                <a:lnTo>
                  <a:pt x="2018243" y="667013"/>
                </a:lnTo>
                <a:lnTo>
                  <a:pt x="1974627" y="682942"/>
                </a:lnTo>
                <a:lnTo>
                  <a:pt x="1928567" y="698025"/>
                </a:lnTo>
                <a:lnTo>
                  <a:pt x="1880171" y="712225"/>
                </a:lnTo>
                <a:lnTo>
                  <a:pt x="1829548" y="725505"/>
                </a:lnTo>
                <a:lnTo>
                  <a:pt x="1776805" y="737826"/>
                </a:lnTo>
                <a:lnTo>
                  <a:pt x="1722053" y="749152"/>
                </a:lnTo>
                <a:lnTo>
                  <a:pt x="1665398" y="759445"/>
                </a:lnTo>
                <a:lnTo>
                  <a:pt x="1606950" y="768667"/>
                </a:lnTo>
                <a:lnTo>
                  <a:pt x="1546818" y="776781"/>
                </a:lnTo>
                <a:lnTo>
                  <a:pt x="1485108" y="783750"/>
                </a:lnTo>
                <a:lnTo>
                  <a:pt x="1421931" y="789536"/>
                </a:lnTo>
                <a:lnTo>
                  <a:pt x="1357395" y="794101"/>
                </a:lnTo>
                <a:lnTo>
                  <a:pt x="1291608" y="797409"/>
                </a:lnTo>
                <a:lnTo>
                  <a:pt x="1224679" y="799421"/>
                </a:lnTo>
                <a:lnTo>
                  <a:pt x="1156716" y="800100"/>
                </a:lnTo>
                <a:lnTo>
                  <a:pt x="1088752" y="799421"/>
                </a:lnTo>
                <a:lnTo>
                  <a:pt x="1021823" y="797409"/>
                </a:lnTo>
                <a:lnTo>
                  <a:pt x="956036" y="794101"/>
                </a:lnTo>
                <a:lnTo>
                  <a:pt x="891500" y="789536"/>
                </a:lnTo>
                <a:lnTo>
                  <a:pt x="828323" y="783750"/>
                </a:lnTo>
                <a:lnTo>
                  <a:pt x="766613" y="776781"/>
                </a:lnTo>
                <a:lnTo>
                  <a:pt x="706481" y="768667"/>
                </a:lnTo>
                <a:lnTo>
                  <a:pt x="648033" y="759445"/>
                </a:lnTo>
                <a:lnTo>
                  <a:pt x="591378" y="749152"/>
                </a:lnTo>
                <a:lnTo>
                  <a:pt x="536626" y="737826"/>
                </a:lnTo>
                <a:lnTo>
                  <a:pt x="483883" y="725505"/>
                </a:lnTo>
                <a:lnTo>
                  <a:pt x="433260" y="712225"/>
                </a:lnTo>
                <a:lnTo>
                  <a:pt x="384864" y="698025"/>
                </a:lnTo>
                <a:lnTo>
                  <a:pt x="338804" y="682942"/>
                </a:lnTo>
                <a:lnTo>
                  <a:pt x="295188" y="667013"/>
                </a:lnTo>
                <a:lnTo>
                  <a:pt x="254125" y="650277"/>
                </a:lnTo>
                <a:lnTo>
                  <a:pt x="215724" y="632769"/>
                </a:lnTo>
                <a:lnTo>
                  <a:pt x="180093" y="614529"/>
                </a:lnTo>
                <a:lnTo>
                  <a:pt x="117574" y="575998"/>
                </a:lnTo>
                <a:lnTo>
                  <a:pt x="67437" y="534985"/>
                </a:lnTo>
                <a:lnTo>
                  <a:pt x="30551" y="491789"/>
                </a:lnTo>
                <a:lnTo>
                  <a:pt x="7782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3437635" y="3690950"/>
            <a:ext cx="1583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8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Sourcing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041647" y="5230367"/>
            <a:ext cx="2443733" cy="9349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201667" y="5431535"/>
            <a:ext cx="2128266" cy="59664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82796" y="5271515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1154429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6"/>
                </a:lnTo>
                <a:lnTo>
                  <a:pt x="17313" y="469457"/>
                </a:lnTo>
                <a:lnTo>
                  <a:pt x="47191" y="513628"/>
                </a:lnTo>
                <a:lnTo>
                  <a:pt x="90725" y="555767"/>
                </a:lnTo>
                <a:lnTo>
                  <a:pt x="147050" y="595576"/>
                </a:lnTo>
                <a:lnTo>
                  <a:pt x="215300" y="632753"/>
                </a:lnTo>
                <a:lnTo>
                  <a:pt x="253626" y="650261"/>
                </a:lnTo>
                <a:lnTo>
                  <a:pt x="294607" y="666998"/>
                </a:lnTo>
                <a:lnTo>
                  <a:pt x="338137" y="682928"/>
                </a:lnTo>
                <a:lnTo>
                  <a:pt x="384106" y="698012"/>
                </a:lnTo>
                <a:lnTo>
                  <a:pt x="432407" y="712213"/>
                </a:lnTo>
                <a:lnTo>
                  <a:pt x="482930" y="725494"/>
                </a:lnTo>
                <a:lnTo>
                  <a:pt x="535568" y="737817"/>
                </a:lnTo>
                <a:lnTo>
                  <a:pt x="590213" y="749144"/>
                </a:lnTo>
                <a:lnTo>
                  <a:pt x="646755" y="759438"/>
                </a:lnTo>
                <a:lnTo>
                  <a:pt x="705088" y="768662"/>
                </a:lnTo>
                <a:lnTo>
                  <a:pt x="765101" y="776777"/>
                </a:lnTo>
                <a:lnTo>
                  <a:pt x="826688" y="783747"/>
                </a:lnTo>
                <a:lnTo>
                  <a:pt x="889740" y="789534"/>
                </a:lnTo>
                <a:lnTo>
                  <a:pt x="954148" y="794100"/>
                </a:lnTo>
                <a:lnTo>
                  <a:pt x="1019805" y="797408"/>
                </a:lnTo>
                <a:lnTo>
                  <a:pt x="1086601" y="799420"/>
                </a:lnTo>
                <a:lnTo>
                  <a:pt x="1154429" y="800100"/>
                </a:lnTo>
                <a:lnTo>
                  <a:pt x="1222258" y="799420"/>
                </a:lnTo>
                <a:lnTo>
                  <a:pt x="1289054" y="797408"/>
                </a:lnTo>
                <a:lnTo>
                  <a:pt x="1354711" y="794100"/>
                </a:lnTo>
                <a:lnTo>
                  <a:pt x="1419119" y="789534"/>
                </a:lnTo>
                <a:lnTo>
                  <a:pt x="1482171" y="783747"/>
                </a:lnTo>
                <a:lnTo>
                  <a:pt x="1543758" y="776777"/>
                </a:lnTo>
                <a:lnTo>
                  <a:pt x="1603771" y="768662"/>
                </a:lnTo>
                <a:lnTo>
                  <a:pt x="1662104" y="759438"/>
                </a:lnTo>
                <a:lnTo>
                  <a:pt x="1718646" y="749144"/>
                </a:lnTo>
                <a:lnTo>
                  <a:pt x="1773291" y="737817"/>
                </a:lnTo>
                <a:lnTo>
                  <a:pt x="1825929" y="725494"/>
                </a:lnTo>
                <a:lnTo>
                  <a:pt x="1876452" y="712213"/>
                </a:lnTo>
                <a:lnTo>
                  <a:pt x="1924753" y="698012"/>
                </a:lnTo>
                <a:lnTo>
                  <a:pt x="1970722" y="682928"/>
                </a:lnTo>
                <a:lnTo>
                  <a:pt x="2014252" y="666998"/>
                </a:lnTo>
                <a:lnTo>
                  <a:pt x="2055233" y="650261"/>
                </a:lnTo>
                <a:lnTo>
                  <a:pt x="2093559" y="632753"/>
                </a:lnTo>
                <a:lnTo>
                  <a:pt x="2129120" y="614512"/>
                </a:lnTo>
                <a:lnTo>
                  <a:pt x="2191516" y="575982"/>
                </a:lnTo>
                <a:lnTo>
                  <a:pt x="2241554" y="534970"/>
                </a:lnTo>
                <a:lnTo>
                  <a:pt x="2278368" y="491777"/>
                </a:lnTo>
                <a:lnTo>
                  <a:pt x="2301092" y="446704"/>
                </a:lnTo>
                <a:lnTo>
                  <a:pt x="2308859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29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82796" y="5271515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60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29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59" y="400050"/>
                </a:lnTo>
                <a:lnTo>
                  <a:pt x="2306900" y="423556"/>
                </a:lnTo>
                <a:lnTo>
                  <a:pt x="2291546" y="469457"/>
                </a:lnTo>
                <a:lnTo>
                  <a:pt x="2261668" y="513628"/>
                </a:lnTo>
                <a:lnTo>
                  <a:pt x="2218134" y="555767"/>
                </a:lnTo>
                <a:lnTo>
                  <a:pt x="2161809" y="595576"/>
                </a:lnTo>
                <a:lnTo>
                  <a:pt x="2093559" y="632753"/>
                </a:lnTo>
                <a:lnTo>
                  <a:pt x="2055233" y="650261"/>
                </a:lnTo>
                <a:lnTo>
                  <a:pt x="2014252" y="666998"/>
                </a:lnTo>
                <a:lnTo>
                  <a:pt x="1970722" y="682928"/>
                </a:lnTo>
                <a:lnTo>
                  <a:pt x="1924753" y="698012"/>
                </a:lnTo>
                <a:lnTo>
                  <a:pt x="1876452" y="712213"/>
                </a:lnTo>
                <a:lnTo>
                  <a:pt x="1825929" y="725494"/>
                </a:lnTo>
                <a:lnTo>
                  <a:pt x="1773291" y="737817"/>
                </a:lnTo>
                <a:lnTo>
                  <a:pt x="1718646" y="749144"/>
                </a:lnTo>
                <a:lnTo>
                  <a:pt x="1662104" y="759438"/>
                </a:lnTo>
                <a:lnTo>
                  <a:pt x="1603771" y="768662"/>
                </a:lnTo>
                <a:lnTo>
                  <a:pt x="1543758" y="776777"/>
                </a:lnTo>
                <a:lnTo>
                  <a:pt x="1482171" y="783747"/>
                </a:lnTo>
                <a:lnTo>
                  <a:pt x="1419119" y="789534"/>
                </a:lnTo>
                <a:lnTo>
                  <a:pt x="1354711" y="794100"/>
                </a:lnTo>
                <a:lnTo>
                  <a:pt x="1289054" y="797408"/>
                </a:lnTo>
                <a:lnTo>
                  <a:pt x="1222258" y="799420"/>
                </a:lnTo>
                <a:lnTo>
                  <a:pt x="1154429" y="800100"/>
                </a:lnTo>
                <a:lnTo>
                  <a:pt x="1086601" y="799420"/>
                </a:lnTo>
                <a:lnTo>
                  <a:pt x="1019805" y="797408"/>
                </a:lnTo>
                <a:lnTo>
                  <a:pt x="954148" y="794100"/>
                </a:lnTo>
                <a:lnTo>
                  <a:pt x="889740" y="789534"/>
                </a:lnTo>
                <a:lnTo>
                  <a:pt x="826688" y="783747"/>
                </a:lnTo>
                <a:lnTo>
                  <a:pt x="765101" y="776777"/>
                </a:lnTo>
                <a:lnTo>
                  <a:pt x="705088" y="768662"/>
                </a:lnTo>
                <a:lnTo>
                  <a:pt x="646755" y="759438"/>
                </a:lnTo>
                <a:lnTo>
                  <a:pt x="590213" y="749144"/>
                </a:lnTo>
                <a:lnTo>
                  <a:pt x="535568" y="737817"/>
                </a:lnTo>
                <a:lnTo>
                  <a:pt x="482930" y="725494"/>
                </a:lnTo>
                <a:lnTo>
                  <a:pt x="432407" y="712213"/>
                </a:lnTo>
                <a:lnTo>
                  <a:pt x="384106" y="698012"/>
                </a:lnTo>
                <a:lnTo>
                  <a:pt x="338137" y="682928"/>
                </a:lnTo>
                <a:lnTo>
                  <a:pt x="294607" y="666998"/>
                </a:lnTo>
                <a:lnTo>
                  <a:pt x="253626" y="650261"/>
                </a:lnTo>
                <a:lnTo>
                  <a:pt x="215300" y="632753"/>
                </a:lnTo>
                <a:lnTo>
                  <a:pt x="179739" y="614512"/>
                </a:lnTo>
                <a:lnTo>
                  <a:pt x="117343" y="575982"/>
                </a:lnTo>
                <a:lnTo>
                  <a:pt x="67305" y="534970"/>
                </a:lnTo>
                <a:lnTo>
                  <a:pt x="30491" y="491777"/>
                </a:lnTo>
                <a:lnTo>
                  <a:pt x="7767" y="446704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4358132" y="5519115"/>
            <a:ext cx="1764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8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341364" y="3054095"/>
            <a:ext cx="2443734" cy="9349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87667" y="3255264"/>
            <a:ext cx="2151126" cy="59664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382511" y="3095244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1154430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30" y="800099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60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3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382511" y="3095244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30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60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30" y="800099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50"/>
                </a:lnTo>
                <a:close/>
              </a:path>
            </a:pathLst>
          </a:custGeom>
          <a:ln w="19049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6645020" y="3341573"/>
            <a:ext cx="1784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8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125" dirty="0">
                <a:solidFill>
                  <a:srgbClr val="302C2A"/>
                </a:solidFill>
                <a:latin typeface="Verdana"/>
                <a:cs typeface="Verdana"/>
              </a:rPr>
              <a:t>Ingest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968995" y="3918203"/>
            <a:ext cx="2443733" cy="9349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261604" y="4119371"/>
            <a:ext cx="1858518" cy="59664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010143" y="3959352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1154429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50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29" y="800100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59" y="400050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29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010143" y="3959352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0" y="400050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29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59" y="400050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29" y="800100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5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8421369" y="4206062"/>
            <a:ext cx="1493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8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302C2A"/>
                </a:solidFill>
                <a:latin typeface="Verdana"/>
                <a:cs typeface="Verdana"/>
              </a:rPr>
              <a:t>Pipelines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690871" y="4123944"/>
            <a:ext cx="2443733" cy="9349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48071" y="4329684"/>
            <a:ext cx="1529333" cy="59664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32020" y="416509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1154429" y="0"/>
                </a:moveTo>
                <a:lnTo>
                  <a:pt x="1086601" y="678"/>
                </a:lnTo>
                <a:lnTo>
                  <a:pt x="1019805" y="2690"/>
                </a:lnTo>
                <a:lnTo>
                  <a:pt x="954148" y="5998"/>
                </a:lnTo>
                <a:lnTo>
                  <a:pt x="889740" y="10563"/>
                </a:lnTo>
                <a:lnTo>
                  <a:pt x="826688" y="16349"/>
                </a:lnTo>
                <a:lnTo>
                  <a:pt x="765101" y="23318"/>
                </a:lnTo>
                <a:lnTo>
                  <a:pt x="705088" y="31432"/>
                </a:lnTo>
                <a:lnTo>
                  <a:pt x="646755" y="40654"/>
                </a:lnTo>
                <a:lnTo>
                  <a:pt x="590213" y="50947"/>
                </a:lnTo>
                <a:lnTo>
                  <a:pt x="535568" y="62273"/>
                </a:lnTo>
                <a:lnTo>
                  <a:pt x="482930" y="74594"/>
                </a:lnTo>
                <a:lnTo>
                  <a:pt x="432407" y="87874"/>
                </a:lnTo>
                <a:lnTo>
                  <a:pt x="384106" y="102074"/>
                </a:lnTo>
                <a:lnTo>
                  <a:pt x="338137" y="117157"/>
                </a:lnTo>
                <a:lnTo>
                  <a:pt x="294607" y="133086"/>
                </a:lnTo>
                <a:lnTo>
                  <a:pt x="253626" y="149822"/>
                </a:lnTo>
                <a:lnTo>
                  <a:pt x="215300" y="167330"/>
                </a:lnTo>
                <a:lnTo>
                  <a:pt x="179739" y="185570"/>
                </a:lnTo>
                <a:lnTo>
                  <a:pt x="117343" y="224101"/>
                </a:lnTo>
                <a:lnTo>
                  <a:pt x="67305" y="265114"/>
                </a:lnTo>
                <a:lnTo>
                  <a:pt x="30491" y="308310"/>
                </a:lnTo>
                <a:lnTo>
                  <a:pt x="7767" y="353388"/>
                </a:lnTo>
                <a:lnTo>
                  <a:pt x="0" y="400049"/>
                </a:lnTo>
                <a:lnTo>
                  <a:pt x="1959" y="423559"/>
                </a:lnTo>
                <a:lnTo>
                  <a:pt x="17313" y="469467"/>
                </a:lnTo>
                <a:lnTo>
                  <a:pt x="47191" y="513641"/>
                </a:lnTo>
                <a:lnTo>
                  <a:pt x="90725" y="555783"/>
                </a:lnTo>
                <a:lnTo>
                  <a:pt x="147050" y="595592"/>
                </a:lnTo>
                <a:lnTo>
                  <a:pt x="215300" y="632769"/>
                </a:lnTo>
                <a:lnTo>
                  <a:pt x="253626" y="650277"/>
                </a:lnTo>
                <a:lnTo>
                  <a:pt x="294607" y="667013"/>
                </a:lnTo>
                <a:lnTo>
                  <a:pt x="338137" y="682942"/>
                </a:lnTo>
                <a:lnTo>
                  <a:pt x="384106" y="698025"/>
                </a:lnTo>
                <a:lnTo>
                  <a:pt x="432407" y="712225"/>
                </a:lnTo>
                <a:lnTo>
                  <a:pt x="482930" y="725505"/>
                </a:lnTo>
                <a:lnTo>
                  <a:pt x="535568" y="737826"/>
                </a:lnTo>
                <a:lnTo>
                  <a:pt x="590213" y="749152"/>
                </a:lnTo>
                <a:lnTo>
                  <a:pt x="646755" y="759445"/>
                </a:lnTo>
                <a:lnTo>
                  <a:pt x="705088" y="768667"/>
                </a:lnTo>
                <a:lnTo>
                  <a:pt x="765101" y="776781"/>
                </a:lnTo>
                <a:lnTo>
                  <a:pt x="826688" y="783750"/>
                </a:lnTo>
                <a:lnTo>
                  <a:pt x="889740" y="789536"/>
                </a:lnTo>
                <a:lnTo>
                  <a:pt x="954148" y="794101"/>
                </a:lnTo>
                <a:lnTo>
                  <a:pt x="1019805" y="797409"/>
                </a:lnTo>
                <a:lnTo>
                  <a:pt x="1086601" y="799421"/>
                </a:lnTo>
                <a:lnTo>
                  <a:pt x="1154429" y="800099"/>
                </a:lnTo>
                <a:lnTo>
                  <a:pt x="1222258" y="799421"/>
                </a:lnTo>
                <a:lnTo>
                  <a:pt x="1289054" y="797409"/>
                </a:lnTo>
                <a:lnTo>
                  <a:pt x="1354711" y="794101"/>
                </a:lnTo>
                <a:lnTo>
                  <a:pt x="1419119" y="789536"/>
                </a:lnTo>
                <a:lnTo>
                  <a:pt x="1482171" y="783750"/>
                </a:lnTo>
                <a:lnTo>
                  <a:pt x="1543758" y="776781"/>
                </a:lnTo>
                <a:lnTo>
                  <a:pt x="1603771" y="768667"/>
                </a:lnTo>
                <a:lnTo>
                  <a:pt x="1662104" y="759445"/>
                </a:lnTo>
                <a:lnTo>
                  <a:pt x="1718646" y="749152"/>
                </a:lnTo>
                <a:lnTo>
                  <a:pt x="1773291" y="737826"/>
                </a:lnTo>
                <a:lnTo>
                  <a:pt x="1825929" y="725505"/>
                </a:lnTo>
                <a:lnTo>
                  <a:pt x="1876452" y="712225"/>
                </a:lnTo>
                <a:lnTo>
                  <a:pt x="1924753" y="698025"/>
                </a:lnTo>
                <a:lnTo>
                  <a:pt x="1970722" y="682942"/>
                </a:lnTo>
                <a:lnTo>
                  <a:pt x="2014252" y="667013"/>
                </a:lnTo>
                <a:lnTo>
                  <a:pt x="2055233" y="650277"/>
                </a:lnTo>
                <a:lnTo>
                  <a:pt x="2093559" y="632769"/>
                </a:lnTo>
                <a:lnTo>
                  <a:pt x="2129120" y="614529"/>
                </a:lnTo>
                <a:lnTo>
                  <a:pt x="2191516" y="575998"/>
                </a:lnTo>
                <a:lnTo>
                  <a:pt x="2241554" y="534985"/>
                </a:lnTo>
                <a:lnTo>
                  <a:pt x="2278368" y="491789"/>
                </a:lnTo>
                <a:lnTo>
                  <a:pt x="2301092" y="446711"/>
                </a:lnTo>
                <a:lnTo>
                  <a:pt x="2308859" y="400049"/>
                </a:lnTo>
                <a:lnTo>
                  <a:pt x="2306900" y="376540"/>
                </a:lnTo>
                <a:lnTo>
                  <a:pt x="2291546" y="330632"/>
                </a:lnTo>
                <a:lnTo>
                  <a:pt x="2261668" y="286458"/>
                </a:lnTo>
                <a:lnTo>
                  <a:pt x="2218134" y="244316"/>
                </a:lnTo>
                <a:lnTo>
                  <a:pt x="2161809" y="204507"/>
                </a:lnTo>
                <a:lnTo>
                  <a:pt x="2093559" y="167330"/>
                </a:lnTo>
                <a:lnTo>
                  <a:pt x="2055233" y="149822"/>
                </a:lnTo>
                <a:lnTo>
                  <a:pt x="2014252" y="133086"/>
                </a:lnTo>
                <a:lnTo>
                  <a:pt x="1970722" y="117157"/>
                </a:lnTo>
                <a:lnTo>
                  <a:pt x="1924753" y="102074"/>
                </a:lnTo>
                <a:lnTo>
                  <a:pt x="1876452" y="87874"/>
                </a:lnTo>
                <a:lnTo>
                  <a:pt x="1825929" y="74594"/>
                </a:lnTo>
                <a:lnTo>
                  <a:pt x="1773291" y="62273"/>
                </a:lnTo>
                <a:lnTo>
                  <a:pt x="1718646" y="50947"/>
                </a:lnTo>
                <a:lnTo>
                  <a:pt x="1662104" y="40654"/>
                </a:lnTo>
                <a:lnTo>
                  <a:pt x="1603771" y="31432"/>
                </a:lnTo>
                <a:lnTo>
                  <a:pt x="1543758" y="23318"/>
                </a:lnTo>
                <a:lnTo>
                  <a:pt x="1482171" y="16349"/>
                </a:lnTo>
                <a:lnTo>
                  <a:pt x="1419119" y="10563"/>
                </a:lnTo>
                <a:lnTo>
                  <a:pt x="1354711" y="5998"/>
                </a:lnTo>
                <a:lnTo>
                  <a:pt x="1289054" y="2690"/>
                </a:lnTo>
                <a:lnTo>
                  <a:pt x="1222258" y="678"/>
                </a:lnTo>
                <a:lnTo>
                  <a:pt x="1154429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732020" y="4165091"/>
            <a:ext cx="2308860" cy="800100"/>
          </a:xfrm>
          <a:custGeom>
            <a:avLst/>
            <a:gdLst/>
            <a:ahLst/>
            <a:cxnLst/>
            <a:rect l="l" t="t" r="r" b="b"/>
            <a:pathLst>
              <a:path w="2308859" h="800100">
                <a:moveTo>
                  <a:pt x="0" y="400049"/>
                </a:moveTo>
                <a:lnTo>
                  <a:pt x="7767" y="353388"/>
                </a:lnTo>
                <a:lnTo>
                  <a:pt x="30491" y="308310"/>
                </a:lnTo>
                <a:lnTo>
                  <a:pt x="67305" y="265114"/>
                </a:lnTo>
                <a:lnTo>
                  <a:pt x="117343" y="224101"/>
                </a:lnTo>
                <a:lnTo>
                  <a:pt x="179739" y="185570"/>
                </a:lnTo>
                <a:lnTo>
                  <a:pt x="215300" y="167330"/>
                </a:lnTo>
                <a:lnTo>
                  <a:pt x="253626" y="149822"/>
                </a:lnTo>
                <a:lnTo>
                  <a:pt x="294607" y="133086"/>
                </a:lnTo>
                <a:lnTo>
                  <a:pt x="338137" y="117157"/>
                </a:lnTo>
                <a:lnTo>
                  <a:pt x="384106" y="102074"/>
                </a:lnTo>
                <a:lnTo>
                  <a:pt x="432407" y="87874"/>
                </a:lnTo>
                <a:lnTo>
                  <a:pt x="482930" y="74594"/>
                </a:lnTo>
                <a:lnTo>
                  <a:pt x="535568" y="62273"/>
                </a:lnTo>
                <a:lnTo>
                  <a:pt x="590213" y="50947"/>
                </a:lnTo>
                <a:lnTo>
                  <a:pt x="646755" y="40654"/>
                </a:lnTo>
                <a:lnTo>
                  <a:pt x="705088" y="31432"/>
                </a:lnTo>
                <a:lnTo>
                  <a:pt x="765101" y="23318"/>
                </a:lnTo>
                <a:lnTo>
                  <a:pt x="826688" y="16349"/>
                </a:lnTo>
                <a:lnTo>
                  <a:pt x="889740" y="10563"/>
                </a:lnTo>
                <a:lnTo>
                  <a:pt x="954148" y="5998"/>
                </a:lnTo>
                <a:lnTo>
                  <a:pt x="1019805" y="2690"/>
                </a:lnTo>
                <a:lnTo>
                  <a:pt x="1086601" y="678"/>
                </a:lnTo>
                <a:lnTo>
                  <a:pt x="1154429" y="0"/>
                </a:lnTo>
                <a:lnTo>
                  <a:pt x="1222258" y="678"/>
                </a:lnTo>
                <a:lnTo>
                  <a:pt x="1289054" y="2690"/>
                </a:lnTo>
                <a:lnTo>
                  <a:pt x="1354711" y="5998"/>
                </a:lnTo>
                <a:lnTo>
                  <a:pt x="1419119" y="10563"/>
                </a:lnTo>
                <a:lnTo>
                  <a:pt x="1482171" y="16349"/>
                </a:lnTo>
                <a:lnTo>
                  <a:pt x="1543758" y="23318"/>
                </a:lnTo>
                <a:lnTo>
                  <a:pt x="1603771" y="31432"/>
                </a:lnTo>
                <a:lnTo>
                  <a:pt x="1662104" y="40654"/>
                </a:lnTo>
                <a:lnTo>
                  <a:pt x="1718646" y="50947"/>
                </a:lnTo>
                <a:lnTo>
                  <a:pt x="1773291" y="62273"/>
                </a:lnTo>
                <a:lnTo>
                  <a:pt x="1825929" y="74594"/>
                </a:lnTo>
                <a:lnTo>
                  <a:pt x="1876452" y="87874"/>
                </a:lnTo>
                <a:lnTo>
                  <a:pt x="1924753" y="102074"/>
                </a:lnTo>
                <a:lnTo>
                  <a:pt x="1970722" y="117157"/>
                </a:lnTo>
                <a:lnTo>
                  <a:pt x="2014252" y="133086"/>
                </a:lnTo>
                <a:lnTo>
                  <a:pt x="2055233" y="149822"/>
                </a:lnTo>
                <a:lnTo>
                  <a:pt x="2093559" y="167330"/>
                </a:lnTo>
                <a:lnTo>
                  <a:pt x="2129120" y="185570"/>
                </a:lnTo>
                <a:lnTo>
                  <a:pt x="2191516" y="224101"/>
                </a:lnTo>
                <a:lnTo>
                  <a:pt x="2241554" y="265114"/>
                </a:lnTo>
                <a:lnTo>
                  <a:pt x="2278368" y="308310"/>
                </a:lnTo>
                <a:lnTo>
                  <a:pt x="2301092" y="353388"/>
                </a:lnTo>
                <a:lnTo>
                  <a:pt x="2308859" y="400049"/>
                </a:lnTo>
                <a:lnTo>
                  <a:pt x="2306900" y="423559"/>
                </a:lnTo>
                <a:lnTo>
                  <a:pt x="2291546" y="469467"/>
                </a:lnTo>
                <a:lnTo>
                  <a:pt x="2261668" y="513641"/>
                </a:lnTo>
                <a:lnTo>
                  <a:pt x="2218134" y="555783"/>
                </a:lnTo>
                <a:lnTo>
                  <a:pt x="2161809" y="595592"/>
                </a:lnTo>
                <a:lnTo>
                  <a:pt x="2093559" y="632769"/>
                </a:lnTo>
                <a:lnTo>
                  <a:pt x="2055233" y="650277"/>
                </a:lnTo>
                <a:lnTo>
                  <a:pt x="2014252" y="667013"/>
                </a:lnTo>
                <a:lnTo>
                  <a:pt x="1970722" y="682942"/>
                </a:lnTo>
                <a:lnTo>
                  <a:pt x="1924753" y="698025"/>
                </a:lnTo>
                <a:lnTo>
                  <a:pt x="1876452" y="712225"/>
                </a:lnTo>
                <a:lnTo>
                  <a:pt x="1825929" y="725505"/>
                </a:lnTo>
                <a:lnTo>
                  <a:pt x="1773291" y="737826"/>
                </a:lnTo>
                <a:lnTo>
                  <a:pt x="1718646" y="749152"/>
                </a:lnTo>
                <a:lnTo>
                  <a:pt x="1662104" y="759445"/>
                </a:lnTo>
                <a:lnTo>
                  <a:pt x="1603771" y="768667"/>
                </a:lnTo>
                <a:lnTo>
                  <a:pt x="1543758" y="776781"/>
                </a:lnTo>
                <a:lnTo>
                  <a:pt x="1482171" y="783750"/>
                </a:lnTo>
                <a:lnTo>
                  <a:pt x="1419119" y="789536"/>
                </a:lnTo>
                <a:lnTo>
                  <a:pt x="1354711" y="794101"/>
                </a:lnTo>
                <a:lnTo>
                  <a:pt x="1289054" y="797409"/>
                </a:lnTo>
                <a:lnTo>
                  <a:pt x="1222258" y="799421"/>
                </a:lnTo>
                <a:lnTo>
                  <a:pt x="1154429" y="800099"/>
                </a:lnTo>
                <a:lnTo>
                  <a:pt x="1086601" y="799421"/>
                </a:lnTo>
                <a:lnTo>
                  <a:pt x="1019805" y="797409"/>
                </a:lnTo>
                <a:lnTo>
                  <a:pt x="954148" y="794101"/>
                </a:lnTo>
                <a:lnTo>
                  <a:pt x="889740" y="789536"/>
                </a:lnTo>
                <a:lnTo>
                  <a:pt x="826688" y="783750"/>
                </a:lnTo>
                <a:lnTo>
                  <a:pt x="765101" y="776781"/>
                </a:lnTo>
                <a:lnTo>
                  <a:pt x="705088" y="768667"/>
                </a:lnTo>
                <a:lnTo>
                  <a:pt x="646755" y="759445"/>
                </a:lnTo>
                <a:lnTo>
                  <a:pt x="590213" y="749152"/>
                </a:lnTo>
                <a:lnTo>
                  <a:pt x="535568" y="737826"/>
                </a:lnTo>
                <a:lnTo>
                  <a:pt x="482930" y="725505"/>
                </a:lnTo>
                <a:lnTo>
                  <a:pt x="432407" y="712225"/>
                </a:lnTo>
                <a:lnTo>
                  <a:pt x="384106" y="698025"/>
                </a:lnTo>
                <a:lnTo>
                  <a:pt x="338137" y="682942"/>
                </a:lnTo>
                <a:lnTo>
                  <a:pt x="294607" y="667013"/>
                </a:lnTo>
                <a:lnTo>
                  <a:pt x="253626" y="650277"/>
                </a:lnTo>
                <a:lnTo>
                  <a:pt x="215300" y="632769"/>
                </a:lnTo>
                <a:lnTo>
                  <a:pt x="179739" y="614529"/>
                </a:lnTo>
                <a:lnTo>
                  <a:pt x="117343" y="575998"/>
                </a:lnTo>
                <a:lnTo>
                  <a:pt x="67305" y="534985"/>
                </a:lnTo>
                <a:lnTo>
                  <a:pt x="30491" y="491789"/>
                </a:lnTo>
                <a:lnTo>
                  <a:pt x="7767" y="446711"/>
                </a:lnTo>
                <a:lnTo>
                  <a:pt x="0" y="400049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305171" y="4415790"/>
            <a:ext cx="1162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800" spc="-6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1800" spc="-110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1800" spc="-9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1800" spc="-114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800" spc="-9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800" spc="-8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800" spc="-60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16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7123" y="269747"/>
            <a:ext cx="5079491" cy="1559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257299"/>
            <a:ext cx="12193522" cy="5596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275588"/>
            <a:ext cx="12193523" cy="4627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64217" y="1488947"/>
            <a:ext cx="1297425" cy="396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060" y="1406778"/>
            <a:ext cx="1650852" cy="473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2878316"/>
            <a:ext cx="12193523" cy="336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868093"/>
            <a:ext cx="12193905" cy="3173730"/>
          </a:xfrm>
          <a:custGeom>
            <a:avLst/>
            <a:gdLst/>
            <a:ahLst/>
            <a:cxnLst/>
            <a:rect l="l" t="t" r="r" b="b"/>
            <a:pathLst>
              <a:path w="12193905" h="3173729">
                <a:moveTo>
                  <a:pt x="0" y="3077117"/>
                </a:moveTo>
                <a:lnTo>
                  <a:pt x="30136" y="3027497"/>
                </a:lnTo>
                <a:lnTo>
                  <a:pt x="54881" y="2985396"/>
                </a:lnTo>
                <a:lnTo>
                  <a:pt x="79809" y="2941971"/>
                </a:lnTo>
                <a:lnTo>
                  <a:pt x="105198" y="2896889"/>
                </a:lnTo>
                <a:lnTo>
                  <a:pt x="131322" y="2849818"/>
                </a:lnTo>
                <a:lnTo>
                  <a:pt x="158457" y="2800424"/>
                </a:lnTo>
                <a:lnTo>
                  <a:pt x="183010" y="2756384"/>
                </a:lnTo>
                <a:lnTo>
                  <a:pt x="208492" y="2712176"/>
                </a:lnTo>
                <a:lnTo>
                  <a:pt x="234748" y="2667923"/>
                </a:lnTo>
                <a:lnTo>
                  <a:pt x="261623" y="2623745"/>
                </a:lnTo>
                <a:lnTo>
                  <a:pt x="288960" y="2579764"/>
                </a:lnTo>
                <a:lnTo>
                  <a:pt x="316604" y="2536099"/>
                </a:lnTo>
                <a:lnTo>
                  <a:pt x="344400" y="2492873"/>
                </a:lnTo>
                <a:lnTo>
                  <a:pt x="372192" y="2450206"/>
                </a:lnTo>
                <a:lnTo>
                  <a:pt x="399824" y="2408219"/>
                </a:lnTo>
                <a:lnTo>
                  <a:pt x="427141" y="2367034"/>
                </a:lnTo>
                <a:lnTo>
                  <a:pt x="453988" y="2326771"/>
                </a:lnTo>
                <a:lnTo>
                  <a:pt x="480208" y="2287551"/>
                </a:lnTo>
                <a:lnTo>
                  <a:pt x="505646" y="2249496"/>
                </a:lnTo>
                <a:lnTo>
                  <a:pt x="530147" y="2212726"/>
                </a:lnTo>
                <a:lnTo>
                  <a:pt x="553554" y="2177362"/>
                </a:lnTo>
                <a:lnTo>
                  <a:pt x="583074" y="2133001"/>
                </a:lnTo>
                <a:lnTo>
                  <a:pt x="614218" y="2086800"/>
                </a:lnTo>
                <a:lnTo>
                  <a:pt x="646395" y="2039355"/>
                </a:lnTo>
                <a:lnTo>
                  <a:pt x="679015" y="1991260"/>
                </a:lnTo>
                <a:lnTo>
                  <a:pt x="711490" y="1943111"/>
                </a:lnTo>
                <a:lnTo>
                  <a:pt x="743227" y="1895501"/>
                </a:lnTo>
                <a:lnTo>
                  <a:pt x="773639" y="1849027"/>
                </a:lnTo>
                <a:lnTo>
                  <a:pt x="802134" y="1804283"/>
                </a:lnTo>
                <a:lnTo>
                  <a:pt x="828123" y="1761864"/>
                </a:lnTo>
                <a:lnTo>
                  <a:pt x="851015" y="1722364"/>
                </a:lnTo>
                <a:lnTo>
                  <a:pt x="870221" y="1686379"/>
                </a:lnTo>
                <a:lnTo>
                  <a:pt x="885151" y="1654503"/>
                </a:lnTo>
                <a:lnTo>
                  <a:pt x="899906" y="1623901"/>
                </a:lnTo>
                <a:lnTo>
                  <a:pt x="940873" y="1556518"/>
                </a:lnTo>
                <a:lnTo>
                  <a:pt x="966101" y="1519540"/>
                </a:lnTo>
                <a:lnTo>
                  <a:pt x="993834" y="1480236"/>
                </a:lnTo>
                <a:lnTo>
                  <a:pt x="1023581" y="1438508"/>
                </a:lnTo>
                <a:lnTo>
                  <a:pt x="1054849" y="1394255"/>
                </a:lnTo>
                <a:lnTo>
                  <a:pt x="1087145" y="1347379"/>
                </a:lnTo>
                <a:lnTo>
                  <a:pt x="1119977" y="1297780"/>
                </a:lnTo>
                <a:lnTo>
                  <a:pt x="1152852" y="1245357"/>
                </a:lnTo>
                <a:lnTo>
                  <a:pt x="1185278" y="1190012"/>
                </a:lnTo>
                <a:lnTo>
                  <a:pt x="1216761" y="1131644"/>
                </a:lnTo>
                <a:lnTo>
                  <a:pt x="1244249" y="1078483"/>
                </a:lnTo>
                <a:lnTo>
                  <a:pt x="1270076" y="1029214"/>
                </a:lnTo>
                <a:lnTo>
                  <a:pt x="1294678" y="983246"/>
                </a:lnTo>
                <a:lnTo>
                  <a:pt x="1318494" y="939991"/>
                </a:lnTo>
                <a:lnTo>
                  <a:pt x="1341959" y="898858"/>
                </a:lnTo>
                <a:lnTo>
                  <a:pt x="1365510" y="859256"/>
                </a:lnTo>
                <a:lnTo>
                  <a:pt x="1389584" y="820597"/>
                </a:lnTo>
                <a:lnTo>
                  <a:pt x="1414617" y="782289"/>
                </a:lnTo>
                <a:lnTo>
                  <a:pt x="1441047" y="743744"/>
                </a:lnTo>
                <a:lnTo>
                  <a:pt x="1469310" y="704371"/>
                </a:lnTo>
                <a:lnTo>
                  <a:pt x="1499843" y="663580"/>
                </a:lnTo>
                <a:lnTo>
                  <a:pt x="1533083" y="620781"/>
                </a:lnTo>
                <a:lnTo>
                  <a:pt x="1569466" y="575384"/>
                </a:lnTo>
                <a:lnTo>
                  <a:pt x="1605157" y="529365"/>
                </a:lnTo>
                <a:lnTo>
                  <a:pt x="1636555" y="484907"/>
                </a:lnTo>
                <a:lnTo>
                  <a:pt x="1664440" y="441730"/>
                </a:lnTo>
                <a:lnTo>
                  <a:pt x="1689596" y="399557"/>
                </a:lnTo>
                <a:lnTo>
                  <a:pt x="1712804" y="358108"/>
                </a:lnTo>
                <a:lnTo>
                  <a:pt x="1734848" y="317104"/>
                </a:lnTo>
                <a:lnTo>
                  <a:pt x="1756510" y="276267"/>
                </a:lnTo>
                <a:lnTo>
                  <a:pt x="1778572" y="235318"/>
                </a:lnTo>
                <a:lnTo>
                  <a:pt x="1801817" y="193977"/>
                </a:lnTo>
                <a:lnTo>
                  <a:pt x="1827026" y="151966"/>
                </a:lnTo>
                <a:lnTo>
                  <a:pt x="1854984" y="109006"/>
                </a:lnTo>
                <a:lnTo>
                  <a:pt x="1886471" y="64818"/>
                </a:lnTo>
                <a:lnTo>
                  <a:pt x="1922272" y="19124"/>
                </a:lnTo>
                <a:lnTo>
                  <a:pt x="1975419" y="25496"/>
                </a:lnTo>
                <a:lnTo>
                  <a:pt x="2028157" y="30994"/>
                </a:lnTo>
                <a:lnTo>
                  <a:pt x="2080521" y="35608"/>
                </a:lnTo>
                <a:lnTo>
                  <a:pt x="2132547" y="39330"/>
                </a:lnTo>
                <a:lnTo>
                  <a:pt x="2184273" y="42153"/>
                </a:lnTo>
                <a:lnTo>
                  <a:pt x="2235734" y="44069"/>
                </a:lnTo>
                <a:lnTo>
                  <a:pt x="2286968" y="45069"/>
                </a:lnTo>
                <a:lnTo>
                  <a:pt x="2338011" y="45144"/>
                </a:lnTo>
                <a:lnTo>
                  <a:pt x="2388899" y="44288"/>
                </a:lnTo>
                <a:lnTo>
                  <a:pt x="2439669" y="42492"/>
                </a:lnTo>
                <a:lnTo>
                  <a:pt x="2490359" y="39747"/>
                </a:lnTo>
                <a:lnTo>
                  <a:pt x="2541003" y="36046"/>
                </a:lnTo>
                <a:lnTo>
                  <a:pt x="2591640" y="31381"/>
                </a:lnTo>
                <a:lnTo>
                  <a:pt x="2642305" y="25743"/>
                </a:lnTo>
                <a:lnTo>
                  <a:pt x="2693035" y="19124"/>
                </a:lnTo>
                <a:lnTo>
                  <a:pt x="2739146" y="13444"/>
                </a:lnTo>
                <a:lnTo>
                  <a:pt x="2787669" y="8897"/>
                </a:lnTo>
                <a:lnTo>
                  <a:pt x="2838224" y="5399"/>
                </a:lnTo>
                <a:lnTo>
                  <a:pt x="2890429" y="2865"/>
                </a:lnTo>
                <a:lnTo>
                  <a:pt x="2943905" y="1210"/>
                </a:lnTo>
                <a:lnTo>
                  <a:pt x="2998271" y="350"/>
                </a:lnTo>
                <a:lnTo>
                  <a:pt x="3053146" y="200"/>
                </a:lnTo>
                <a:lnTo>
                  <a:pt x="3108150" y="676"/>
                </a:lnTo>
                <a:lnTo>
                  <a:pt x="3162903" y="1692"/>
                </a:lnTo>
                <a:lnTo>
                  <a:pt x="3217024" y="3164"/>
                </a:lnTo>
                <a:lnTo>
                  <a:pt x="3270133" y="5008"/>
                </a:lnTo>
                <a:lnTo>
                  <a:pt x="3321849" y="7138"/>
                </a:lnTo>
                <a:lnTo>
                  <a:pt x="3371791" y="9470"/>
                </a:lnTo>
                <a:lnTo>
                  <a:pt x="3419580" y="11919"/>
                </a:lnTo>
                <a:lnTo>
                  <a:pt x="3464835" y="14401"/>
                </a:lnTo>
                <a:lnTo>
                  <a:pt x="3507175" y="16831"/>
                </a:lnTo>
                <a:lnTo>
                  <a:pt x="3546221" y="19124"/>
                </a:lnTo>
                <a:lnTo>
                  <a:pt x="3598546" y="22306"/>
                </a:lnTo>
                <a:lnTo>
                  <a:pt x="3649971" y="25509"/>
                </a:lnTo>
                <a:lnTo>
                  <a:pt x="3700664" y="28554"/>
                </a:lnTo>
                <a:lnTo>
                  <a:pt x="3750794" y="31260"/>
                </a:lnTo>
                <a:lnTo>
                  <a:pt x="3800528" y="33447"/>
                </a:lnTo>
                <a:lnTo>
                  <a:pt x="3850036" y="34935"/>
                </a:lnTo>
                <a:lnTo>
                  <a:pt x="3899486" y="35546"/>
                </a:lnTo>
                <a:lnTo>
                  <a:pt x="3949046" y="35098"/>
                </a:lnTo>
                <a:lnTo>
                  <a:pt x="3998884" y="33411"/>
                </a:lnTo>
                <a:lnTo>
                  <a:pt x="4049170" y="30307"/>
                </a:lnTo>
                <a:lnTo>
                  <a:pt x="4100071" y="25604"/>
                </a:lnTo>
                <a:lnTo>
                  <a:pt x="4151757" y="19124"/>
                </a:lnTo>
                <a:lnTo>
                  <a:pt x="4212225" y="11776"/>
                </a:lnTo>
                <a:lnTo>
                  <a:pt x="4268924" y="7261"/>
                </a:lnTo>
                <a:lnTo>
                  <a:pt x="4322585" y="5130"/>
                </a:lnTo>
                <a:lnTo>
                  <a:pt x="4373941" y="4932"/>
                </a:lnTo>
                <a:lnTo>
                  <a:pt x="4423727" y="6218"/>
                </a:lnTo>
                <a:lnTo>
                  <a:pt x="4472674" y="8535"/>
                </a:lnTo>
                <a:lnTo>
                  <a:pt x="4521516" y="11435"/>
                </a:lnTo>
                <a:lnTo>
                  <a:pt x="4570987" y="14467"/>
                </a:lnTo>
                <a:lnTo>
                  <a:pt x="4621818" y="17180"/>
                </a:lnTo>
                <a:lnTo>
                  <a:pt x="4674743" y="19124"/>
                </a:lnTo>
                <a:lnTo>
                  <a:pt x="4713597" y="19696"/>
                </a:lnTo>
                <a:lnTo>
                  <a:pt x="4752853" y="19511"/>
                </a:lnTo>
                <a:lnTo>
                  <a:pt x="4792806" y="18734"/>
                </a:lnTo>
                <a:lnTo>
                  <a:pt x="4833752" y="17536"/>
                </a:lnTo>
                <a:lnTo>
                  <a:pt x="4875988" y="16081"/>
                </a:lnTo>
                <a:lnTo>
                  <a:pt x="4919808" y="14539"/>
                </a:lnTo>
                <a:lnTo>
                  <a:pt x="4965509" y="13076"/>
                </a:lnTo>
                <a:lnTo>
                  <a:pt x="5013387" y="11859"/>
                </a:lnTo>
                <a:lnTo>
                  <a:pt x="5063739" y="11058"/>
                </a:lnTo>
                <a:lnTo>
                  <a:pt x="5116860" y="10837"/>
                </a:lnTo>
                <a:lnTo>
                  <a:pt x="5173046" y="11367"/>
                </a:lnTo>
                <a:lnTo>
                  <a:pt x="5232593" y="12812"/>
                </a:lnTo>
                <a:lnTo>
                  <a:pt x="5295798" y="15342"/>
                </a:lnTo>
                <a:lnTo>
                  <a:pt x="5362956" y="19124"/>
                </a:lnTo>
                <a:lnTo>
                  <a:pt x="5425272" y="22957"/>
                </a:lnTo>
                <a:lnTo>
                  <a:pt x="5483390" y="26139"/>
                </a:lnTo>
                <a:lnTo>
                  <a:pt x="5537919" y="28695"/>
                </a:lnTo>
                <a:lnTo>
                  <a:pt x="5589466" y="30648"/>
                </a:lnTo>
                <a:lnTo>
                  <a:pt x="5638640" y="32022"/>
                </a:lnTo>
                <a:lnTo>
                  <a:pt x="5686048" y="32840"/>
                </a:lnTo>
                <a:lnTo>
                  <a:pt x="5732298" y="33127"/>
                </a:lnTo>
                <a:lnTo>
                  <a:pt x="5777999" y="32905"/>
                </a:lnTo>
                <a:lnTo>
                  <a:pt x="5823758" y="32200"/>
                </a:lnTo>
                <a:lnTo>
                  <a:pt x="5870184" y="31034"/>
                </a:lnTo>
                <a:lnTo>
                  <a:pt x="5917884" y="29431"/>
                </a:lnTo>
                <a:lnTo>
                  <a:pt x="5967467" y="27415"/>
                </a:lnTo>
                <a:lnTo>
                  <a:pt x="6019541" y="25009"/>
                </a:lnTo>
                <a:lnTo>
                  <a:pt x="6074713" y="22237"/>
                </a:lnTo>
                <a:lnTo>
                  <a:pt x="6133592" y="19124"/>
                </a:lnTo>
                <a:lnTo>
                  <a:pt x="6187952" y="16914"/>
                </a:lnTo>
                <a:lnTo>
                  <a:pt x="6243260" y="15939"/>
                </a:lnTo>
                <a:lnTo>
                  <a:pt x="6299223" y="16007"/>
                </a:lnTo>
                <a:lnTo>
                  <a:pt x="6355546" y="16926"/>
                </a:lnTo>
                <a:lnTo>
                  <a:pt x="6411936" y="18505"/>
                </a:lnTo>
                <a:lnTo>
                  <a:pt x="6468099" y="20552"/>
                </a:lnTo>
                <a:lnTo>
                  <a:pt x="6523742" y="22875"/>
                </a:lnTo>
                <a:lnTo>
                  <a:pt x="6578570" y="25283"/>
                </a:lnTo>
                <a:lnTo>
                  <a:pt x="6632290" y="27583"/>
                </a:lnTo>
                <a:lnTo>
                  <a:pt x="6684608" y="29585"/>
                </a:lnTo>
                <a:lnTo>
                  <a:pt x="6735230" y="31096"/>
                </a:lnTo>
                <a:lnTo>
                  <a:pt x="6783863" y="31924"/>
                </a:lnTo>
                <a:lnTo>
                  <a:pt x="6830213" y="31879"/>
                </a:lnTo>
                <a:lnTo>
                  <a:pt x="6873986" y="30768"/>
                </a:lnTo>
                <a:lnTo>
                  <a:pt x="6914888" y="28400"/>
                </a:lnTo>
                <a:lnTo>
                  <a:pt x="6952625" y="24582"/>
                </a:lnTo>
                <a:lnTo>
                  <a:pt x="6986905" y="19124"/>
                </a:lnTo>
                <a:lnTo>
                  <a:pt x="7025149" y="13321"/>
                </a:lnTo>
                <a:lnTo>
                  <a:pt x="7066183" y="10028"/>
                </a:lnTo>
                <a:lnTo>
                  <a:pt x="7109796" y="8858"/>
                </a:lnTo>
                <a:lnTo>
                  <a:pt x="7155777" y="9423"/>
                </a:lnTo>
                <a:lnTo>
                  <a:pt x="7203915" y="11335"/>
                </a:lnTo>
                <a:lnTo>
                  <a:pt x="7253999" y="14204"/>
                </a:lnTo>
                <a:lnTo>
                  <a:pt x="7305818" y="17645"/>
                </a:lnTo>
                <a:lnTo>
                  <a:pt x="7359162" y="21267"/>
                </a:lnTo>
                <a:lnTo>
                  <a:pt x="7413820" y="24683"/>
                </a:lnTo>
                <a:lnTo>
                  <a:pt x="7469580" y="27506"/>
                </a:lnTo>
                <a:lnTo>
                  <a:pt x="7526232" y="29346"/>
                </a:lnTo>
                <a:lnTo>
                  <a:pt x="7583565" y="29816"/>
                </a:lnTo>
                <a:lnTo>
                  <a:pt x="7641368" y="28528"/>
                </a:lnTo>
                <a:lnTo>
                  <a:pt x="7699430" y="25093"/>
                </a:lnTo>
                <a:lnTo>
                  <a:pt x="7757541" y="19124"/>
                </a:lnTo>
                <a:lnTo>
                  <a:pt x="7808693" y="13256"/>
                </a:lnTo>
                <a:lnTo>
                  <a:pt x="7859650" y="8590"/>
                </a:lnTo>
                <a:lnTo>
                  <a:pt x="7910427" y="5031"/>
                </a:lnTo>
                <a:lnTo>
                  <a:pt x="7961038" y="2486"/>
                </a:lnTo>
                <a:lnTo>
                  <a:pt x="8011499" y="861"/>
                </a:lnTo>
                <a:lnTo>
                  <a:pt x="8061825" y="64"/>
                </a:lnTo>
                <a:lnTo>
                  <a:pt x="8112031" y="0"/>
                </a:lnTo>
                <a:lnTo>
                  <a:pt x="8162133" y="575"/>
                </a:lnTo>
                <a:lnTo>
                  <a:pt x="8212146" y="1698"/>
                </a:lnTo>
                <a:lnTo>
                  <a:pt x="8262084" y="3273"/>
                </a:lnTo>
                <a:lnTo>
                  <a:pt x="8311964" y="5207"/>
                </a:lnTo>
                <a:lnTo>
                  <a:pt x="8361799" y="7408"/>
                </a:lnTo>
                <a:lnTo>
                  <a:pt x="8411606" y="9780"/>
                </a:lnTo>
                <a:lnTo>
                  <a:pt x="8461400" y="12232"/>
                </a:lnTo>
                <a:lnTo>
                  <a:pt x="8511196" y="14669"/>
                </a:lnTo>
                <a:lnTo>
                  <a:pt x="8561009" y="16997"/>
                </a:lnTo>
                <a:lnTo>
                  <a:pt x="8610854" y="19124"/>
                </a:lnTo>
                <a:lnTo>
                  <a:pt x="8665810" y="21209"/>
                </a:lnTo>
                <a:lnTo>
                  <a:pt x="8717995" y="22948"/>
                </a:lnTo>
                <a:lnTo>
                  <a:pt x="8767932" y="24354"/>
                </a:lnTo>
                <a:lnTo>
                  <a:pt x="8816142" y="25437"/>
                </a:lnTo>
                <a:lnTo>
                  <a:pt x="8863146" y="26208"/>
                </a:lnTo>
                <a:lnTo>
                  <a:pt x="8909466" y="26677"/>
                </a:lnTo>
                <a:lnTo>
                  <a:pt x="8955624" y="26855"/>
                </a:lnTo>
                <a:lnTo>
                  <a:pt x="9002140" y="26754"/>
                </a:lnTo>
                <a:lnTo>
                  <a:pt x="9049537" y="26384"/>
                </a:lnTo>
                <a:lnTo>
                  <a:pt x="9098336" y="25756"/>
                </a:lnTo>
                <a:lnTo>
                  <a:pt x="9149059" y="24881"/>
                </a:lnTo>
                <a:lnTo>
                  <a:pt x="9202226" y="23769"/>
                </a:lnTo>
                <a:lnTo>
                  <a:pt x="9258361" y="22432"/>
                </a:lnTo>
                <a:lnTo>
                  <a:pt x="9317984" y="20880"/>
                </a:lnTo>
                <a:lnTo>
                  <a:pt x="9381617" y="19124"/>
                </a:lnTo>
                <a:lnTo>
                  <a:pt x="9442680" y="17783"/>
                </a:lnTo>
                <a:lnTo>
                  <a:pt x="9502487" y="17160"/>
                </a:lnTo>
                <a:lnTo>
                  <a:pt x="9560989" y="17140"/>
                </a:lnTo>
                <a:lnTo>
                  <a:pt x="9618134" y="17606"/>
                </a:lnTo>
                <a:lnTo>
                  <a:pt x="9673873" y="18444"/>
                </a:lnTo>
                <a:lnTo>
                  <a:pt x="9728155" y="19537"/>
                </a:lnTo>
                <a:lnTo>
                  <a:pt x="9780931" y="20771"/>
                </a:lnTo>
                <a:lnTo>
                  <a:pt x="9832149" y="22029"/>
                </a:lnTo>
                <a:lnTo>
                  <a:pt x="9881760" y="23197"/>
                </a:lnTo>
                <a:lnTo>
                  <a:pt x="9929713" y="24158"/>
                </a:lnTo>
                <a:lnTo>
                  <a:pt x="9975959" y="24798"/>
                </a:lnTo>
                <a:lnTo>
                  <a:pt x="10020446" y="25000"/>
                </a:lnTo>
                <a:lnTo>
                  <a:pt x="10063126" y="24649"/>
                </a:lnTo>
                <a:lnTo>
                  <a:pt x="10103946" y="23630"/>
                </a:lnTo>
                <a:lnTo>
                  <a:pt x="10142858" y="21827"/>
                </a:lnTo>
                <a:lnTo>
                  <a:pt x="10179812" y="19124"/>
                </a:lnTo>
                <a:lnTo>
                  <a:pt x="10202049" y="55421"/>
                </a:lnTo>
                <a:lnTo>
                  <a:pt x="10226115" y="95708"/>
                </a:lnTo>
                <a:lnTo>
                  <a:pt x="10251726" y="139210"/>
                </a:lnTo>
                <a:lnTo>
                  <a:pt x="10278595" y="185155"/>
                </a:lnTo>
                <a:lnTo>
                  <a:pt x="10306437" y="232768"/>
                </a:lnTo>
                <a:lnTo>
                  <a:pt x="10334966" y="281277"/>
                </a:lnTo>
                <a:lnTo>
                  <a:pt x="10363898" y="329909"/>
                </a:lnTo>
                <a:lnTo>
                  <a:pt x="10392946" y="377889"/>
                </a:lnTo>
                <a:lnTo>
                  <a:pt x="10421826" y="424444"/>
                </a:lnTo>
                <a:lnTo>
                  <a:pt x="10450251" y="468802"/>
                </a:lnTo>
                <a:lnTo>
                  <a:pt x="10477937" y="510188"/>
                </a:lnTo>
                <a:lnTo>
                  <a:pt x="10504597" y="547830"/>
                </a:lnTo>
                <a:lnTo>
                  <a:pt x="10529946" y="580953"/>
                </a:lnTo>
                <a:lnTo>
                  <a:pt x="10576085" y="634953"/>
                </a:lnTo>
                <a:lnTo>
                  <a:pt x="10597704" y="663642"/>
                </a:lnTo>
                <a:lnTo>
                  <a:pt x="10640078" y="728518"/>
                </a:lnTo>
                <a:lnTo>
                  <a:pt x="10661548" y="764671"/>
                </a:lnTo>
                <a:lnTo>
                  <a:pt x="10683685" y="803278"/>
                </a:lnTo>
                <a:lnTo>
                  <a:pt x="10706846" y="844322"/>
                </a:lnTo>
                <a:lnTo>
                  <a:pt x="10731388" y="887787"/>
                </a:lnTo>
                <a:lnTo>
                  <a:pt x="10757671" y="933654"/>
                </a:lnTo>
                <a:lnTo>
                  <a:pt x="10786052" y="981908"/>
                </a:lnTo>
                <a:lnTo>
                  <a:pt x="10816889" y="1032531"/>
                </a:lnTo>
                <a:lnTo>
                  <a:pt x="10850540" y="1085506"/>
                </a:lnTo>
                <a:lnTo>
                  <a:pt x="10887362" y="1140817"/>
                </a:lnTo>
                <a:lnTo>
                  <a:pt x="10927715" y="1198446"/>
                </a:lnTo>
                <a:lnTo>
                  <a:pt x="10969704" y="1257721"/>
                </a:lnTo>
                <a:lnTo>
                  <a:pt x="11005444" y="1309804"/>
                </a:lnTo>
                <a:lnTo>
                  <a:pt x="11035964" y="1355906"/>
                </a:lnTo>
                <a:lnTo>
                  <a:pt x="11062294" y="1397241"/>
                </a:lnTo>
                <a:lnTo>
                  <a:pt x="11085461" y="1435020"/>
                </a:lnTo>
                <a:lnTo>
                  <a:pt x="11106494" y="1470455"/>
                </a:lnTo>
                <a:lnTo>
                  <a:pt x="11126422" y="1504759"/>
                </a:lnTo>
                <a:lnTo>
                  <a:pt x="11146274" y="1539144"/>
                </a:lnTo>
                <a:lnTo>
                  <a:pt x="11167078" y="1574821"/>
                </a:lnTo>
                <a:lnTo>
                  <a:pt x="11189863" y="1613004"/>
                </a:lnTo>
                <a:lnTo>
                  <a:pt x="11215659" y="1654904"/>
                </a:lnTo>
                <a:lnTo>
                  <a:pt x="11245492" y="1701734"/>
                </a:lnTo>
                <a:lnTo>
                  <a:pt x="11280394" y="1754706"/>
                </a:lnTo>
                <a:lnTo>
                  <a:pt x="11322152" y="1817051"/>
                </a:lnTo>
                <a:lnTo>
                  <a:pt x="11358565" y="1871550"/>
                </a:lnTo>
                <a:lnTo>
                  <a:pt x="11390384" y="1919426"/>
                </a:lnTo>
                <a:lnTo>
                  <a:pt x="11418361" y="1961902"/>
                </a:lnTo>
                <a:lnTo>
                  <a:pt x="11443246" y="2000202"/>
                </a:lnTo>
                <a:lnTo>
                  <a:pt x="11465791" y="2035547"/>
                </a:lnTo>
                <a:lnTo>
                  <a:pt x="11486747" y="2069161"/>
                </a:lnTo>
                <a:lnTo>
                  <a:pt x="11506865" y="2102267"/>
                </a:lnTo>
                <a:lnTo>
                  <a:pt x="11526895" y="2136088"/>
                </a:lnTo>
                <a:lnTo>
                  <a:pt x="11547590" y="2171845"/>
                </a:lnTo>
                <a:lnTo>
                  <a:pt x="11569700" y="2210763"/>
                </a:lnTo>
                <a:lnTo>
                  <a:pt x="11591567" y="2247846"/>
                </a:lnTo>
                <a:lnTo>
                  <a:pt x="11614812" y="2284383"/>
                </a:lnTo>
                <a:lnTo>
                  <a:pt x="11639335" y="2320893"/>
                </a:lnTo>
                <a:lnTo>
                  <a:pt x="11665039" y="2357892"/>
                </a:lnTo>
                <a:lnTo>
                  <a:pt x="11691824" y="2395899"/>
                </a:lnTo>
                <a:lnTo>
                  <a:pt x="11719591" y="2435432"/>
                </a:lnTo>
                <a:lnTo>
                  <a:pt x="11748242" y="2477009"/>
                </a:lnTo>
                <a:lnTo>
                  <a:pt x="11777678" y="2521147"/>
                </a:lnTo>
                <a:lnTo>
                  <a:pt x="11807801" y="2568365"/>
                </a:lnTo>
                <a:lnTo>
                  <a:pt x="11838510" y="2619180"/>
                </a:lnTo>
                <a:lnTo>
                  <a:pt x="11869708" y="2674110"/>
                </a:lnTo>
                <a:lnTo>
                  <a:pt x="11901297" y="2733673"/>
                </a:lnTo>
                <a:lnTo>
                  <a:pt x="11927162" y="2781972"/>
                </a:lnTo>
                <a:lnTo>
                  <a:pt x="11953844" y="2827810"/>
                </a:lnTo>
                <a:lnTo>
                  <a:pt x="11981169" y="2871531"/>
                </a:lnTo>
                <a:lnTo>
                  <a:pt x="12008965" y="2913482"/>
                </a:lnTo>
                <a:lnTo>
                  <a:pt x="12037060" y="2954006"/>
                </a:lnTo>
                <a:lnTo>
                  <a:pt x="12065279" y="2993450"/>
                </a:lnTo>
                <a:lnTo>
                  <a:pt x="12093451" y="3032156"/>
                </a:lnTo>
                <a:lnTo>
                  <a:pt x="12121403" y="3070471"/>
                </a:lnTo>
                <a:lnTo>
                  <a:pt x="12148962" y="3108740"/>
                </a:lnTo>
                <a:lnTo>
                  <a:pt x="12175955" y="3147306"/>
                </a:lnTo>
                <a:lnTo>
                  <a:pt x="12193523" y="3173543"/>
                </a:lnTo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208271"/>
            <a:ext cx="12193905" cy="36830"/>
          </a:xfrm>
          <a:custGeom>
            <a:avLst/>
            <a:gdLst/>
            <a:ahLst/>
            <a:cxnLst/>
            <a:rect l="l" t="t" r="r" b="b"/>
            <a:pathLst>
              <a:path w="12193905" h="36829">
                <a:moveTo>
                  <a:pt x="12193523" y="9607"/>
                </a:moveTo>
                <a:lnTo>
                  <a:pt x="12190101" y="9408"/>
                </a:lnTo>
                <a:lnTo>
                  <a:pt x="12144168" y="7664"/>
                </a:lnTo>
                <a:lnTo>
                  <a:pt x="12100561" y="6998"/>
                </a:lnTo>
                <a:lnTo>
                  <a:pt x="12057420" y="7313"/>
                </a:lnTo>
                <a:lnTo>
                  <a:pt x="12012882" y="8517"/>
                </a:lnTo>
                <a:lnTo>
                  <a:pt x="11965087" y="10513"/>
                </a:lnTo>
                <a:lnTo>
                  <a:pt x="11912171" y="13208"/>
                </a:lnTo>
                <a:lnTo>
                  <a:pt x="11852275" y="16506"/>
                </a:lnTo>
                <a:lnTo>
                  <a:pt x="11767674" y="20495"/>
                </a:lnTo>
                <a:lnTo>
                  <a:pt x="11702476" y="22134"/>
                </a:lnTo>
                <a:lnTo>
                  <a:pt x="11651551" y="21988"/>
                </a:lnTo>
                <a:lnTo>
                  <a:pt x="11609770" y="20624"/>
                </a:lnTo>
                <a:lnTo>
                  <a:pt x="11572004" y="18608"/>
                </a:lnTo>
                <a:lnTo>
                  <a:pt x="11533124" y="16506"/>
                </a:lnTo>
                <a:lnTo>
                  <a:pt x="11486516" y="14652"/>
                </a:lnTo>
                <a:lnTo>
                  <a:pt x="11431834" y="13179"/>
                </a:lnTo>
                <a:lnTo>
                  <a:pt x="11373151" y="12358"/>
                </a:lnTo>
                <a:lnTo>
                  <a:pt x="11314542" y="12459"/>
                </a:lnTo>
                <a:lnTo>
                  <a:pt x="11260082" y="13752"/>
                </a:lnTo>
                <a:lnTo>
                  <a:pt x="11213846" y="16506"/>
                </a:lnTo>
                <a:lnTo>
                  <a:pt x="11197053" y="17583"/>
                </a:lnTo>
                <a:lnTo>
                  <a:pt x="11172829" y="18555"/>
                </a:lnTo>
                <a:lnTo>
                  <a:pt x="11104751" y="20172"/>
                </a:lnTo>
                <a:lnTo>
                  <a:pt x="11062231" y="20812"/>
                </a:lnTo>
                <a:lnTo>
                  <a:pt x="11014947" y="21336"/>
                </a:lnTo>
                <a:lnTo>
                  <a:pt x="10963565" y="21743"/>
                </a:lnTo>
                <a:lnTo>
                  <a:pt x="10908752" y="22029"/>
                </a:lnTo>
                <a:lnTo>
                  <a:pt x="10851175" y="22192"/>
                </a:lnTo>
                <a:lnTo>
                  <a:pt x="10791501" y="22229"/>
                </a:lnTo>
                <a:lnTo>
                  <a:pt x="10730397" y="22139"/>
                </a:lnTo>
                <a:lnTo>
                  <a:pt x="10668530" y="21918"/>
                </a:lnTo>
                <a:lnTo>
                  <a:pt x="10606566" y="21564"/>
                </a:lnTo>
                <a:lnTo>
                  <a:pt x="10545173" y="21074"/>
                </a:lnTo>
                <a:lnTo>
                  <a:pt x="10485018" y="20447"/>
                </a:lnTo>
                <a:lnTo>
                  <a:pt x="10426766" y="19679"/>
                </a:lnTo>
                <a:lnTo>
                  <a:pt x="10371087" y="18767"/>
                </a:lnTo>
                <a:lnTo>
                  <a:pt x="10318645" y="17711"/>
                </a:lnTo>
                <a:lnTo>
                  <a:pt x="10270109" y="16506"/>
                </a:lnTo>
                <a:lnTo>
                  <a:pt x="10185129" y="14030"/>
                </a:lnTo>
                <a:lnTo>
                  <a:pt x="10122961" y="12040"/>
                </a:lnTo>
                <a:lnTo>
                  <a:pt x="10079133" y="10594"/>
                </a:lnTo>
                <a:lnTo>
                  <a:pt x="10049175" y="9748"/>
                </a:lnTo>
                <a:lnTo>
                  <a:pt x="10028616" y="9559"/>
                </a:lnTo>
                <a:lnTo>
                  <a:pt x="10012985" y="10083"/>
                </a:lnTo>
                <a:lnTo>
                  <a:pt x="9997812" y="11378"/>
                </a:lnTo>
                <a:lnTo>
                  <a:pt x="9978627" y="13500"/>
                </a:lnTo>
                <a:lnTo>
                  <a:pt x="9950958" y="16506"/>
                </a:lnTo>
                <a:lnTo>
                  <a:pt x="9924301" y="18134"/>
                </a:lnTo>
                <a:lnTo>
                  <a:pt x="9888299" y="18694"/>
                </a:lnTo>
                <a:lnTo>
                  <a:pt x="9844407" y="18391"/>
                </a:lnTo>
                <a:lnTo>
                  <a:pt x="9794080" y="17430"/>
                </a:lnTo>
                <a:lnTo>
                  <a:pt x="9738774" y="16013"/>
                </a:lnTo>
                <a:lnTo>
                  <a:pt x="9679943" y="14347"/>
                </a:lnTo>
                <a:lnTo>
                  <a:pt x="9619043" y="12635"/>
                </a:lnTo>
                <a:lnTo>
                  <a:pt x="9557529" y="11080"/>
                </a:lnTo>
                <a:lnTo>
                  <a:pt x="9496855" y="9888"/>
                </a:lnTo>
                <a:lnTo>
                  <a:pt x="9438477" y="9262"/>
                </a:lnTo>
                <a:lnTo>
                  <a:pt x="9383851" y="9407"/>
                </a:lnTo>
                <a:lnTo>
                  <a:pt x="9334431" y="10526"/>
                </a:lnTo>
                <a:lnTo>
                  <a:pt x="9291672" y="12825"/>
                </a:lnTo>
                <a:lnTo>
                  <a:pt x="9257030" y="16506"/>
                </a:lnTo>
                <a:lnTo>
                  <a:pt x="9211315" y="21578"/>
                </a:lnTo>
                <a:lnTo>
                  <a:pt x="9167185" y="23510"/>
                </a:lnTo>
                <a:lnTo>
                  <a:pt x="9123571" y="23105"/>
                </a:lnTo>
                <a:lnTo>
                  <a:pt x="9079406" y="21164"/>
                </a:lnTo>
                <a:lnTo>
                  <a:pt x="9033620" y="18490"/>
                </a:lnTo>
                <a:lnTo>
                  <a:pt x="8985146" y="15886"/>
                </a:lnTo>
                <a:lnTo>
                  <a:pt x="8932915" y="14152"/>
                </a:lnTo>
                <a:lnTo>
                  <a:pt x="8875859" y="14091"/>
                </a:lnTo>
                <a:lnTo>
                  <a:pt x="8812911" y="16506"/>
                </a:lnTo>
                <a:lnTo>
                  <a:pt x="8749435" y="18919"/>
                </a:lnTo>
                <a:lnTo>
                  <a:pt x="8691062" y="18851"/>
                </a:lnTo>
                <a:lnTo>
                  <a:pt x="8637119" y="17108"/>
                </a:lnTo>
                <a:lnTo>
                  <a:pt x="8586933" y="14493"/>
                </a:lnTo>
                <a:lnTo>
                  <a:pt x="8539830" y="11812"/>
                </a:lnTo>
                <a:lnTo>
                  <a:pt x="8495138" y="9869"/>
                </a:lnTo>
                <a:lnTo>
                  <a:pt x="8452183" y="9467"/>
                </a:lnTo>
                <a:lnTo>
                  <a:pt x="8410292" y="11411"/>
                </a:lnTo>
                <a:lnTo>
                  <a:pt x="8368792" y="16506"/>
                </a:lnTo>
                <a:lnTo>
                  <a:pt x="8325991" y="22679"/>
                </a:lnTo>
                <a:lnTo>
                  <a:pt x="8280849" y="27317"/>
                </a:lnTo>
                <a:lnTo>
                  <a:pt x="8233668" y="30417"/>
                </a:lnTo>
                <a:lnTo>
                  <a:pt x="8184750" y="31975"/>
                </a:lnTo>
                <a:lnTo>
                  <a:pt x="8134396" y="31988"/>
                </a:lnTo>
                <a:lnTo>
                  <a:pt x="8082910" y="30451"/>
                </a:lnTo>
                <a:lnTo>
                  <a:pt x="8030592" y="27361"/>
                </a:lnTo>
                <a:lnTo>
                  <a:pt x="7977746" y="22714"/>
                </a:lnTo>
                <a:lnTo>
                  <a:pt x="7924673" y="16506"/>
                </a:lnTo>
                <a:lnTo>
                  <a:pt x="7871302" y="10710"/>
                </a:lnTo>
                <a:lnTo>
                  <a:pt x="7817714" y="7090"/>
                </a:lnTo>
                <a:lnTo>
                  <a:pt x="7764431" y="5336"/>
                </a:lnTo>
                <a:lnTo>
                  <a:pt x="7711980" y="5135"/>
                </a:lnTo>
                <a:lnTo>
                  <a:pt x="7660884" y="6175"/>
                </a:lnTo>
                <a:lnTo>
                  <a:pt x="7611669" y="8144"/>
                </a:lnTo>
                <a:lnTo>
                  <a:pt x="7564859" y="10731"/>
                </a:lnTo>
                <a:lnTo>
                  <a:pt x="7520979" y="13622"/>
                </a:lnTo>
                <a:lnTo>
                  <a:pt x="7480554" y="16506"/>
                </a:lnTo>
                <a:lnTo>
                  <a:pt x="7444888" y="18344"/>
                </a:lnTo>
                <a:lnTo>
                  <a:pt x="7401911" y="19402"/>
                </a:lnTo>
                <a:lnTo>
                  <a:pt x="7352988" y="19819"/>
                </a:lnTo>
                <a:lnTo>
                  <a:pt x="7299485" y="19732"/>
                </a:lnTo>
                <a:lnTo>
                  <a:pt x="7242768" y="19277"/>
                </a:lnTo>
                <a:lnTo>
                  <a:pt x="7184203" y="18591"/>
                </a:lnTo>
                <a:lnTo>
                  <a:pt x="7125156" y="17813"/>
                </a:lnTo>
                <a:lnTo>
                  <a:pt x="7066993" y="17078"/>
                </a:lnTo>
                <a:lnTo>
                  <a:pt x="7011079" y="16524"/>
                </a:lnTo>
                <a:lnTo>
                  <a:pt x="6958782" y="16288"/>
                </a:lnTo>
                <a:lnTo>
                  <a:pt x="6911467" y="16506"/>
                </a:lnTo>
                <a:lnTo>
                  <a:pt x="6858502" y="16924"/>
                </a:lnTo>
                <a:lnTo>
                  <a:pt x="6807639" y="17033"/>
                </a:lnTo>
                <a:lnTo>
                  <a:pt x="6758366" y="16921"/>
                </a:lnTo>
                <a:lnTo>
                  <a:pt x="6710167" y="16676"/>
                </a:lnTo>
                <a:lnTo>
                  <a:pt x="6662532" y="16384"/>
                </a:lnTo>
                <a:lnTo>
                  <a:pt x="6614945" y="16134"/>
                </a:lnTo>
                <a:lnTo>
                  <a:pt x="6566894" y="16013"/>
                </a:lnTo>
                <a:lnTo>
                  <a:pt x="6517866" y="16108"/>
                </a:lnTo>
                <a:lnTo>
                  <a:pt x="6467348" y="16506"/>
                </a:lnTo>
                <a:lnTo>
                  <a:pt x="6422794" y="16544"/>
                </a:lnTo>
                <a:lnTo>
                  <a:pt x="6373939" y="15866"/>
                </a:lnTo>
                <a:lnTo>
                  <a:pt x="6321737" y="14708"/>
                </a:lnTo>
                <a:lnTo>
                  <a:pt x="6267146" y="13306"/>
                </a:lnTo>
                <a:lnTo>
                  <a:pt x="6211120" y="11897"/>
                </a:lnTo>
                <a:lnTo>
                  <a:pt x="6154615" y="10716"/>
                </a:lnTo>
                <a:lnTo>
                  <a:pt x="6098589" y="10000"/>
                </a:lnTo>
                <a:lnTo>
                  <a:pt x="6043998" y="9985"/>
                </a:lnTo>
                <a:lnTo>
                  <a:pt x="5991796" y="10907"/>
                </a:lnTo>
                <a:lnTo>
                  <a:pt x="5942941" y="13002"/>
                </a:lnTo>
                <a:lnTo>
                  <a:pt x="5898388" y="16506"/>
                </a:lnTo>
                <a:lnTo>
                  <a:pt x="5866228" y="19488"/>
                </a:lnTo>
                <a:lnTo>
                  <a:pt x="5828102" y="22477"/>
                </a:lnTo>
                <a:lnTo>
                  <a:pt x="5784747" y="25388"/>
                </a:lnTo>
                <a:lnTo>
                  <a:pt x="5736895" y="28133"/>
                </a:lnTo>
                <a:lnTo>
                  <a:pt x="5685283" y="30625"/>
                </a:lnTo>
                <a:lnTo>
                  <a:pt x="5630644" y="32779"/>
                </a:lnTo>
                <a:lnTo>
                  <a:pt x="5573715" y="34505"/>
                </a:lnTo>
                <a:lnTo>
                  <a:pt x="5515229" y="35718"/>
                </a:lnTo>
                <a:lnTo>
                  <a:pt x="5455921" y="36331"/>
                </a:lnTo>
                <a:lnTo>
                  <a:pt x="5396527" y="36257"/>
                </a:lnTo>
                <a:lnTo>
                  <a:pt x="5337781" y="35408"/>
                </a:lnTo>
                <a:lnTo>
                  <a:pt x="5280417" y="33698"/>
                </a:lnTo>
                <a:lnTo>
                  <a:pt x="5225172" y="31040"/>
                </a:lnTo>
                <a:lnTo>
                  <a:pt x="5172779" y="27346"/>
                </a:lnTo>
                <a:lnTo>
                  <a:pt x="5123974" y="22531"/>
                </a:lnTo>
                <a:lnTo>
                  <a:pt x="5079492" y="16506"/>
                </a:lnTo>
                <a:lnTo>
                  <a:pt x="5010522" y="7878"/>
                </a:lnTo>
                <a:lnTo>
                  <a:pt x="4951650" y="4719"/>
                </a:lnTo>
                <a:lnTo>
                  <a:pt x="4900652" y="5610"/>
                </a:lnTo>
                <a:lnTo>
                  <a:pt x="4855301" y="9131"/>
                </a:lnTo>
                <a:lnTo>
                  <a:pt x="4813372" y="13863"/>
                </a:lnTo>
                <a:lnTo>
                  <a:pt x="4772641" y="18386"/>
                </a:lnTo>
                <a:lnTo>
                  <a:pt x="4730880" y="21281"/>
                </a:lnTo>
                <a:lnTo>
                  <a:pt x="4685866" y="21127"/>
                </a:lnTo>
                <a:lnTo>
                  <a:pt x="4635373" y="16506"/>
                </a:lnTo>
                <a:lnTo>
                  <a:pt x="4571954" y="10398"/>
                </a:lnTo>
                <a:lnTo>
                  <a:pt x="4518694" y="9605"/>
                </a:lnTo>
                <a:lnTo>
                  <a:pt x="4473063" y="12160"/>
                </a:lnTo>
                <a:lnTo>
                  <a:pt x="4432531" y="16095"/>
                </a:lnTo>
                <a:lnTo>
                  <a:pt x="4394567" y="19442"/>
                </a:lnTo>
                <a:lnTo>
                  <a:pt x="4356640" y="20235"/>
                </a:lnTo>
                <a:lnTo>
                  <a:pt x="4316222" y="16506"/>
                </a:lnTo>
                <a:lnTo>
                  <a:pt x="4297195" y="14617"/>
                </a:lnTo>
                <a:lnTo>
                  <a:pt x="4271787" y="13752"/>
                </a:lnTo>
                <a:lnTo>
                  <a:pt x="4203927" y="14515"/>
                </a:lnTo>
                <a:lnTo>
                  <a:pt x="4162527" y="15857"/>
                </a:lnTo>
                <a:lnTo>
                  <a:pt x="4116846" y="17649"/>
                </a:lnTo>
                <a:lnTo>
                  <a:pt x="4067411" y="19746"/>
                </a:lnTo>
                <a:lnTo>
                  <a:pt x="4014745" y="22005"/>
                </a:lnTo>
                <a:lnTo>
                  <a:pt x="3959375" y="24283"/>
                </a:lnTo>
                <a:lnTo>
                  <a:pt x="3901826" y="26435"/>
                </a:lnTo>
                <a:lnTo>
                  <a:pt x="3842623" y="28320"/>
                </a:lnTo>
                <a:lnTo>
                  <a:pt x="3782291" y="29792"/>
                </a:lnTo>
                <a:lnTo>
                  <a:pt x="3721355" y="30709"/>
                </a:lnTo>
                <a:lnTo>
                  <a:pt x="3660342" y="30926"/>
                </a:lnTo>
                <a:lnTo>
                  <a:pt x="3599775" y="30301"/>
                </a:lnTo>
                <a:lnTo>
                  <a:pt x="3540181" y="28691"/>
                </a:lnTo>
                <a:lnTo>
                  <a:pt x="3482084" y="25950"/>
                </a:lnTo>
                <a:lnTo>
                  <a:pt x="3426010" y="21937"/>
                </a:lnTo>
                <a:lnTo>
                  <a:pt x="3372485" y="16506"/>
                </a:lnTo>
                <a:lnTo>
                  <a:pt x="3292913" y="7747"/>
                </a:lnTo>
                <a:lnTo>
                  <a:pt x="3232164" y="2458"/>
                </a:lnTo>
                <a:lnTo>
                  <a:pt x="3187335" y="66"/>
                </a:lnTo>
                <a:lnTo>
                  <a:pt x="3155520" y="0"/>
                </a:lnTo>
                <a:lnTo>
                  <a:pt x="3133818" y="1684"/>
                </a:lnTo>
                <a:lnTo>
                  <a:pt x="3119322" y="4548"/>
                </a:lnTo>
                <a:lnTo>
                  <a:pt x="3109131" y="8019"/>
                </a:lnTo>
                <a:lnTo>
                  <a:pt x="3100341" y="11522"/>
                </a:lnTo>
                <a:lnTo>
                  <a:pt x="3090047" y="14487"/>
                </a:lnTo>
                <a:lnTo>
                  <a:pt x="3075346" y="16339"/>
                </a:lnTo>
                <a:lnTo>
                  <a:pt x="3053334" y="16506"/>
                </a:lnTo>
                <a:lnTo>
                  <a:pt x="3027521" y="15671"/>
                </a:lnTo>
                <a:lnTo>
                  <a:pt x="2992861" y="14587"/>
                </a:lnTo>
                <a:lnTo>
                  <a:pt x="2950650" y="13349"/>
                </a:lnTo>
                <a:lnTo>
                  <a:pt x="2902188" y="12052"/>
                </a:lnTo>
                <a:lnTo>
                  <a:pt x="2848773" y="10789"/>
                </a:lnTo>
                <a:lnTo>
                  <a:pt x="2791703" y="9655"/>
                </a:lnTo>
                <a:lnTo>
                  <a:pt x="2732278" y="8744"/>
                </a:lnTo>
                <a:lnTo>
                  <a:pt x="2671794" y="8149"/>
                </a:lnTo>
                <a:lnTo>
                  <a:pt x="2611552" y="7965"/>
                </a:lnTo>
                <a:lnTo>
                  <a:pt x="2552850" y="8287"/>
                </a:lnTo>
                <a:lnTo>
                  <a:pt x="2496985" y="9207"/>
                </a:lnTo>
                <a:lnTo>
                  <a:pt x="2445258" y="10821"/>
                </a:lnTo>
                <a:lnTo>
                  <a:pt x="2398965" y="13223"/>
                </a:lnTo>
                <a:lnTo>
                  <a:pt x="2359406" y="16506"/>
                </a:lnTo>
                <a:lnTo>
                  <a:pt x="2283288" y="23076"/>
                </a:lnTo>
                <a:lnTo>
                  <a:pt x="2220072" y="25845"/>
                </a:lnTo>
                <a:lnTo>
                  <a:pt x="2166953" y="25693"/>
                </a:lnTo>
                <a:lnTo>
                  <a:pt x="2121125" y="23500"/>
                </a:lnTo>
                <a:lnTo>
                  <a:pt x="2079785" y="20144"/>
                </a:lnTo>
                <a:lnTo>
                  <a:pt x="2040127" y="16506"/>
                </a:lnTo>
                <a:lnTo>
                  <a:pt x="2019643" y="15381"/>
                </a:lnTo>
                <a:lnTo>
                  <a:pt x="1988887" y="14593"/>
                </a:lnTo>
                <a:lnTo>
                  <a:pt x="1949182" y="14102"/>
                </a:lnTo>
                <a:lnTo>
                  <a:pt x="1901853" y="13869"/>
                </a:lnTo>
                <a:lnTo>
                  <a:pt x="1848226" y="13852"/>
                </a:lnTo>
                <a:lnTo>
                  <a:pt x="1789623" y="14012"/>
                </a:lnTo>
                <a:lnTo>
                  <a:pt x="1727369" y="14308"/>
                </a:lnTo>
                <a:lnTo>
                  <a:pt x="1662788" y="14701"/>
                </a:lnTo>
                <a:lnTo>
                  <a:pt x="1597206" y="15151"/>
                </a:lnTo>
                <a:lnTo>
                  <a:pt x="1531945" y="15617"/>
                </a:lnTo>
                <a:lnTo>
                  <a:pt x="1468331" y="16059"/>
                </a:lnTo>
                <a:lnTo>
                  <a:pt x="1407688" y="16437"/>
                </a:lnTo>
                <a:lnTo>
                  <a:pt x="1351339" y="16711"/>
                </a:lnTo>
                <a:lnTo>
                  <a:pt x="1300610" y="16840"/>
                </a:lnTo>
                <a:lnTo>
                  <a:pt x="1256825" y="16786"/>
                </a:lnTo>
                <a:lnTo>
                  <a:pt x="1221308" y="16506"/>
                </a:lnTo>
                <a:lnTo>
                  <a:pt x="1182900" y="16249"/>
                </a:lnTo>
                <a:lnTo>
                  <a:pt x="1139037" y="16347"/>
                </a:lnTo>
                <a:lnTo>
                  <a:pt x="1090652" y="16723"/>
                </a:lnTo>
                <a:lnTo>
                  <a:pt x="1038680" y="17297"/>
                </a:lnTo>
                <a:lnTo>
                  <a:pt x="984057" y="17990"/>
                </a:lnTo>
                <a:lnTo>
                  <a:pt x="927717" y="18723"/>
                </a:lnTo>
                <a:lnTo>
                  <a:pt x="870596" y="19416"/>
                </a:lnTo>
                <a:lnTo>
                  <a:pt x="813627" y="19991"/>
                </a:lnTo>
                <a:lnTo>
                  <a:pt x="757746" y="20367"/>
                </a:lnTo>
                <a:lnTo>
                  <a:pt x="703888" y="20466"/>
                </a:lnTo>
                <a:lnTo>
                  <a:pt x="652987" y="20209"/>
                </a:lnTo>
                <a:lnTo>
                  <a:pt x="605979" y="19516"/>
                </a:lnTo>
                <a:lnTo>
                  <a:pt x="563798" y="18308"/>
                </a:lnTo>
                <a:lnTo>
                  <a:pt x="527380" y="16506"/>
                </a:lnTo>
                <a:lnTo>
                  <a:pt x="492455" y="14534"/>
                </a:lnTo>
                <a:lnTo>
                  <a:pt x="454251" y="12868"/>
                </a:lnTo>
                <a:lnTo>
                  <a:pt x="412950" y="11506"/>
                </a:lnTo>
                <a:lnTo>
                  <a:pt x="368731" y="10449"/>
                </a:lnTo>
                <a:lnTo>
                  <a:pt x="321774" y="9697"/>
                </a:lnTo>
                <a:lnTo>
                  <a:pt x="272259" y="9247"/>
                </a:lnTo>
                <a:lnTo>
                  <a:pt x="220367" y="9101"/>
                </a:lnTo>
                <a:lnTo>
                  <a:pt x="166278" y="9257"/>
                </a:lnTo>
                <a:lnTo>
                  <a:pt x="110171" y="9714"/>
                </a:lnTo>
                <a:lnTo>
                  <a:pt x="52228" y="10473"/>
                </a:lnTo>
                <a:lnTo>
                  <a:pt x="0" y="11401"/>
                </a:lnTo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3228" y="5765291"/>
            <a:ext cx="1785366" cy="578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08167" y="5834278"/>
            <a:ext cx="146113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i="1" spc="-19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2000" b="1" i="1" spc="-260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2000" b="1" i="1" spc="-15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344" y="1975104"/>
            <a:ext cx="11526011" cy="4059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30467" y="3717035"/>
            <a:ext cx="1390015" cy="137160"/>
          </a:xfrm>
          <a:custGeom>
            <a:avLst/>
            <a:gdLst/>
            <a:ahLst/>
            <a:cxnLst/>
            <a:rect l="l" t="t" r="r" b="b"/>
            <a:pathLst>
              <a:path w="1390015" h="137160">
                <a:moveTo>
                  <a:pt x="0" y="137159"/>
                </a:moveTo>
                <a:lnTo>
                  <a:pt x="403225" y="137159"/>
                </a:lnTo>
                <a:lnTo>
                  <a:pt x="323596" y="0"/>
                </a:lnTo>
                <a:lnTo>
                  <a:pt x="1389888" y="0"/>
                </a:lnTo>
              </a:path>
            </a:pathLst>
          </a:custGeom>
          <a:ln w="19050">
            <a:solidFill>
              <a:srgbClr val="68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5376" y="2980944"/>
            <a:ext cx="901065" cy="187960"/>
          </a:xfrm>
          <a:custGeom>
            <a:avLst/>
            <a:gdLst/>
            <a:ahLst/>
            <a:cxnLst/>
            <a:rect l="l" t="t" r="r" b="b"/>
            <a:pathLst>
              <a:path w="901064" h="187960">
                <a:moveTo>
                  <a:pt x="0" y="187451"/>
                </a:moveTo>
                <a:lnTo>
                  <a:pt x="511682" y="182244"/>
                </a:lnTo>
                <a:lnTo>
                  <a:pt x="426338" y="0"/>
                </a:lnTo>
                <a:lnTo>
                  <a:pt x="900684" y="5206"/>
                </a:lnTo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6776" y="3291840"/>
            <a:ext cx="809625" cy="137160"/>
          </a:xfrm>
          <a:custGeom>
            <a:avLst/>
            <a:gdLst/>
            <a:ahLst/>
            <a:cxnLst/>
            <a:rect l="l" t="t" r="r" b="b"/>
            <a:pathLst>
              <a:path w="809625" h="137160">
                <a:moveTo>
                  <a:pt x="0" y="15875"/>
                </a:moveTo>
                <a:lnTo>
                  <a:pt x="500506" y="0"/>
                </a:lnTo>
                <a:lnTo>
                  <a:pt x="564388" y="137160"/>
                </a:lnTo>
                <a:lnTo>
                  <a:pt x="809244" y="131825"/>
                </a:lnTo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4188" y="3360420"/>
            <a:ext cx="4105910" cy="494030"/>
          </a:xfrm>
          <a:custGeom>
            <a:avLst/>
            <a:gdLst/>
            <a:ahLst/>
            <a:cxnLst/>
            <a:rect l="l" t="t" r="r" b="b"/>
            <a:pathLst>
              <a:path w="4105910" h="494029">
                <a:moveTo>
                  <a:pt x="4105656" y="493775"/>
                </a:moveTo>
                <a:lnTo>
                  <a:pt x="1536954" y="493775"/>
                </a:lnTo>
                <a:lnTo>
                  <a:pt x="1435862" y="265429"/>
                </a:lnTo>
                <a:lnTo>
                  <a:pt x="180848" y="265429"/>
                </a:lnTo>
                <a:lnTo>
                  <a:pt x="101092" y="265429"/>
                </a:lnTo>
                <a:lnTo>
                  <a:pt x="0" y="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3379" y="3049523"/>
            <a:ext cx="3959860" cy="0"/>
          </a:xfrm>
          <a:custGeom>
            <a:avLst/>
            <a:gdLst/>
            <a:ahLst/>
            <a:cxnLst/>
            <a:rect l="l" t="t" r="r" b="b"/>
            <a:pathLst>
              <a:path w="3959859">
                <a:moveTo>
                  <a:pt x="0" y="0"/>
                </a:moveTo>
                <a:lnTo>
                  <a:pt x="3959352" y="0"/>
                </a:lnTo>
              </a:path>
            </a:pathLst>
          </a:custGeom>
          <a:ln w="19050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34255" y="3278123"/>
            <a:ext cx="3465829" cy="119380"/>
          </a:xfrm>
          <a:custGeom>
            <a:avLst/>
            <a:gdLst/>
            <a:ahLst/>
            <a:cxnLst/>
            <a:rect l="l" t="t" r="r" b="b"/>
            <a:pathLst>
              <a:path w="3465829" h="119379">
                <a:moveTo>
                  <a:pt x="0" y="118872"/>
                </a:moveTo>
                <a:lnTo>
                  <a:pt x="2290953" y="118872"/>
                </a:lnTo>
                <a:lnTo>
                  <a:pt x="2211197" y="0"/>
                </a:lnTo>
                <a:lnTo>
                  <a:pt x="3465576" y="0"/>
                </a:lnTo>
              </a:path>
            </a:pathLst>
          </a:custGeom>
          <a:ln w="19050">
            <a:solidFill>
              <a:srgbClr val="2B61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36591" y="3995928"/>
            <a:ext cx="2565400" cy="338455"/>
          </a:xfrm>
          <a:custGeom>
            <a:avLst/>
            <a:gdLst/>
            <a:ahLst/>
            <a:cxnLst/>
            <a:rect l="l" t="t" r="r" b="b"/>
            <a:pathLst>
              <a:path w="2565400" h="338454">
                <a:moveTo>
                  <a:pt x="0" y="338328"/>
                </a:moveTo>
                <a:lnTo>
                  <a:pt x="693674" y="338328"/>
                </a:lnTo>
                <a:lnTo>
                  <a:pt x="569976" y="194183"/>
                </a:lnTo>
                <a:lnTo>
                  <a:pt x="1833626" y="194183"/>
                </a:lnTo>
                <a:lnTo>
                  <a:pt x="1726057" y="0"/>
                </a:lnTo>
                <a:lnTo>
                  <a:pt x="2564891" y="0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06623" y="4443984"/>
            <a:ext cx="4165600" cy="192405"/>
          </a:xfrm>
          <a:custGeom>
            <a:avLst/>
            <a:gdLst/>
            <a:ahLst/>
            <a:cxnLst/>
            <a:rect l="l" t="t" r="r" b="b"/>
            <a:pathLst>
              <a:path w="4165600" h="192404">
                <a:moveTo>
                  <a:pt x="0" y="0"/>
                </a:moveTo>
                <a:lnTo>
                  <a:pt x="2551684" y="0"/>
                </a:lnTo>
                <a:lnTo>
                  <a:pt x="2688971" y="192024"/>
                </a:lnTo>
                <a:lnTo>
                  <a:pt x="4165092" y="192024"/>
                </a:lnTo>
              </a:path>
            </a:pathLst>
          </a:custGeom>
          <a:ln w="19050">
            <a:solidFill>
              <a:srgbClr val="9435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89619" y="3396996"/>
            <a:ext cx="585470" cy="114300"/>
          </a:xfrm>
          <a:custGeom>
            <a:avLst/>
            <a:gdLst/>
            <a:ahLst/>
            <a:cxnLst/>
            <a:rect l="l" t="t" r="r" b="b"/>
            <a:pathLst>
              <a:path w="585470" h="114300">
                <a:moveTo>
                  <a:pt x="0" y="114300"/>
                </a:moveTo>
                <a:lnTo>
                  <a:pt x="500125" y="114300"/>
                </a:lnTo>
                <a:lnTo>
                  <a:pt x="414908" y="0"/>
                </a:lnTo>
                <a:lnTo>
                  <a:pt x="585215" y="0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87968" y="3506723"/>
            <a:ext cx="805180" cy="105410"/>
          </a:xfrm>
          <a:custGeom>
            <a:avLst/>
            <a:gdLst/>
            <a:ahLst/>
            <a:cxnLst/>
            <a:rect l="l" t="t" r="r" b="b"/>
            <a:pathLst>
              <a:path w="805179" h="105410">
                <a:moveTo>
                  <a:pt x="0" y="0"/>
                </a:moveTo>
                <a:lnTo>
                  <a:pt x="79882" y="105156"/>
                </a:lnTo>
                <a:lnTo>
                  <a:pt x="804672" y="105156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33004" y="3753611"/>
            <a:ext cx="1920239" cy="78105"/>
          </a:xfrm>
          <a:custGeom>
            <a:avLst/>
            <a:gdLst/>
            <a:ahLst/>
            <a:cxnLst/>
            <a:rect l="l" t="t" r="r" b="b"/>
            <a:pathLst>
              <a:path w="1920240" h="78104">
                <a:moveTo>
                  <a:pt x="0" y="0"/>
                </a:moveTo>
                <a:lnTo>
                  <a:pt x="1478788" y="0"/>
                </a:lnTo>
                <a:lnTo>
                  <a:pt x="1553210" y="77724"/>
                </a:lnTo>
                <a:lnTo>
                  <a:pt x="1920240" y="77724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46135" y="3963923"/>
            <a:ext cx="581025" cy="114300"/>
          </a:xfrm>
          <a:custGeom>
            <a:avLst/>
            <a:gdLst/>
            <a:ahLst/>
            <a:cxnLst/>
            <a:rect l="l" t="t" r="r" b="b"/>
            <a:pathLst>
              <a:path w="581025" h="114300">
                <a:moveTo>
                  <a:pt x="0" y="114300"/>
                </a:moveTo>
                <a:lnTo>
                  <a:pt x="580644" y="114300"/>
                </a:lnTo>
                <a:lnTo>
                  <a:pt x="522097" y="57150"/>
                </a:lnTo>
                <a:lnTo>
                  <a:pt x="463423" y="0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17635" y="4078223"/>
            <a:ext cx="421005" cy="128270"/>
          </a:xfrm>
          <a:custGeom>
            <a:avLst/>
            <a:gdLst/>
            <a:ahLst/>
            <a:cxnLst/>
            <a:rect l="l" t="t" r="r" b="b"/>
            <a:pathLst>
              <a:path w="421004" h="128270">
                <a:moveTo>
                  <a:pt x="0" y="0"/>
                </a:moveTo>
                <a:lnTo>
                  <a:pt x="115570" y="128015"/>
                </a:lnTo>
                <a:lnTo>
                  <a:pt x="337693" y="128015"/>
                </a:lnTo>
                <a:lnTo>
                  <a:pt x="266573" y="49402"/>
                </a:lnTo>
                <a:lnTo>
                  <a:pt x="420624" y="49402"/>
                </a:lnTo>
                <a:lnTo>
                  <a:pt x="420624" y="32003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60535" y="4206240"/>
            <a:ext cx="375285" cy="132715"/>
          </a:xfrm>
          <a:custGeom>
            <a:avLst/>
            <a:gdLst/>
            <a:ahLst/>
            <a:cxnLst/>
            <a:rect l="l" t="t" r="r" b="b"/>
            <a:pathLst>
              <a:path w="375284" h="132714">
                <a:moveTo>
                  <a:pt x="0" y="0"/>
                </a:moveTo>
                <a:lnTo>
                  <a:pt x="103378" y="132587"/>
                </a:lnTo>
                <a:lnTo>
                  <a:pt x="374904" y="132587"/>
                </a:lnTo>
              </a:path>
            </a:pathLst>
          </a:custGeom>
          <a:ln w="19050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7968" y="4046220"/>
            <a:ext cx="763905" cy="73660"/>
          </a:xfrm>
          <a:custGeom>
            <a:avLst/>
            <a:gdLst/>
            <a:ahLst/>
            <a:cxnLst/>
            <a:rect l="l" t="t" r="r" b="b"/>
            <a:pathLst>
              <a:path w="763904" h="73660">
                <a:moveTo>
                  <a:pt x="59181" y="73151"/>
                </a:moveTo>
                <a:lnTo>
                  <a:pt x="0" y="0"/>
                </a:lnTo>
                <a:lnTo>
                  <a:pt x="763524" y="0"/>
                </a:lnTo>
              </a:path>
            </a:pathLst>
          </a:custGeom>
          <a:ln w="19049">
            <a:solidFill>
              <a:srgbClr val="EA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06623" y="3945635"/>
            <a:ext cx="2885440" cy="388620"/>
          </a:xfrm>
          <a:custGeom>
            <a:avLst/>
            <a:gdLst/>
            <a:ahLst/>
            <a:cxnLst/>
            <a:rect l="l" t="t" r="r" b="b"/>
            <a:pathLst>
              <a:path w="2885440" h="388620">
                <a:moveTo>
                  <a:pt x="0" y="388619"/>
                </a:moveTo>
                <a:lnTo>
                  <a:pt x="2045462" y="388619"/>
                </a:lnTo>
                <a:lnTo>
                  <a:pt x="1785112" y="0"/>
                </a:lnTo>
                <a:lnTo>
                  <a:pt x="2884931" y="0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90388" y="4905755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>
                <a:moveTo>
                  <a:pt x="0" y="0"/>
                </a:moveTo>
                <a:lnTo>
                  <a:pt x="1458467" y="0"/>
                </a:lnTo>
                <a:lnTo>
                  <a:pt x="1458467" y="0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16652" y="4128515"/>
            <a:ext cx="2034539" cy="576580"/>
          </a:xfrm>
          <a:custGeom>
            <a:avLst/>
            <a:gdLst/>
            <a:ahLst/>
            <a:cxnLst/>
            <a:rect l="l" t="t" r="r" b="b"/>
            <a:pathLst>
              <a:path w="2034540" h="576579">
                <a:moveTo>
                  <a:pt x="0" y="576071"/>
                </a:moveTo>
                <a:lnTo>
                  <a:pt x="1094232" y="576071"/>
                </a:lnTo>
                <a:lnTo>
                  <a:pt x="950849" y="181355"/>
                </a:lnTo>
                <a:lnTo>
                  <a:pt x="1503299" y="181355"/>
                </a:lnTo>
                <a:lnTo>
                  <a:pt x="1413002" y="0"/>
                </a:lnTo>
                <a:lnTo>
                  <a:pt x="2034540" y="0"/>
                </a:lnTo>
              </a:path>
            </a:pathLst>
          </a:custGeom>
          <a:ln w="19050">
            <a:solidFill>
              <a:srgbClr val="2B61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27847" y="4338828"/>
            <a:ext cx="887094" cy="585470"/>
          </a:xfrm>
          <a:custGeom>
            <a:avLst/>
            <a:gdLst/>
            <a:ahLst/>
            <a:cxnLst/>
            <a:rect l="l" t="t" r="r" b="b"/>
            <a:pathLst>
              <a:path w="887095" h="585470">
                <a:moveTo>
                  <a:pt x="0" y="585216"/>
                </a:moveTo>
                <a:lnTo>
                  <a:pt x="674497" y="585216"/>
                </a:lnTo>
                <a:lnTo>
                  <a:pt x="398399" y="0"/>
                </a:lnTo>
                <a:lnTo>
                  <a:pt x="886968" y="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78167" y="3696868"/>
            <a:ext cx="1086485" cy="456565"/>
          </a:xfrm>
          <a:custGeom>
            <a:avLst/>
            <a:gdLst/>
            <a:ahLst/>
            <a:cxnLst/>
            <a:rect l="l" t="t" r="r" b="b"/>
            <a:pathLst>
              <a:path w="1086484" h="456564">
                <a:moveTo>
                  <a:pt x="592842" y="0"/>
                </a:moveTo>
                <a:lnTo>
                  <a:pt x="536314" y="4164"/>
                </a:lnTo>
                <a:lnTo>
                  <a:pt x="482583" y="9391"/>
                </a:lnTo>
                <a:lnTo>
                  <a:pt x="434620" y="11986"/>
                </a:lnTo>
                <a:lnTo>
                  <a:pt x="390927" y="12477"/>
                </a:lnTo>
                <a:lnTo>
                  <a:pt x="350004" y="11394"/>
                </a:lnTo>
                <a:lnTo>
                  <a:pt x="310354" y="9265"/>
                </a:lnTo>
                <a:lnTo>
                  <a:pt x="228875" y="3988"/>
                </a:lnTo>
                <a:lnTo>
                  <a:pt x="184048" y="1897"/>
                </a:lnTo>
                <a:lnTo>
                  <a:pt x="134498" y="877"/>
                </a:lnTo>
                <a:lnTo>
                  <a:pt x="78726" y="1457"/>
                </a:lnTo>
                <a:lnTo>
                  <a:pt x="15233" y="4164"/>
                </a:lnTo>
                <a:lnTo>
                  <a:pt x="8248" y="6069"/>
                </a:lnTo>
                <a:lnTo>
                  <a:pt x="501" y="11911"/>
                </a:lnTo>
                <a:lnTo>
                  <a:pt x="1390" y="18134"/>
                </a:lnTo>
                <a:lnTo>
                  <a:pt x="12907" y="72397"/>
                </a:lnTo>
                <a:lnTo>
                  <a:pt x="17446" y="125765"/>
                </a:lnTo>
                <a:lnTo>
                  <a:pt x="16850" y="178273"/>
                </a:lnTo>
                <a:lnTo>
                  <a:pt x="12963" y="229955"/>
                </a:lnTo>
                <a:lnTo>
                  <a:pt x="7630" y="280845"/>
                </a:lnTo>
                <a:lnTo>
                  <a:pt x="2694" y="330977"/>
                </a:lnTo>
                <a:lnTo>
                  <a:pt x="0" y="380386"/>
                </a:lnTo>
                <a:lnTo>
                  <a:pt x="1390" y="429106"/>
                </a:lnTo>
                <a:lnTo>
                  <a:pt x="1263" y="437615"/>
                </a:lnTo>
                <a:lnTo>
                  <a:pt x="7105" y="443457"/>
                </a:lnTo>
                <a:lnTo>
                  <a:pt x="15233" y="443076"/>
                </a:lnTo>
                <a:lnTo>
                  <a:pt x="65234" y="434157"/>
                </a:lnTo>
                <a:lnTo>
                  <a:pt x="117758" y="430690"/>
                </a:lnTo>
                <a:lnTo>
                  <a:pt x="171852" y="431452"/>
                </a:lnTo>
                <a:lnTo>
                  <a:pt x="226562" y="435222"/>
                </a:lnTo>
                <a:lnTo>
                  <a:pt x="280936" y="440775"/>
                </a:lnTo>
                <a:lnTo>
                  <a:pt x="334020" y="446889"/>
                </a:lnTo>
                <a:lnTo>
                  <a:pt x="384860" y="452342"/>
                </a:lnTo>
                <a:lnTo>
                  <a:pt x="432505" y="455910"/>
                </a:lnTo>
                <a:lnTo>
                  <a:pt x="476000" y="456370"/>
                </a:lnTo>
                <a:lnTo>
                  <a:pt x="514392" y="452500"/>
                </a:lnTo>
                <a:lnTo>
                  <a:pt x="546728" y="443076"/>
                </a:lnTo>
                <a:lnTo>
                  <a:pt x="580116" y="432207"/>
                </a:lnTo>
                <a:lnTo>
                  <a:pt x="616687" y="426617"/>
                </a:lnTo>
                <a:lnTo>
                  <a:pt x="656720" y="425234"/>
                </a:lnTo>
                <a:lnTo>
                  <a:pt x="700496" y="426983"/>
                </a:lnTo>
                <a:lnTo>
                  <a:pt x="748293" y="430789"/>
                </a:lnTo>
                <a:lnTo>
                  <a:pt x="800392" y="435578"/>
                </a:lnTo>
                <a:lnTo>
                  <a:pt x="857072" y="440276"/>
                </a:lnTo>
                <a:lnTo>
                  <a:pt x="918613" y="443808"/>
                </a:lnTo>
                <a:lnTo>
                  <a:pt x="985294" y="445100"/>
                </a:lnTo>
                <a:lnTo>
                  <a:pt x="1057395" y="443076"/>
                </a:lnTo>
                <a:lnTo>
                  <a:pt x="1065269" y="443076"/>
                </a:lnTo>
                <a:lnTo>
                  <a:pt x="1071111" y="437488"/>
                </a:lnTo>
                <a:lnTo>
                  <a:pt x="1071238" y="429106"/>
                </a:lnTo>
                <a:lnTo>
                  <a:pt x="1068139" y="374912"/>
                </a:lnTo>
                <a:lnTo>
                  <a:pt x="1069970" y="317922"/>
                </a:lnTo>
                <a:lnTo>
                  <a:pt x="1074710" y="259938"/>
                </a:lnTo>
                <a:lnTo>
                  <a:pt x="1080335" y="202761"/>
                </a:lnTo>
                <a:lnTo>
                  <a:pt x="1084823" y="148191"/>
                </a:lnTo>
                <a:lnTo>
                  <a:pt x="1086151" y="98029"/>
                </a:lnTo>
                <a:lnTo>
                  <a:pt x="1082297" y="54077"/>
                </a:lnTo>
                <a:lnTo>
                  <a:pt x="1071238" y="18134"/>
                </a:lnTo>
                <a:lnTo>
                  <a:pt x="1070730" y="11403"/>
                </a:lnTo>
                <a:lnTo>
                  <a:pt x="1065650" y="4164"/>
                </a:lnTo>
                <a:lnTo>
                  <a:pt x="1057395" y="4164"/>
                </a:lnTo>
                <a:lnTo>
                  <a:pt x="1021869" y="17492"/>
                </a:lnTo>
                <a:lnTo>
                  <a:pt x="983437" y="24656"/>
                </a:lnTo>
                <a:lnTo>
                  <a:pt x="942277" y="26822"/>
                </a:lnTo>
                <a:lnTo>
                  <a:pt x="898569" y="25156"/>
                </a:lnTo>
                <a:lnTo>
                  <a:pt x="852492" y="20824"/>
                </a:lnTo>
                <a:lnTo>
                  <a:pt x="753947" y="8829"/>
                </a:lnTo>
                <a:lnTo>
                  <a:pt x="701838" y="3498"/>
                </a:lnTo>
                <a:lnTo>
                  <a:pt x="648077" y="166"/>
                </a:lnTo>
                <a:lnTo>
                  <a:pt x="592842" y="0"/>
                </a:lnTo>
                <a:close/>
              </a:path>
            </a:pathLst>
          </a:custGeom>
          <a:solidFill>
            <a:srgbClr val="F4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69431" y="3682374"/>
            <a:ext cx="1097280" cy="465455"/>
          </a:xfrm>
          <a:custGeom>
            <a:avLst/>
            <a:gdLst/>
            <a:ahLst/>
            <a:cxnLst/>
            <a:rect l="l" t="t" r="r" b="b"/>
            <a:pathLst>
              <a:path w="1097279" h="465454">
                <a:moveTo>
                  <a:pt x="10126" y="32628"/>
                </a:moveTo>
                <a:lnTo>
                  <a:pt x="9618" y="25389"/>
                </a:lnTo>
                <a:lnTo>
                  <a:pt x="17238" y="18912"/>
                </a:lnTo>
                <a:lnTo>
                  <a:pt x="23969" y="18658"/>
                </a:lnTo>
                <a:lnTo>
                  <a:pt x="63854" y="5760"/>
                </a:lnTo>
                <a:lnTo>
                  <a:pt x="106399" y="53"/>
                </a:lnTo>
                <a:lnTo>
                  <a:pt x="151280" y="0"/>
                </a:lnTo>
                <a:lnTo>
                  <a:pt x="198172" y="4063"/>
                </a:lnTo>
                <a:lnTo>
                  <a:pt x="246751" y="10706"/>
                </a:lnTo>
                <a:lnTo>
                  <a:pt x="296692" y="18392"/>
                </a:lnTo>
                <a:lnTo>
                  <a:pt x="347670" y="25583"/>
                </a:lnTo>
                <a:lnTo>
                  <a:pt x="399361" y="30743"/>
                </a:lnTo>
                <a:lnTo>
                  <a:pt x="451440" y="32333"/>
                </a:lnTo>
                <a:lnTo>
                  <a:pt x="503582" y="28818"/>
                </a:lnTo>
                <a:lnTo>
                  <a:pt x="555464" y="18658"/>
                </a:lnTo>
                <a:lnTo>
                  <a:pt x="606763" y="8159"/>
                </a:lnTo>
                <a:lnTo>
                  <a:pt x="657266" y="3757"/>
                </a:lnTo>
                <a:lnTo>
                  <a:pt x="706913" y="4122"/>
                </a:lnTo>
                <a:lnTo>
                  <a:pt x="755644" y="7918"/>
                </a:lnTo>
                <a:lnTo>
                  <a:pt x="803401" y="13815"/>
                </a:lnTo>
                <a:lnTo>
                  <a:pt x="850123" y="20479"/>
                </a:lnTo>
                <a:lnTo>
                  <a:pt x="895751" y="26577"/>
                </a:lnTo>
                <a:lnTo>
                  <a:pt x="940225" y="30777"/>
                </a:lnTo>
                <a:lnTo>
                  <a:pt x="983486" y="31746"/>
                </a:lnTo>
                <a:lnTo>
                  <a:pt x="1025475" y="28151"/>
                </a:lnTo>
                <a:lnTo>
                  <a:pt x="1066131" y="18658"/>
                </a:lnTo>
                <a:lnTo>
                  <a:pt x="1075275" y="18658"/>
                </a:lnTo>
                <a:lnTo>
                  <a:pt x="1081625" y="26278"/>
                </a:lnTo>
                <a:lnTo>
                  <a:pt x="1079974" y="32628"/>
                </a:lnTo>
                <a:lnTo>
                  <a:pt x="1092106" y="86818"/>
                </a:lnTo>
                <a:lnTo>
                  <a:pt x="1096708" y="142652"/>
                </a:lnTo>
                <a:lnTo>
                  <a:pt x="1095813" y="198906"/>
                </a:lnTo>
                <a:lnTo>
                  <a:pt x="1091452" y="254355"/>
                </a:lnTo>
                <a:lnTo>
                  <a:pt x="1085656" y="307773"/>
                </a:lnTo>
                <a:lnTo>
                  <a:pt x="1080456" y="357937"/>
                </a:lnTo>
                <a:lnTo>
                  <a:pt x="1077885" y="403621"/>
                </a:lnTo>
                <a:lnTo>
                  <a:pt x="1079974" y="443600"/>
                </a:lnTo>
                <a:lnTo>
                  <a:pt x="1082006" y="450585"/>
                </a:lnTo>
                <a:lnTo>
                  <a:pt x="1074259" y="457570"/>
                </a:lnTo>
                <a:lnTo>
                  <a:pt x="1066131" y="457570"/>
                </a:lnTo>
                <a:lnTo>
                  <a:pt x="1028317" y="462995"/>
                </a:lnTo>
                <a:lnTo>
                  <a:pt x="989975" y="464727"/>
                </a:lnTo>
                <a:lnTo>
                  <a:pt x="950373" y="463699"/>
                </a:lnTo>
                <a:lnTo>
                  <a:pt x="908777" y="460844"/>
                </a:lnTo>
                <a:lnTo>
                  <a:pt x="864455" y="457094"/>
                </a:lnTo>
                <a:lnTo>
                  <a:pt x="816674" y="453383"/>
                </a:lnTo>
                <a:lnTo>
                  <a:pt x="764700" y="450642"/>
                </a:lnTo>
                <a:lnTo>
                  <a:pt x="707800" y="449804"/>
                </a:lnTo>
                <a:lnTo>
                  <a:pt x="645242" y="451803"/>
                </a:lnTo>
                <a:lnTo>
                  <a:pt x="576292" y="457570"/>
                </a:lnTo>
                <a:lnTo>
                  <a:pt x="512080" y="462878"/>
                </a:lnTo>
                <a:lnTo>
                  <a:pt x="450992" y="464830"/>
                </a:lnTo>
                <a:lnTo>
                  <a:pt x="392918" y="464193"/>
                </a:lnTo>
                <a:lnTo>
                  <a:pt x="337753" y="461730"/>
                </a:lnTo>
                <a:lnTo>
                  <a:pt x="285387" y="458206"/>
                </a:lnTo>
                <a:lnTo>
                  <a:pt x="235714" y="454385"/>
                </a:lnTo>
                <a:lnTo>
                  <a:pt x="188626" y="451030"/>
                </a:lnTo>
                <a:lnTo>
                  <a:pt x="144015" y="448907"/>
                </a:lnTo>
                <a:lnTo>
                  <a:pt x="101774" y="448780"/>
                </a:lnTo>
                <a:lnTo>
                  <a:pt x="61794" y="451413"/>
                </a:lnTo>
                <a:lnTo>
                  <a:pt x="23969" y="457570"/>
                </a:lnTo>
                <a:lnTo>
                  <a:pt x="16730" y="457443"/>
                </a:lnTo>
                <a:lnTo>
                  <a:pt x="9364" y="449442"/>
                </a:lnTo>
                <a:lnTo>
                  <a:pt x="10126" y="443600"/>
                </a:lnTo>
                <a:lnTo>
                  <a:pt x="2303" y="399253"/>
                </a:lnTo>
                <a:lnTo>
                  <a:pt x="0" y="356571"/>
                </a:lnTo>
                <a:lnTo>
                  <a:pt x="1688" y="314700"/>
                </a:lnTo>
                <a:lnTo>
                  <a:pt x="5840" y="272786"/>
                </a:lnTo>
                <a:lnTo>
                  <a:pt x="10931" y="229972"/>
                </a:lnTo>
                <a:lnTo>
                  <a:pt x="15432" y="185405"/>
                </a:lnTo>
                <a:lnTo>
                  <a:pt x="17816" y="138228"/>
                </a:lnTo>
                <a:lnTo>
                  <a:pt x="16557" y="87588"/>
                </a:lnTo>
                <a:lnTo>
                  <a:pt x="10126" y="32628"/>
                </a:lnTo>
                <a:close/>
              </a:path>
            </a:pathLst>
          </a:custGeom>
          <a:ln w="12699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62692" y="4332774"/>
            <a:ext cx="1096645" cy="461009"/>
          </a:xfrm>
          <a:custGeom>
            <a:avLst/>
            <a:gdLst/>
            <a:ahLst/>
            <a:cxnLst/>
            <a:rect l="l" t="t" r="r" b="b"/>
            <a:pathLst>
              <a:path w="1096645" h="461010">
                <a:moveTo>
                  <a:pt x="655751" y="0"/>
                </a:moveTo>
                <a:lnTo>
                  <a:pt x="610894" y="873"/>
                </a:lnTo>
                <a:lnTo>
                  <a:pt x="510663" y="6911"/>
                </a:lnTo>
                <a:lnTo>
                  <a:pt x="460382" y="8424"/>
                </a:lnTo>
                <a:lnTo>
                  <a:pt x="410668" y="8655"/>
                </a:lnTo>
                <a:lnTo>
                  <a:pt x="361209" y="7955"/>
                </a:lnTo>
                <a:lnTo>
                  <a:pt x="211261" y="3759"/>
                </a:lnTo>
                <a:lnTo>
                  <a:pt x="159718" y="2828"/>
                </a:lnTo>
                <a:lnTo>
                  <a:pt x="106876" y="2714"/>
                </a:lnTo>
                <a:lnTo>
                  <a:pt x="52425" y="3767"/>
                </a:lnTo>
                <a:lnTo>
                  <a:pt x="18636" y="25234"/>
                </a:lnTo>
                <a:lnTo>
                  <a:pt x="16725" y="77855"/>
                </a:lnTo>
                <a:lnTo>
                  <a:pt x="13311" y="119722"/>
                </a:lnTo>
                <a:lnTo>
                  <a:pt x="8282" y="164476"/>
                </a:lnTo>
                <a:lnTo>
                  <a:pt x="3292" y="211412"/>
                </a:lnTo>
                <a:lnTo>
                  <a:pt x="0" y="259824"/>
                </a:lnTo>
                <a:lnTo>
                  <a:pt x="60" y="309007"/>
                </a:lnTo>
                <a:lnTo>
                  <a:pt x="5130" y="358256"/>
                </a:lnTo>
                <a:lnTo>
                  <a:pt x="16865" y="406865"/>
                </a:lnTo>
                <a:lnTo>
                  <a:pt x="40422" y="441155"/>
                </a:lnTo>
                <a:lnTo>
                  <a:pt x="52425" y="442679"/>
                </a:lnTo>
                <a:lnTo>
                  <a:pt x="111100" y="440645"/>
                </a:lnTo>
                <a:lnTo>
                  <a:pt x="170741" y="439960"/>
                </a:lnTo>
                <a:lnTo>
                  <a:pt x="230506" y="440287"/>
                </a:lnTo>
                <a:lnTo>
                  <a:pt x="289556" y="441289"/>
                </a:lnTo>
                <a:lnTo>
                  <a:pt x="402147" y="443977"/>
                </a:lnTo>
                <a:lnTo>
                  <a:pt x="454007" y="444991"/>
                </a:lnTo>
                <a:lnTo>
                  <a:pt x="501790" y="445337"/>
                </a:lnTo>
                <a:lnTo>
                  <a:pt x="544655" y="444678"/>
                </a:lnTo>
                <a:lnTo>
                  <a:pt x="581761" y="442679"/>
                </a:lnTo>
                <a:lnTo>
                  <a:pt x="616980" y="441619"/>
                </a:lnTo>
                <a:lnTo>
                  <a:pt x="654755" y="443362"/>
                </a:lnTo>
                <a:lnTo>
                  <a:pt x="695104" y="446943"/>
                </a:lnTo>
                <a:lnTo>
                  <a:pt x="738045" y="451402"/>
                </a:lnTo>
                <a:lnTo>
                  <a:pt x="783596" y="455776"/>
                </a:lnTo>
                <a:lnTo>
                  <a:pt x="831777" y="459101"/>
                </a:lnTo>
                <a:lnTo>
                  <a:pt x="882604" y="460417"/>
                </a:lnTo>
                <a:lnTo>
                  <a:pt x="936098" y="458760"/>
                </a:lnTo>
                <a:lnTo>
                  <a:pt x="992274" y="453168"/>
                </a:lnTo>
                <a:lnTo>
                  <a:pt x="1051153" y="442679"/>
                </a:lnTo>
                <a:lnTo>
                  <a:pt x="1083265" y="420855"/>
                </a:lnTo>
                <a:lnTo>
                  <a:pt x="1086713" y="406865"/>
                </a:lnTo>
                <a:lnTo>
                  <a:pt x="1085036" y="346239"/>
                </a:lnTo>
                <a:lnTo>
                  <a:pt x="1086392" y="294738"/>
                </a:lnTo>
                <a:lnTo>
                  <a:pt x="1089504" y="249901"/>
                </a:lnTo>
                <a:lnTo>
                  <a:pt x="1093095" y="209269"/>
                </a:lnTo>
                <a:lnTo>
                  <a:pt x="1095889" y="170381"/>
                </a:lnTo>
                <a:lnTo>
                  <a:pt x="1096608" y="130777"/>
                </a:lnTo>
                <a:lnTo>
                  <a:pt x="1093975" y="87997"/>
                </a:lnTo>
                <a:lnTo>
                  <a:pt x="1086713" y="39581"/>
                </a:lnTo>
                <a:lnTo>
                  <a:pt x="1064818" y="6755"/>
                </a:lnTo>
                <a:lnTo>
                  <a:pt x="1051153" y="3767"/>
                </a:lnTo>
                <a:lnTo>
                  <a:pt x="983531" y="7072"/>
                </a:lnTo>
                <a:lnTo>
                  <a:pt x="924246" y="8266"/>
                </a:lnTo>
                <a:lnTo>
                  <a:pt x="871729" y="7863"/>
                </a:lnTo>
                <a:lnTo>
                  <a:pt x="824411" y="6382"/>
                </a:lnTo>
                <a:lnTo>
                  <a:pt x="739096" y="2249"/>
                </a:lnTo>
                <a:lnTo>
                  <a:pt x="697962" y="630"/>
                </a:lnTo>
                <a:lnTo>
                  <a:pt x="655751" y="0"/>
                </a:lnTo>
                <a:close/>
              </a:path>
            </a:pathLst>
          </a:custGeom>
          <a:solidFill>
            <a:srgbClr val="DDF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171110" y="4316171"/>
            <a:ext cx="1090930" cy="469900"/>
          </a:xfrm>
          <a:custGeom>
            <a:avLst/>
            <a:gdLst/>
            <a:ahLst/>
            <a:cxnLst/>
            <a:rect l="l" t="t" r="r" b="b"/>
            <a:pathLst>
              <a:path w="1090929" h="469900">
                <a:moveTo>
                  <a:pt x="8447" y="56184"/>
                </a:moveTo>
                <a:lnTo>
                  <a:pt x="9467" y="43927"/>
                </a:lnTo>
                <a:lnTo>
                  <a:pt x="17273" y="32514"/>
                </a:lnTo>
                <a:lnTo>
                  <a:pt x="29557" y="23984"/>
                </a:lnTo>
                <a:lnTo>
                  <a:pt x="44007" y="20370"/>
                </a:lnTo>
                <a:lnTo>
                  <a:pt x="92056" y="7950"/>
                </a:lnTo>
                <a:lnTo>
                  <a:pt x="140929" y="1570"/>
                </a:lnTo>
                <a:lnTo>
                  <a:pt x="190474" y="0"/>
                </a:lnTo>
                <a:lnTo>
                  <a:pt x="240540" y="2009"/>
                </a:lnTo>
                <a:lnTo>
                  <a:pt x="290974" y="6368"/>
                </a:lnTo>
                <a:lnTo>
                  <a:pt x="341626" y="11848"/>
                </a:lnTo>
                <a:lnTo>
                  <a:pt x="392343" y="17218"/>
                </a:lnTo>
                <a:lnTo>
                  <a:pt x="442974" y="21248"/>
                </a:lnTo>
                <a:lnTo>
                  <a:pt x="493367" y="22709"/>
                </a:lnTo>
                <a:lnTo>
                  <a:pt x="543371" y="20370"/>
                </a:lnTo>
                <a:lnTo>
                  <a:pt x="591050" y="17161"/>
                </a:lnTo>
                <a:lnTo>
                  <a:pt x="635502" y="16395"/>
                </a:lnTo>
                <a:lnTo>
                  <a:pt x="678125" y="17426"/>
                </a:lnTo>
                <a:lnTo>
                  <a:pt x="720318" y="19602"/>
                </a:lnTo>
                <a:lnTo>
                  <a:pt x="763478" y="22275"/>
                </a:lnTo>
                <a:lnTo>
                  <a:pt x="809004" y="24796"/>
                </a:lnTo>
                <a:lnTo>
                  <a:pt x="858295" y="26515"/>
                </a:lnTo>
                <a:lnTo>
                  <a:pt x="912748" y="26783"/>
                </a:lnTo>
                <a:lnTo>
                  <a:pt x="973762" y="24951"/>
                </a:lnTo>
                <a:lnTo>
                  <a:pt x="1042735" y="20370"/>
                </a:lnTo>
                <a:lnTo>
                  <a:pt x="1058650" y="24198"/>
                </a:lnTo>
                <a:lnTo>
                  <a:pt x="1070516" y="31657"/>
                </a:lnTo>
                <a:lnTo>
                  <a:pt x="1077382" y="42426"/>
                </a:lnTo>
                <a:lnTo>
                  <a:pt x="1078295" y="56184"/>
                </a:lnTo>
                <a:lnTo>
                  <a:pt x="1088281" y="98990"/>
                </a:lnTo>
                <a:lnTo>
                  <a:pt x="1090743" y="146862"/>
                </a:lnTo>
                <a:lnTo>
                  <a:pt x="1088017" y="197711"/>
                </a:lnTo>
                <a:lnTo>
                  <a:pt x="1082438" y="249446"/>
                </a:lnTo>
                <a:lnTo>
                  <a:pt x="1076342" y="299979"/>
                </a:lnTo>
                <a:lnTo>
                  <a:pt x="1072062" y="347220"/>
                </a:lnTo>
                <a:lnTo>
                  <a:pt x="1071935" y="389080"/>
                </a:lnTo>
                <a:lnTo>
                  <a:pt x="1078295" y="423468"/>
                </a:lnTo>
                <a:lnTo>
                  <a:pt x="1074668" y="438476"/>
                </a:lnTo>
                <a:lnTo>
                  <a:pt x="1067849" y="450757"/>
                </a:lnTo>
                <a:lnTo>
                  <a:pt x="1057364" y="458347"/>
                </a:lnTo>
                <a:lnTo>
                  <a:pt x="1042735" y="459282"/>
                </a:lnTo>
                <a:lnTo>
                  <a:pt x="988256" y="465214"/>
                </a:lnTo>
                <a:lnTo>
                  <a:pt x="933177" y="466414"/>
                </a:lnTo>
                <a:lnTo>
                  <a:pt x="878184" y="464163"/>
                </a:lnTo>
                <a:lnTo>
                  <a:pt x="823966" y="459739"/>
                </a:lnTo>
                <a:lnTo>
                  <a:pt x="771209" y="454424"/>
                </a:lnTo>
                <a:lnTo>
                  <a:pt x="720601" y="449498"/>
                </a:lnTo>
                <a:lnTo>
                  <a:pt x="672829" y="446240"/>
                </a:lnTo>
                <a:lnTo>
                  <a:pt x="628581" y="445932"/>
                </a:lnTo>
                <a:lnTo>
                  <a:pt x="588543" y="449852"/>
                </a:lnTo>
                <a:lnTo>
                  <a:pt x="553404" y="459282"/>
                </a:lnTo>
                <a:lnTo>
                  <a:pt x="520057" y="467426"/>
                </a:lnTo>
                <a:lnTo>
                  <a:pt x="479959" y="469840"/>
                </a:lnTo>
                <a:lnTo>
                  <a:pt x="434497" y="467890"/>
                </a:lnTo>
                <a:lnTo>
                  <a:pt x="385056" y="462945"/>
                </a:lnTo>
                <a:lnTo>
                  <a:pt x="333024" y="456371"/>
                </a:lnTo>
                <a:lnTo>
                  <a:pt x="279785" y="449535"/>
                </a:lnTo>
                <a:lnTo>
                  <a:pt x="226726" y="443805"/>
                </a:lnTo>
                <a:lnTo>
                  <a:pt x="175232" y="440547"/>
                </a:lnTo>
                <a:lnTo>
                  <a:pt x="126691" y="441130"/>
                </a:lnTo>
                <a:lnTo>
                  <a:pt x="82487" y="446919"/>
                </a:lnTo>
                <a:lnTo>
                  <a:pt x="44007" y="459282"/>
                </a:lnTo>
                <a:lnTo>
                  <a:pt x="30682" y="456829"/>
                </a:lnTo>
                <a:lnTo>
                  <a:pt x="8447" y="423468"/>
                </a:lnTo>
                <a:lnTo>
                  <a:pt x="816" y="370041"/>
                </a:lnTo>
                <a:lnTo>
                  <a:pt x="0" y="321664"/>
                </a:lnTo>
                <a:lnTo>
                  <a:pt x="3681" y="276885"/>
                </a:lnTo>
                <a:lnTo>
                  <a:pt x="9542" y="234254"/>
                </a:lnTo>
                <a:lnTo>
                  <a:pt x="15267" y="192319"/>
                </a:lnTo>
                <a:lnTo>
                  <a:pt x="18538" y="149630"/>
                </a:lnTo>
                <a:lnTo>
                  <a:pt x="17037" y="104736"/>
                </a:lnTo>
                <a:lnTo>
                  <a:pt x="8447" y="56184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67319" y="4969136"/>
            <a:ext cx="1087755" cy="450850"/>
          </a:xfrm>
          <a:custGeom>
            <a:avLst/>
            <a:gdLst/>
            <a:ahLst/>
            <a:cxnLst/>
            <a:rect l="l" t="t" r="r" b="b"/>
            <a:pathLst>
              <a:path w="1087754" h="450850">
                <a:moveTo>
                  <a:pt x="206006" y="57"/>
                </a:moveTo>
                <a:lnTo>
                  <a:pt x="152578" y="0"/>
                </a:lnTo>
                <a:lnTo>
                  <a:pt x="101062" y="859"/>
                </a:lnTo>
                <a:lnTo>
                  <a:pt x="52370" y="2913"/>
                </a:lnTo>
                <a:lnTo>
                  <a:pt x="18562" y="24380"/>
                </a:lnTo>
                <a:lnTo>
                  <a:pt x="16674" y="77002"/>
                </a:lnTo>
                <a:lnTo>
                  <a:pt x="13273" y="118868"/>
                </a:lnTo>
                <a:lnTo>
                  <a:pt x="8259" y="163622"/>
                </a:lnTo>
                <a:lnTo>
                  <a:pt x="3284" y="210558"/>
                </a:lnTo>
                <a:lnTo>
                  <a:pt x="0" y="258971"/>
                </a:lnTo>
                <a:lnTo>
                  <a:pt x="58" y="308154"/>
                </a:lnTo>
                <a:lnTo>
                  <a:pt x="5110" y="357403"/>
                </a:lnTo>
                <a:lnTo>
                  <a:pt x="16810" y="406011"/>
                </a:lnTo>
                <a:lnTo>
                  <a:pt x="40366" y="440301"/>
                </a:lnTo>
                <a:lnTo>
                  <a:pt x="52370" y="441825"/>
                </a:lnTo>
                <a:lnTo>
                  <a:pt x="114657" y="432746"/>
                </a:lnTo>
                <a:lnTo>
                  <a:pt x="170990" y="428635"/>
                </a:lnTo>
                <a:lnTo>
                  <a:pt x="222380" y="428443"/>
                </a:lnTo>
                <a:lnTo>
                  <a:pt x="269839" y="431117"/>
                </a:lnTo>
                <a:lnTo>
                  <a:pt x="314376" y="435608"/>
                </a:lnTo>
                <a:lnTo>
                  <a:pt x="398732" y="445833"/>
                </a:lnTo>
                <a:lnTo>
                  <a:pt x="440573" y="449465"/>
                </a:lnTo>
                <a:lnTo>
                  <a:pt x="483537" y="450708"/>
                </a:lnTo>
                <a:lnTo>
                  <a:pt x="528636" y="448512"/>
                </a:lnTo>
                <a:lnTo>
                  <a:pt x="629201" y="434405"/>
                </a:lnTo>
                <a:lnTo>
                  <a:pt x="676710" y="431779"/>
                </a:lnTo>
                <a:lnTo>
                  <a:pt x="720725" y="432768"/>
                </a:lnTo>
                <a:lnTo>
                  <a:pt x="762568" y="436193"/>
                </a:lnTo>
                <a:lnTo>
                  <a:pt x="845018" y="445629"/>
                </a:lnTo>
                <a:lnTo>
                  <a:pt x="888267" y="449282"/>
                </a:lnTo>
                <a:lnTo>
                  <a:pt x="934625" y="450652"/>
                </a:lnTo>
                <a:lnTo>
                  <a:pt x="985414" y="448560"/>
                </a:lnTo>
                <a:lnTo>
                  <a:pt x="1041954" y="441825"/>
                </a:lnTo>
                <a:lnTo>
                  <a:pt x="1074083" y="420001"/>
                </a:lnTo>
                <a:lnTo>
                  <a:pt x="1077514" y="406011"/>
                </a:lnTo>
                <a:lnTo>
                  <a:pt x="1075836" y="345386"/>
                </a:lnTo>
                <a:lnTo>
                  <a:pt x="1077192" y="293884"/>
                </a:lnTo>
                <a:lnTo>
                  <a:pt x="1080304" y="249048"/>
                </a:lnTo>
                <a:lnTo>
                  <a:pt x="1083895" y="208415"/>
                </a:lnTo>
                <a:lnTo>
                  <a:pt x="1086689" y="169527"/>
                </a:lnTo>
                <a:lnTo>
                  <a:pt x="1087408" y="129923"/>
                </a:lnTo>
                <a:lnTo>
                  <a:pt x="1084775" y="87143"/>
                </a:lnTo>
                <a:lnTo>
                  <a:pt x="1077514" y="38727"/>
                </a:lnTo>
                <a:lnTo>
                  <a:pt x="1055618" y="5902"/>
                </a:lnTo>
                <a:lnTo>
                  <a:pt x="1041954" y="2913"/>
                </a:lnTo>
                <a:lnTo>
                  <a:pt x="984774" y="14781"/>
                </a:lnTo>
                <a:lnTo>
                  <a:pt x="929517" y="21336"/>
                </a:lnTo>
                <a:lnTo>
                  <a:pt x="876187" y="23580"/>
                </a:lnTo>
                <a:lnTo>
                  <a:pt x="824786" y="22518"/>
                </a:lnTo>
                <a:lnTo>
                  <a:pt x="775317" y="19154"/>
                </a:lnTo>
                <a:lnTo>
                  <a:pt x="727784" y="14490"/>
                </a:lnTo>
                <a:lnTo>
                  <a:pt x="682190" y="9530"/>
                </a:lnTo>
                <a:lnTo>
                  <a:pt x="638537" y="5279"/>
                </a:lnTo>
                <a:lnTo>
                  <a:pt x="596828" y="2739"/>
                </a:lnTo>
                <a:lnTo>
                  <a:pt x="557068" y="2913"/>
                </a:lnTo>
                <a:lnTo>
                  <a:pt x="515748" y="4179"/>
                </a:lnTo>
                <a:lnTo>
                  <a:pt x="469966" y="4425"/>
                </a:lnTo>
                <a:lnTo>
                  <a:pt x="420633" y="3930"/>
                </a:lnTo>
                <a:lnTo>
                  <a:pt x="260436" y="755"/>
                </a:lnTo>
                <a:lnTo>
                  <a:pt x="206006" y="57"/>
                </a:lnTo>
                <a:close/>
              </a:path>
            </a:pathLst>
          </a:custGeom>
          <a:solidFill>
            <a:srgbClr val="FBE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75736" y="4960029"/>
            <a:ext cx="1082040" cy="462915"/>
          </a:xfrm>
          <a:custGeom>
            <a:avLst/>
            <a:gdLst/>
            <a:ahLst/>
            <a:cxnLst/>
            <a:rect l="l" t="t" r="r" b="b"/>
            <a:pathLst>
              <a:path w="1082040" h="462914">
                <a:moveTo>
                  <a:pt x="8393" y="47834"/>
                </a:moveTo>
                <a:lnTo>
                  <a:pt x="29503" y="15634"/>
                </a:lnTo>
                <a:lnTo>
                  <a:pt x="106218" y="10117"/>
                </a:lnTo>
                <a:lnTo>
                  <a:pt x="163114" y="11472"/>
                </a:lnTo>
                <a:lnTo>
                  <a:pt x="215589" y="15021"/>
                </a:lnTo>
                <a:lnTo>
                  <a:pt x="264590" y="19701"/>
                </a:lnTo>
                <a:lnTo>
                  <a:pt x="311066" y="24450"/>
                </a:lnTo>
                <a:lnTo>
                  <a:pt x="355965" y="28205"/>
                </a:lnTo>
                <a:lnTo>
                  <a:pt x="400234" y="29903"/>
                </a:lnTo>
                <a:lnTo>
                  <a:pt x="444822" y="28480"/>
                </a:lnTo>
                <a:lnTo>
                  <a:pt x="490677" y="22873"/>
                </a:lnTo>
                <a:lnTo>
                  <a:pt x="538745" y="12020"/>
                </a:lnTo>
                <a:lnTo>
                  <a:pt x="585043" y="2966"/>
                </a:lnTo>
                <a:lnTo>
                  <a:pt x="633429" y="0"/>
                </a:lnTo>
                <a:lnTo>
                  <a:pt x="683119" y="1695"/>
                </a:lnTo>
                <a:lnTo>
                  <a:pt x="733329" y="6626"/>
                </a:lnTo>
                <a:lnTo>
                  <a:pt x="783276" y="13369"/>
                </a:lnTo>
                <a:lnTo>
                  <a:pt x="832176" y="20496"/>
                </a:lnTo>
                <a:lnTo>
                  <a:pt x="879245" y="26584"/>
                </a:lnTo>
                <a:lnTo>
                  <a:pt x="923699" y="30205"/>
                </a:lnTo>
                <a:lnTo>
                  <a:pt x="964756" y="29936"/>
                </a:lnTo>
                <a:lnTo>
                  <a:pt x="1001629" y="24349"/>
                </a:lnTo>
                <a:lnTo>
                  <a:pt x="1033537" y="12020"/>
                </a:lnTo>
                <a:lnTo>
                  <a:pt x="1049452" y="15848"/>
                </a:lnTo>
                <a:lnTo>
                  <a:pt x="1061319" y="23307"/>
                </a:lnTo>
                <a:lnTo>
                  <a:pt x="1068185" y="34077"/>
                </a:lnTo>
                <a:lnTo>
                  <a:pt x="1069097" y="47834"/>
                </a:lnTo>
                <a:lnTo>
                  <a:pt x="1079047" y="90640"/>
                </a:lnTo>
                <a:lnTo>
                  <a:pt x="1081492" y="138512"/>
                </a:lnTo>
                <a:lnTo>
                  <a:pt x="1078764" y="189361"/>
                </a:lnTo>
                <a:lnTo>
                  <a:pt x="1073193" y="241097"/>
                </a:lnTo>
                <a:lnTo>
                  <a:pt x="1067111" y="291630"/>
                </a:lnTo>
                <a:lnTo>
                  <a:pt x="1062847" y="338871"/>
                </a:lnTo>
                <a:lnTo>
                  <a:pt x="1062732" y="380730"/>
                </a:lnTo>
                <a:lnTo>
                  <a:pt x="1069097" y="415118"/>
                </a:lnTo>
                <a:lnTo>
                  <a:pt x="1065470" y="430126"/>
                </a:lnTo>
                <a:lnTo>
                  <a:pt x="1058652" y="442407"/>
                </a:lnTo>
                <a:lnTo>
                  <a:pt x="1048166" y="449998"/>
                </a:lnTo>
                <a:lnTo>
                  <a:pt x="1033537" y="450932"/>
                </a:lnTo>
                <a:lnTo>
                  <a:pt x="997230" y="459220"/>
                </a:lnTo>
                <a:lnTo>
                  <a:pt x="958372" y="462478"/>
                </a:lnTo>
                <a:lnTo>
                  <a:pt x="916905" y="461902"/>
                </a:lnTo>
                <a:lnTo>
                  <a:pt x="872770" y="458686"/>
                </a:lnTo>
                <a:lnTo>
                  <a:pt x="825908" y="454028"/>
                </a:lnTo>
                <a:lnTo>
                  <a:pt x="776262" y="449122"/>
                </a:lnTo>
                <a:lnTo>
                  <a:pt x="723772" y="445164"/>
                </a:lnTo>
                <a:lnTo>
                  <a:pt x="668379" y="443349"/>
                </a:lnTo>
                <a:lnTo>
                  <a:pt x="610025" y="444873"/>
                </a:lnTo>
                <a:lnTo>
                  <a:pt x="548651" y="450932"/>
                </a:lnTo>
                <a:lnTo>
                  <a:pt x="490087" y="457465"/>
                </a:lnTo>
                <a:lnTo>
                  <a:pt x="438885" y="460198"/>
                </a:lnTo>
                <a:lnTo>
                  <a:pt x="392959" y="460013"/>
                </a:lnTo>
                <a:lnTo>
                  <a:pt x="350223" y="457790"/>
                </a:lnTo>
                <a:lnTo>
                  <a:pt x="308590" y="454409"/>
                </a:lnTo>
                <a:lnTo>
                  <a:pt x="265974" y="450749"/>
                </a:lnTo>
                <a:lnTo>
                  <a:pt x="220289" y="447692"/>
                </a:lnTo>
                <a:lnTo>
                  <a:pt x="169448" y="446116"/>
                </a:lnTo>
                <a:lnTo>
                  <a:pt x="111365" y="446903"/>
                </a:lnTo>
                <a:lnTo>
                  <a:pt x="43953" y="450932"/>
                </a:lnTo>
                <a:lnTo>
                  <a:pt x="30628" y="448480"/>
                </a:lnTo>
                <a:lnTo>
                  <a:pt x="8393" y="415118"/>
                </a:lnTo>
                <a:lnTo>
                  <a:pt x="799" y="361691"/>
                </a:lnTo>
                <a:lnTo>
                  <a:pt x="0" y="313314"/>
                </a:lnTo>
                <a:lnTo>
                  <a:pt x="3683" y="268535"/>
                </a:lnTo>
                <a:lnTo>
                  <a:pt x="9536" y="225904"/>
                </a:lnTo>
                <a:lnTo>
                  <a:pt x="15247" y="183970"/>
                </a:lnTo>
                <a:lnTo>
                  <a:pt x="18502" y="141281"/>
                </a:lnTo>
                <a:lnTo>
                  <a:pt x="16988" y="96386"/>
                </a:lnTo>
                <a:lnTo>
                  <a:pt x="8393" y="47834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11128" y="4334255"/>
            <a:ext cx="448055" cy="438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05971" y="3589020"/>
            <a:ext cx="662940" cy="6629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82738" y="3043115"/>
            <a:ext cx="1086485" cy="452120"/>
          </a:xfrm>
          <a:custGeom>
            <a:avLst/>
            <a:gdLst/>
            <a:ahLst/>
            <a:cxnLst/>
            <a:rect l="l" t="t" r="r" b="b"/>
            <a:pathLst>
              <a:path w="1086484" h="452120">
                <a:moveTo>
                  <a:pt x="592842" y="0"/>
                </a:moveTo>
                <a:lnTo>
                  <a:pt x="536314" y="4122"/>
                </a:lnTo>
                <a:lnTo>
                  <a:pt x="482583" y="9294"/>
                </a:lnTo>
                <a:lnTo>
                  <a:pt x="434620" y="11861"/>
                </a:lnTo>
                <a:lnTo>
                  <a:pt x="390927" y="12345"/>
                </a:lnTo>
                <a:lnTo>
                  <a:pt x="350004" y="11271"/>
                </a:lnTo>
                <a:lnTo>
                  <a:pt x="310354" y="9162"/>
                </a:lnTo>
                <a:lnTo>
                  <a:pt x="228875" y="3937"/>
                </a:lnTo>
                <a:lnTo>
                  <a:pt x="184048" y="1868"/>
                </a:lnTo>
                <a:lnTo>
                  <a:pt x="134498" y="860"/>
                </a:lnTo>
                <a:lnTo>
                  <a:pt x="78726" y="1436"/>
                </a:lnTo>
                <a:lnTo>
                  <a:pt x="15233" y="4122"/>
                </a:lnTo>
                <a:lnTo>
                  <a:pt x="8248" y="6027"/>
                </a:lnTo>
                <a:lnTo>
                  <a:pt x="501" y="11742"/>
                </a:lnTo>
                <a:lnTo>
                  <a:pt x="1390" y="17965"/>
                </a:lnTo>
                <a:lnTo>
                  <a:pt x="12907" y="71661"/>
                </a:lnTo>
                <a:lnTo>
                  <a:pt x="17446" y="124474"/>
                </a:lnTo>
                <a:lnTo>
                  <a:pt x="16850" y="176435"/>
                </a:lnTo>
                <a:lnTo>
                  <a:pt x="12963" y="227578"/>
                </a:lnTo>
                <a:lnTo>
                  <a:pt x="7630" y="277935"/>
                </a:lnTo>
                <a:lnTo>
                  <a:pt x="2694" y="327539"/>
                </a:lnTo>
                <a:lnTo>
                  <a:pt x="0" y="376423"/>
                </a:lnTo>
                <a:lnTo>
                  <a:pt x="1390" y="424619"/>
                </a:lnTo>
                <a:lnTo>
                  <a:pt x="1263" y="433128"/>
                </a:lnTo>
                <a:lnTo>
                  <a:pt x="7105" y="438843"/>
                </a:lnTo>
                <a:lnTo>
                  <a:pt x="15233" y="438462"/>
                </a:lnTo>
                <a:lnTo>
                  <a:pt x="65234" y="429645"/>
                </a:lnTo>
                <a:lnTo>
                  <a:pt x="117758" y="426219"/>
                </a:lnTo>
                <a:lnTo>
                  <a:pt x="171852" y="426975"/>
                </a:lnTo>
                <a:lnTo>
                  <a:pt x="226562" y="430703"/>
                </a:lnTo>
                <a:lnTo>
                  <a:pt x="280936" y="436194"/>
                </a:lnTo>
                <a:lnTo>
                  <a:pt x="334020" y="442240"/>
                </a:lnTo>
                <a:lnTo>
                  <a:pt x="384860" y="447631"/>
                </a:lnTo>
                <a:lnTo>
                  <a:pt x="432505" y="451157"/>
                </a:lnTo>
                <a:lnTo>
                  <a:pt x="476000" y="451611"/>
                </a:lnTo>
                <a:lnTo>
                  <a:pt x="514392" y="447782"/>
                </a:lnTo>
                <a:lnTo>
                  <a:pt x="546728" y="438462"/>
                </a:lnTo>
                <a:lnTo>
                  <a:pt x="580116" y="427712"/>
                </a:lnTo>
                <a:lnTo>
                  <a:pt x="616687" y="422185"/>
                </a:lnTo>
                <a:lnTo>
                  <a:pt x="656720" y="420819"/>
                </a:lnTo>
                <a:lnTo>
                  <a:pt x="700496" y="422551"/>
                </a:lnTo>
                <a:lnTo>
                  <a:pt x="748293" y="426317"/>
                </a:lnTo>
                <a:lnTo>
                  <a:pt x="800392" y="431055"/>
                </a:lnTo>
                <a:lnTo>
                  <a:pt x="857072" y="435701"/>
                </a:lnTo>
                <a:lnTo>
                  <a:pt x="918613" y="439193"/>
                </a:lnTo>
                <a:lnTo>
                  <a:pt x="985294" y="440467"/>
                </a:lnTo>
                <a:lnTo>
                  <a:pt x="1057395" y="438462"/>
                </a:lnTo>
                <a:lnTo>
                  <a:pt x="1065269" y="438462"/>
                </a:lnTo>
                <a:lnTo>
                  <a:pt x="1071111" y="432874"/>
                </a:lnTo>
                <a:lnTo>
                  <a:pt x="1071238" y="424619"/>
                </a:lnTo>
                <a:lnTo>
                  <a:pt x="1068139" y="371010"/>
                </a:lnTo>
                <a:lnTo>
                  <a:pt x="1069970" y="314627"/>
                </a:lnTo>
                <a:lnTo>
                  <a:pt x="1074710" y="257252"/>
                </a:lnTo>
                <a:lnTo>
                  <a:pt x="1080335" y="200670"/>
                </a:lnTo>
                <a:lnTo>
                  <a:pt x="1084823" y="146666"/>
                </a:lnTo>
                <a:lnTo>
                  <a:pt x="1086151" y="97024"/>
                </a:lnTo>
                <a:lnTo>
                  <a:pt x="1082297" y="53529"/>
                </a:lnTo>
                <a:lnTo>
                  <a:pt x="1071238" y="17965"/>
                </a:lnTo>
                <a:lnTo>
                  <a:pt x="1070730" y="11234"/>
                </a:lnTo>
                <a:lnTo>
                  <a:pt x="1065650" y="4122"/>
                </a:lnTo>
                <a:lnTo>
                  <a:pt x="1057395" y="4122"/>
                </a:lnTo>
                <a:lnTo>
                  <a:pt x="1021869" y="17312"/>
                </a:lnTo>
                <a:lnTo>
                  <a:pt x="983437" y="24402"/>
                </a:lnTo>
                <a:lnTo>
                  <a:pt x="942277" y="26545"/>
                </a:lnTo>
                <a:lnTo>
                  <a:pt x="898569" y="24896"/>
                </a:lnTo>
                <a:lnTo>
                  <a:pt x="852492" y="20610"/>
                </a:lnTo>
                <a:lnTo>
                  <a:pt x="753947" y="8738"/>
                </a:lnTo>
                <a:lnTo>
                  <a:pt x="701838" y="3462"/>
                </a:lnTo>
                <a:lnTo>
                  <a:pt x="648077" y="164"/>
                </a:lnTo>
                <a:lnTo>
                  <a:pt x="592842" y="0"/>
                </a:lnTo>
                <a:close/>
              </a:path>
            </a:pathLst>
          </a:custGeom>
          <a:solidFill>
            <a:srgbClr val="EA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174110" y="3028750"/>
            <a:ext cx="1096645" cy="460375"/>
          </a:xfrm>
          <a:custGeom>
            <a:avLst/>
            <a:gdLst/>
            <a:ahLst/>
            <a:cxnLst/>
            <a:rect l="l" t="t" r="r" b="b"/>
            <a:pathLst>
              <a:path w="1096645" h="460375">
                <a:moveTo>
                  <a:pt x="10019" y="32330"/>
                </a:moveTo>
                <a:lnTo>
                  <a:pt x="9511" y="25091"/>
                </a:lnTo>
                <a:lnTo>
                  <a:pt x="17131" y="18741"/>
                </a:lnTo>
                <a:lnTo>
                  <a:pt x="23862" y="18487"/>
                </a:lnTo>
                <a:lnTo>
                  <a:pt x="63746" y="5717"/>
                </a:lnTo>
                <a:lnTo>
                  <a:pt x="106292" y="61"/>
                </a:lnTo>
                <a:lnTo>
                  <a:pt x="151173" y="0"/>
                </a:lnTo>
                <a:lnTo>
                  <a:pt x="198065" y="4012"/>
                </a:lnTo>
                <a:lnTo>
                  <a:pt x="246644" y="10578"/>
                </a:lnTo>
                <a:lnTo>
                  <a:pt x="296584" y="18178"/>
                </a:lnTo>
                <a:lnTo>
                  <a:pt x="347562" y="25291"/>
                </a:lnTo>
                <a:lnTo>
                  <a:pt x="399253" y="30399"/>
                </a:lnTo>
                <a:lnTo>
                  <a:pt x="451332" y="31981"/>
                </a:lnTo>
                <a:lnTo>
                  <a:pt x="503475" y="28517"/>
                </a:lnTo>
                <a:lnTo>
                  <a:pt x="555357" y="18487"/>
                </a:lnTo>
                <a:lnTo>
                  <a:pt x="606656" y="8119"/>
                </a:lnTo>
                <a:lnTo>
                  <a:pt x="657159" y="3776"/>
                </a:lnTo>
                <a:lnTo>
                  <a:pt x="706805" y="4142"/>
                </a:lnTo>
                <a:lnTo>
                  <a:pt x="755537" y="7899"/>
                </a:lnTo>
                <a:lnTo>
                  <a:pt x="803293" y="13729"/>
                </a:lnTo>
                <a:lnTo>
                  <a:pt x="850015" y="20316"/>
                </a:lnTo>
                <a:lnTo>
                  <a:pt x="895643" y="26341"/>
                </a:lnTo>
                <a:lnTo>
                  <a:pt x="940118" y="30489"/>
                </a:lnTo>
                <a:lnTo>
                  <a:pt x="983379" y="31440"/>
                </a:lnTo>
                <a:lnTo>
                  <a:pt x="1025367" y="27879"/>
                </a:lnTo>
                <a:lnTo>
                  <a:pt x="1066024" y="18487"/>
                </a:lnTo>
                <a:lnTo>
                  <a:pt x="1075168" y="18487"/>
                </a:lnTo>
                <a:lnTo>
                  <a:pt x="1081518" y="25980"/>
                </a:lnTo>
                <a:lnTo>
                  <a:pt x="1079867" y="32330"/>
                </a:lnTo>
                <a:lnTo>
                  <a:pt x="1091998" y="85938"/>
                </a:lnTo>
                <a:lnTo>
                  <a:pt x="1096601" y="141179"/>
                </a:lnTo>
                <a:lnTo>
                  <a:pt x="1095706" y="196839"/>
                </a:lnTo>
                <a:lnTo>
                  <a:pt x="1091344" y="251706"/>
                </a:lnTo>
                <a:lnTo>
                  <a:pt x="1085548" y="304567"/>
                </a:lnTo>
                <a:lnTo>
                  <a:pt x="1080349" y="354209"/>
                </a:lnTo>
                <a:lnTo>
                  <a:pt x="1077778" y="399419"/>
                </a:lnTo>
                <a:lnTo>
                  <a:pt x="1079867" y="438984"/>
                </a:lnTo>
                <a:lnTo>
                  <a:pt x="1081899" y="445842"/>
                </a:lnTo>
                <a:lnTo>
                  <a:pt x="1074152" y="452827"/>
                </a:lnTo>
                <a:lnTo>
                  <a:pt x="1066024" y="452827"/>
                </a:lnTo>
                <a:lnTo>
                  <a:pt x="1028209" y="458166"/>
                </a:lnTo>
                <a:lnTo>
                  <a:pt x="989867" y="459862"/>
                </a:lnTo>
                <a:lnTo>
                  <a:pt x="950265" y="458835"/>
                </a:lnTo>
                <a:lnTo>
                  <a:pt x="908670" y="456009"/>
                </a:lnTo>
                <a:lnTo>
                  <a:pt x="864348" y="452303"/>
                </a:lnTo>
                <a:lnTo>
                  <a:pt x="816566" y="448639"/>
                </a:lnTo>
                <a:lnTo>
                  <a:pt x="764592" y="445938"/>
                </a:lnTo>
                <a:lnTo>
                  <a:pt x="707693" y="445121"/>
                </a:lnTo>
                <a:lnTo>
                  <a:pt x="645134" y="447111"/>
                </a:lnTo>
                <a:lnTo>
                  <a:pt x="576185" y="452827"/>
                </a:lnTo>
                <a:lnTo>
                  <a:pt x="511973" y="458082"/>
                </a:lnTo>
                <a:lnTo>
                  <a:pt x="450884" y="460014"/>
                </a:lnTo>
                <a:lnTo>
                  <a:pt x="392811" y="459381"/>
                </a:lnTo>
                <a:lnTo>
                  <a:pt x="337645" y="456938"/>
                </a:lnTo>
                <a:lnTo>
                  <a:pt x="285280" y="453445"/>
                </a:lnTo>
                <a:lnTo>
                  <a:pt x="235607" y="449658"/>
                </a:lnTo>
                <a:lnTo>
                  <a:pt x="188518" y="446335"/>
                </a:lnTo>
                <a:lnTo>
                  <a:pt x="143908" y="444232"/>
                </a:lnTo>
                <a:lnTo>
                  <a:pt x="101666" y="444109"/>
                </a:lnTo>
                <a:lnTo>
                  <a:pt x="61687" y="446721"/>
                </a:lnTo>
                <a:lnTo>
                  <a:pt x="23862" y="452827"/>
                </a:lnTo>
                <a:lnTo>
                  <a:pt x="16623" y="452700"/>
                </a:lnTo>
                <a:lnTo>
                  <a:pt x="9257" y="444699"/>
                </a:lnTo>
                <a:lnTo>
                  <a:pt x="10019" y="438984"/>
                </a:lnTo>
                <a:lnTo>
                  <a:pt x="1637" y="389741"/>
                </a:lnTo>
                <a:lnTo>
                  <a:pt x="0" y="342458"/>
                </a:lnTo>
                <a:lnTo>
                  <a:pt x="2931" y="295928"/>
                </a:lnTo>
                <a:lnTo>
                  <a:pt x="8256" y="248944"/>
                </a:lnTo>
                <a:lnTo>
                  <a:pt x="13803" y="200299"/>
                </a:lnTo>
                <a:lnTo>
                  <a:pt x="17395" y="148787"/>
                </a:lnTo>
                <a:lnTo>
                  <a:pt x="16858" y="93199"/>
                </a:lnTo>
                <a:lnTo>
                  <a:pt x="10019" y="32330"/>
                </a:lnTo>
                <a:close/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305668" y="2722828"/>
            <a:ext cx="1383030" cy="2635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Consumer</a:t>
            </a:r>
            <a:r>
              <a:rPr sz="1100" spc="-4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Interfaces</a:t>
            </a:r>
            <a:endParaRPr sz="1100">
              <a:latin typeface="Ink Free"/>
              <a:cs typeface="Ink Fre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Ink Free"/>
              <a:cs typeface="Ink Free"/>
            </a:endParaRPr>
          </a:p>
          <a:p>
            <a:pPr marR="546735" algn="ctr">
              <a:lnSpc>
                <a:spcPct val="100000"/>
              </a:lnSpc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  <a:p>
            <a:pPr marR="548640" algn="ctr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Visualization</a:t>
            </a:r>
            <a:endParaRPr sz="1100">
              <a:latin typeface="Ink Free"/>
              <a:cs typeface="Ink Fre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Ink Free"/>
              <a:cs typeface="Ink Free"/>
            </a:endParaRPr>
          </a:p>
          <a:p>
            <a:pPr marL="12700" marR="564515" algn="ctr">
              <a:lnSpc>
                <a:spcPct val="100899"/>
              </a:lnSpc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/</a:t>
            </a:r>
            <a:r>
              <a:rPr sz="1100" spc="-7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Event  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Services</a:t>
            </a:r>
            <a:endParaRPr sz="1100">
              <a:latin typeface="Ink Free"/>
              <a:cs typeface="Ink Free"/>
            </a:endParaRPr>
          </a:p>
          <a:p>
            <a:pPr>
              <a:lnSpc>
                <a:spcPct val="100000"/>
              </a:lnSpc>
            </a:pPr>
            <a:endParaRPr sz="1900">
              <a:latin typeface="Ink Free"/>
              <a:cs typeface="Ink Free"/>
            </a:endParaRPr>
          </a:p>
          <a:p>
            <a:pPr marR="554355" algn="ctr">
              <a:lnSpc>
                <a:spcPct val="100000"/>
              </a:lnSpc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SQL</a:t>
            </a:r>
            <a:endParaRPr sz="1100">
              <a:latin typeface="Ink Free"/>
              <a:cs typeface="Ink Free"/>
            </a:endParaRPr>
          </a:p>
          <a:p>
            <a:pPr marR="554990" algn="ctr">
              <a:lnSpc>
                <a:spcPct val="100000"/>
              </a:lnSpc>
              <a:spcBef>
                <a:spcPts val="10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Access</a:t>
            </a:r>
            <a:endParaRPr sz="1100">
              <a:latin typeface="Ink Free"/>
              <a:cs typeface="Ink Free"/>
            </a:endParaRPr>
          </a:p>
          <a:p>
            <a:pPr>
              <a:lnSpc>
                <a:spcPct val="100000"/>
              </a:lnSpc>
            </a:pPr>
            <a:endParaRPr sz="1900">
              <a:latin typeface="Ink Free"/>
              <a:cs typeface="Ink Free"/>
            </a:endParaRPr>
          </a:p>
          <a:p>
            <a:pPr marR="554990" algn="ctr">
              <a:lnSpc>
                <a:spcPct val="100000"/>
              </a:lnSpc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Notebooks</a:t>
            </a:r>
            <a:endParaRPr sz="1100">
              <a:latin typeface="Ink Free"/>
              <a:cs typeface="Ink Free"/>
            </a:endParaRPr>
          </a:p>
          <a:p>
            <a:pPr marR="554355" algn="ctr">
              <a:lnSpc>
                <a:spcPct val="100000"/>
              </a:lnSpc>
              <a:spcBef>
                <a:spcPts val="15"/>
              </a:spcBef>
            </a:pP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/ML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269980" y="2976372"/>
            <a:ext cx="612648" cy="6126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294216" y="4840812"/>
            <a:ext cx="609846" cy="600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66276" y="4466844"/>
            <a:ext cx="1097280" cy="768350"/>
          </a:xfrm>
          <a:custGeom>
            <a:avLst/>
            <a:gdLst/>
            <a:ahLst/>
            <a:cxnLst/>
            <a:rect l="l" t="t" r="r" b="b"/>
            <a:pathLst>
              <a:path w="1097279" h="768350">
                <a:moveTo>
                  <a:pt x="0" y="0"/>
                </a:moveTo>
                <a:lnTo>
                  <a:pt x="376300" y="768095"/>
                </a:lnTo>
                <a:lnTo>
                  <a:pt x="1097279" y="768095"/>
                </a:lnTo>
                <a:lnTo>
                  <a:pt x="1097279" y="75222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41564" y="5102352"/>
            <a:ext cx="1431290" cy="0"/>
          </a:xfrm>
          <a:custGeom>
            <a:avLst/>
            <a:gdLst/>
            <a:ahLst/>
            <a:cxnLst/>
            <a:rect l="l" t="t" r="r" b="b"/>
            <a:pathLst>
              <a:path w="1431290">
                <a:moveTo>
                  <a:pt x="0" y="0"/>
                </a:moveTo>
                <a:lnTo>
                  <a:pt x="1431035" y="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03819" y="4608576"/>
            <a:ext cx="2473960" cy="114300"/>
          </a:xfrm>
          <a:custGeom>
            <a:avLst/>
            <a:gdLst/>
            <a:ahLst/>
            <a:cxnLst/>
            <a:rect l="l" t="t" r="r" b="b"/>
            <a:pathLst>
              <a:path w="2473959" h="114300">
                <a:moveTo>
                  <a:pt x="0" y="114300"/>
                </a:moveTo>
                <a:lnTo>
                  <a:pt x="1437004" y="114300"/>
                </a:lnTo>
                <a:lnTo>
                  <a:pt x="1433322" y="47879"/>
                </a:lnTo>
                <a:lnTo>
                  <a:pt x="1528952" y="47879"/>
                </a:lnTo>
                <a:lnTo>
                  <a:pt x="1528952" y="103250"/>
                </a:lnTo>
                <a:lnTo>
                  <a:pt x="2190496" y="103250"/>
                </a:lnTo>
                <a:lnTo>
                  <a:pt x="2131695" y="0"/>
                </a:lnTo>
                <a:lnTo>
                  <a:pt x="2473452" y="0"/>
                </a:lnTo>
              </a:path>
            </a:pathLst>
          </a:custGeom>
          <a:ln w="19050">
            <a:solidFill>
              <a:srgbClr val="B1EB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17152" y="3291840"/>
            <a:ext cx="965200" cy="109855"/>
          </a:xfrm>
          <a:custGeom>
            <a:avLst/>
            <a:gdLst/>
            <a:ahLst/>
            <a:cxnLst/>
            <a:rect l="l" t="t" r="r" b="b"/>
            <a:pathLst>
              <a:path w="965200" h="109854">
                <a:moveTo>
                  <a:pt x="964692" y="0"/>
                </a:moveTo>
                <a:lnTo>
                  <a:pt x="0" y="0"/>
                </a:lnTo>
                <a:lnTo>
                  <a:pt x="73659" y="109727"/>
                </a:lnTo>
              </a:path>
            </a:pathLst>
          </a:custGeom>
          <a:ln w="19050">
            <a:solidFill>
              <a:srgbClr val="93AE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8623" y="5509259"/>
            <a:ext cx="4741545" cy="654050"/>
          </a:xfrm>
          <a:custGeom>
            <a:avLst/>
            <a:gdLst/>
            <a:ahLst/>
            <a:cxnLst/>
            <a:rect l="l" t="t" r="r" b="b"/>
            <a:pathLst>
              <a:path w="4741545" h="654050">
                <a:moveTo>
                  <a:pt x="4741164" y="0"/>
                </a:moveTo>
                <a:lnTo>
                  <a:pt x="0" y="0"/>
                </a:lnTo>
                <a:lnTo>
                  <a:pt x="0" y="653795"/>
                </a:lnTo>
                <a:lnTo>
                  <a:pt x="4741164" y="653795"/>
                </a:lnTo>
                <a:lnTo>
                  <a:pt x="4741164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78623" y="5509259"/>
            <a:ext cx="4741545" cy="654050"/>
          </a:xfrm>
          <a:prstGeom prst="rect">
            <a:avLst/>
          </a:prstGeom>
          <a:ln w="28575">
            <a:solidFill>
              <a:srgbClr val="2B6142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6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modern</a:t>
            </a:r>
            <a:r>
              <a:rPr sz="9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mesh,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multi-cloud</a:t>
            </a:r>
            <a:r>
              <a:rPr sz="9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deployment</a:t>
            </a:r>
            <a:r>
              <a:rPr sz="9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02C2A"/>
                </a:solidFill>
                <a:latin typeface="Verdana"/>
                <a:cs typeface="Verdana"/>
              </a:rPr>
              <a:t>options…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84364" y="5847588"/>
            <a:ext cx="672083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02168" y="5852159"/>
            <a:ext cx="704087" cy="150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47404" y="5865876"/>
            <a:ext cx="704088" cy="1234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81593" y="5836158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3603"/>
                </a:lnTo>
              </a:path>
            </a:pathLst>
          </a:custGeom>
          <a:ln w="635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26830" y="5836158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3603"/>
                </a:lnTo>
              </a:path>
            </a:pathLst>
          </a:custGeom>
          <a:ln w="635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02468" y="5792723"/>
            <a:ext cx="411479" cy="237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77271" y="5792723"/>
            <a:ext cx="397764" cy="228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041380" y="5724144"/>
            <a:ext cx="365759" cy="3611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430000" y="5774435"/>
            <a:ext cx="397764" cy="2468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88652" y="5893308"/>
            <a:ext cx="306324" cy="914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53600" y="5783579"/>
            <a:ext cx="382905" cy="238125"/>
          </a:xfrm>
          <a:custGeom>
            <a:avLst/>
            <a:gdLst/>
            <a:ahLst/>
            <a:cxnLst/>
            <a:rect l="l" t="t" r="r" b="b"/>
            <a:pathLst>
              <a:path w="382904" h="238125">
                <a:moveTo>
                  <a:pt x="155321" y="0"/>
                </a:moveTo>
                <a:lnTo>
                  <a:pt x="128984" y="4979"/>
                </a:lnTo>
                <a:lnTo>
                  <a:pt x="106648" y="18778"/>
                </a:lnTo>
                <a:lnTo>
                  <a:pt x="89598" y="39685"/>
                </a:lnTo>
                <a:lnTo>
                  <a:pt x="79121" y="65989"/>
                </a:lnTo>
                <a:lnTo>
                  <a:pt x="77724" y="65989"/>
                </a:lnTo>
                <a:lnTo>
                  <a:pt x="48148" y="72657"/>
                </a:lnTo>
                <a:lnTo>
                  <a:pt x="23717" y="90792"/>
                </a:lnTo>
                <a:lnTo>
                  <a:pt x="6857" y="117584"/>
                </a:lnTo>
                <a:lnTo>
                  <a:pt x="0" y="150228"/>
                </a:lnTo>
                <a:lnTo>
                  <a:pt x="5647" y="184085"/>
                </a:lnTo>
                <a:lnTo>
                  <a:pt x="22796" y="211875"/>
                </a:lnTo>
                <a:lnTo>
                  <a:pt x="48327" y="230686"/>
                </a:lnTo>
                <a:lnTo>
                  <a:pt x="79121" y="237604"/>
                </a:lnTo>
                <a:lnTo>
                  <a:pt x="312039" y="237604"/>
                </a:lnTo>
                <a:lnTo>
                  <a:pt x="339480" y="231522"/>
                </a:lnTo>
                <a:lnTo>
                  <a:pt x="357974" y="217792"/>
                </a:lnTo>
                <a:lnTo>
                  <a:pt x="79121" y="217792"/>
                </a:lnTo>
                <a:lnTo>
                  <a:pt x="55947" y="212858"/>
                </a:lnTo>
                <a:lnTo>
                  <a:pt x="36798" y="199278"/>
                </a:lnTo>
                <a:lnTo>
                  <a:pt x="23506" y="178883"/>
                </a:lnTo>
                <a:lnTo>
                  <a:pt x="17906" y="153504"/>
                </a:lnTo>
                <a:lnTo>
                  <a:pt x="21984" y="127592"/>
                </a:lnTo>
                <a:lnTo>
                  <a:pt x="34909" y="106022"/>
                </a:lnTo>
                <a:lnTo>
                  <a:pt x="54286" y="91268"/>
                </a:lnTo>
                <a:lnTo>
                  <a:pt x="77724" y="85801"/>
                </a:lnTo>
                <a:lnTo>
                  <a:pt x="91058" y="85801"/>
                </a:lnTo>
                <a:lnTo>
                  <a:pt x="94106" y="84239"/>
                </a:lnTo>
                <a:lnTo>
                  <a:pt x="95630" y="79248"/>
                </a:lnTo>
                <a:lnTo>
                  <a:pt x="97027" y="70980"/>
                </a:lnTo>
                <a:lnTo>
                  <a:pt x="104725" y="50480"/>
                </a:lnTo>
                <a:lnTo>
                  <a:pt x="117840" y="34280"/>
                </a:lnTo>
                <a:lnTo>
                  <a:pt x="135122" y="23638"/>
                </a:lnTo>
                <a:lnTo>
                  <a:pt x="155321" y="19812"/>
                </a:lnTo>
                <a:lnTo>
                  <a:pt x="155321" y="0"/>
                </a:lnTo>
                <a:close/>
              </a:path>
              <a:path w="382904" h="238125">
                <a:moveTo>
                  <a:pt x="359466" y="105613"/>
                </a:moveTo>
                <a:lnTo>
                  <a:pt x="316610" y="105613"/>
                </a:lnTo>
                <a:lnTo>
                  <a:pt x="334593" y="111347"/>
                </a:lnTo>
                <a:lnTo>
                  <a:pt x="349503" y="122596"/>
                </a:lnTo>
                <a:lnTo>
                  <a:pt x="359937" y="138145"/>
                </a:lnTo>
                <a:lnTo>
                  <a:pt x="364490" y="156781"/>
                </a:lnTo>
                <a:lnTo>
                  <a:pt x="361338" y="180266"/>
                </a:lnTo>
                <a:lnTo>
                  <a:pt x="350805" y="199688"/>
                </a:lnTo>
                <a:lnTo>
                  <a:pt x="334414" y="212909"/>
                </a:lnTo>
                <a:lnTo>
                  <a:pt x="313690" y="217792"/>
                </a:lnTo>
                <a:lnTo>
                  <a:pt x="357974" y="217792"/>
                </a:lnTo>
                <a:lnTo>
                  <a:pt x="361838" y="214923"/>
                </a:lnTo>
                <a:lnTo>
                  <a:pt x="376886" y="190278"/>
                </a:lnTo>
                <a:lnTo>
                  <a:pt x="382397" y="160058"/>
                </a:lnTo>
                <a:lnTo>
                  <a:pt x="376912" y="131080"/>
                </a:lnTo>
                <a:lnTo>
                  <a:pt x="362045" y="107484"/>
                </a:lnTo>
                <a:lnTo>
                  <a:pt x="359466" y="105613"/>
                </a:lnTo>
                <a:close/>
              </a:path>
              <a:path w="382904" h="238125">
                <a:moveTo>
                  <a:pt x="287306" y="52882"/>
                </a:moveTo>
                <a:lnTo>
                  <a:pt x="235966" y="52882"/>
                </a:lnTo>
                <a:lnTo>
                  <a:pt x="253666" y="53962"/>
                </a:lnTo>
                <a:lnTo>
                  <a:pt x="269652" y="61521"/>
                </a:lnTo>
                <a:lnTo>
                  <a:pt x="282257" y="74667"/>
                </a:lnTo>
                <a:lnTo>
                  <a:pt x="289814" y="92506"/>
                </a:lnTo>
                <a:lnTo>
                  <a:pt x="292734" y="100622"/>
                </a:lnTo>
                <a:lnTo>
                  <a:pt x="294258" y="104051"/>
                </a:lnTo>
                <a:lnTo>
                  <a:pt x="297306" y="107327"/>
                </a:lnTo>
                <a:lnTo>
                  <a:pt x="301751" y="107327"/>
                </a:lnTo>
                <a:lnTo>
                  <a:pt x="309245" y="105613"/>
                </a:lnTo>
                <a:lnTo>
                  <a:pt x="359466" y="105613"/>
                </a:lnTo>
                <a:lnTo>
                  <a:pt x="340177" y="91612"/>
                </a:lnTo>
                <a:lnTo>
                  <a:pt x="313690" y="85801"/>
                </a:lnTo>
                <a:lnTo>
                  <a:pt x="307721" y="85801"/>
                </a:lnTo>
                <a:lnTo>
                  <a:pt x="298069" y="65056"/>
                </a:lnTo>
                <a:lnTo>
                  <a:pt x="287306" y="52882"/>
                </a:lnTo>
                <a:close/>
              </a:path>
              <a:path w="382904" h="238125">
                <a:moveTo>
                  <a:pt x="155321" y="0"/>
                </a:moveTo>
                <a:lnTo>
                  <a:pt x="155321" y="19812"/>
                </a:lnTo>
                <a:lnTo>
                  <a:pt x="169539" y="21654"/>
                </a:lnTo>
                <a:lnTo>
                  <a:pt x="182768" y="27065"/>
                </a:lnTo>
                <a:lnTo>
                  <a:pt x="194593" y="35869"/>
                </a:lnTo>
                <a:lnTo>
                  <a:pt x="204597" y="47891"/>
                </a:lnTo>
                <a:lnTo>
                  <a:pt x="209169" y="56159"/>
                </a:lnTo>
                <a:lnTo>
                  <a:pt x="210566" y="59436"/>
                </a:lnTo>
                <a:lnTo>
                  <a:pt x="218058" y="59436"/>
                </a:lnTo>
                <a:lnTo>
                  <a:pt x="224154" y="56159"/>
                </a:lnTo>
                <a:lnTo>
                  <a:pt x="228473" y="54444"/>
                </a:lnTo>
                <a:lnTo>
                  <a:pt x="231521" y="54444"/>
                </a:lnTo>
                <a:lnTo>
                  <a:pt x="235966" y="52882"/>
                </a:lnTo>
                <a:lnTo>
                  <a:pt x="287306" y="52882"/>
                </a:lnTo>
                <a:lnTo>
                  <a:pt x="283273" y="48320"/>
                </a:lnTo>
                <a:lnTo>
                  <a:pt x="265850" y="38061"/>
                </a:lnTo>
                <a:lnTo>
                  <a:pt x="219582" y="38061"/>
                </a:lnTo>
                <a:lnTo>
                  <a:pt x="207006" y="22309"/>
                </a:lnTo>
                <a:lnTo>
                  <a:pt x="191928" y="10315"/>
                </a:lnTo>
                <a:lnTo>
                  <a:pt x="174613" y="2678"/>
                </a:lnTo>
                <a:lnTo>
                  <a:pt x="155321" y="0"/>
                </a:lnTo>
                <a:close/>
              </a:path>
              <a:path w="382904" h="238125">
                <a:moveTo>
                  <a:pt x="242061" y="33070"/>
                </a:moveTo>
                <a:lnTo>
                  <a:pt x="234442" y="33070"/>
                </a:lnTo>
                <a:lnTo>
                  <a:pt x="227075" y="34632"/>
                </a:lnTo>
                <a:lnTo>
                  <a:pt x="219582" y="38061"/>
                </a:lnTo>
                <a:lnTo>
                  <a:pt x="265850" y="38061"/>
                </a:lnTo>
                <a:lnTo>
                  <a:pt x="264287" y="37141"/>
                </a:lnTo>
                <a:lnTo>
                  <a:pt x="242061" y="33070"/>
                </a:lnTo>
                <a:close/>
              </a:path>
            </a:pathLst>
          </a:custGeom>
          <a:solidFill>
            <a:srgbClr val="F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209804" y="0"/>
            <a:ext cx="7010400" cy="11112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229"/>
              </a:spcBef>
            </a:pPr>
            <a:r>
              <a:rPr sz="2400" dirty="0">
                <a:solidFill>
                  <a:srgbClr val="FBFAF9"/>
                </a:solidFill>
              </a:rPr>
              <a:t>…</a:t>
            </a:r>
            <a:r>
              <a:rPr sz="1900" dirty="0">
                <a:solidFill>
                  <a:srgbClr val="FBFAF9"/>
                </a:solidFill>
              </a:rPr>
              <a:t>ACHIEVE MAXIMUM </a:t>
            </a:r>
            <a:r>
              <a:rPr sz="1900" spc="-5" dirty="0">
                <a:solidFill>
                  <a:srgbClr val="FBFAF9"/>
                </a:solidFill>
              </a:rPr>
              <a:t>VALUE </a:t>
            </a:r>
            <a:r>
              <a:rPr sz="1900" dirty="0">
                <a:solidFill>
                  <a:srgbClr val="FBFAF9"/>
                </a:solidFill>
              </a:rPr>
              <a:t>BY </a:t>
            </a:r>
            <a:r>
              <a:rPr sz="1900" spc="-5" dirty="0">
                <a:solidFill>
                  <a:srgbClr val="FBFAF9"/>
                </a:solidFill>
              </a:rPr>
              <a:t>OPERATING </a:t>
            </a:r>
            <a:r>
              <a:rPr sz="1900" spc="5" dirty="0">
                <a:solidFill>
                  <a:srgbClr val="FBFAF9"/>
                </a:solidFill>
              </a:rPr>
              <a:t>A  </a:t>
            </a:r>
            <a:r>
              <a:rPr sz="1900" spc="-5" dirty="0">
                <a:solidFill>
                  <a:srgbClr val="FBFAF9"/>
                </a:solidFill>
              </a:rPr>
              <a:t>COMMON MESH ACROSS THE WHOLE DATA</a:t>
            </a:r>
            <a:r>
              <a:rPr sz="1900" spc="290" dirty="0">
                <a:solidFill>
                  <a:srgbClr val="FBFAF9"/>
                </a:solidFill>
              </a:rPr>
              <a:t> </a:t>
            </a:r>
            <a:r>
              <a:rPr sz="1900" spc="-5" dirty="0">
                <a:solidFill>
                  <a:srgbClr val="FBFAF9"/>
                </a:solidFill>
              </a:rPr>
              <a:t>ESTATE</a:t>
            </a:r>
            <a:endParaRPr sz="1900"/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0" i="1" dirty="0">
                <a:solidFill>
                  <a:srgbClr val="FBFAF9"/>
                </a:solidFill>
                <a:latin typeface="Georgia"/>
                <a:cs typeface="Georgia"/>
              </a:rPr>
              <a:t>(a </a:t>
            </a:r>
            <a:r>
              <a:rPr sz="1800" b="0" i="1" spc="-5" dirty="0">
                <a:solidFill>
                  <a:srgbClr val="FBFAF9"/>
                </a:solidFill>
                <a:latin typeface="Georgia"/>
                <a:cs typeface="Georgia"/>
              </a:rPr>
              <a:t>real-time </a:t>
            </a:r>
            <a:r>
              <a:rPr sz="1800" b="0" i="1" spc="5" dirty="0">
                <a:solidFill>
                  <a:srgbClr val="FBFAF9"/>
                </a:solidFill>
                <a:latin typeface="Georgia"/>
                <a:cs typeface="Georgia"/>
              </a:rPr>
              <a:t>mesh </a:t>
            </a:r>
            <a:r>
              <a:rPr sz="1800" b="0" i="1" spc="-10" dirty="0">
                <a:solidFill>
                  <a:srgbClr val="FBFAF9"/>
                </a:solidFill>
                <a:latin typeface="Georgia"/>
                <a:cs typeface="Georgia"/>
              </a:rPr>
              <a:t>for </a:t>
            </a:r>
            <a:r>
              <a:rPr sz="1800" b="0" i="1" spc="-5" dirty="0">
                <a:solidFill>
                  <a:srgbClr val="FBFAF9"/>
                </a:solidFill>
                <a:latin typeface="Georgia"/>
                <a:cs typeface="Georgia"/>
              </a:rPr>
              <a:t>both </a:t>
            </a:r>
            <a:r>
              <a:rPr sz="1800" b="0" i="1" dirty="0">
                <a:solidFill>
                  <a:srgbClr val="FBFAF9"/>
                </a:solidFill>
                <a:latin typeface="Georgia"/>
                <a:cs typeface="Georgia"/>
              </a:rPr>
              <a:t>Operational &amp; Analytic</a:t>
            </a:r>
            <a:r>
              <a:rPr sz="1800" b="0" i="1" spc="-165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1800" b="0" i="1" dirty="0">
                <a:solidFill>
                  <a:srgbClr val="FBFAF9"/>
                </a:solidFill>
                <a:latin typeface="Georgia"/>
                <a:cs typeface="Georgia"/>
              </a:rPr>
              <a:t>data)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17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1663" y="0"/>
            <a:ext cx="740410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0" b="1" spc="-5" dirty="0">
                <a:solidFill>
                  <a:srgbClr val="E9E1DB"/>
                </a:solidFill>
                <a:latin typeface="Georgia"/>
                <a:cs typeface="Georgia"/>
              </a:rPr>
              <a:t>1</a:t>
            </a:r>
            <a:endParaRPr sz="115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1663" y="1453133"/>
            <a:ext cx="927100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0" b="1" spc="-2280" dirty="0">
                <a:solidFill>
                  <a:srgbClr val="E9E1DB"/>
                </a:solidFill>
                <a:latin typeface="Georgia"/>
                <a:cs typeface="Georgia"/>
              </a:rPr>
              <a:t>2</a:t>
            </a:r>
            <a:endParaRPr sz="115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1663" y="3132835"/>
            <a:ext cx="937260" cy="1777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0" b="1" spc="-5" dirty="0">
                <a:solidFill>
                  <a:srgbClr val="E9E1DB"/>
                </a:solidFill>
                <a:latin typeface="Georgia"/>
                <a:cs typeface="Georgia"/>
              </a:rPr>
              <a:t>3</a:t>
            </a:r>
            <a:endParaRPr sz="115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1663" y="4708372"/>
            <a:ext cx="973455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0" b="1" spc="-10" dirty="0">
                <a:solidFill>
                  <a:srgbClr val="E9E1DB"/>
                </a:solidFill>
                <a:latin typeface="Georgia"/>
                <a:cs typeface="Georgia"/>
              </a:rPr>
              <a:t>4</a:t>
            </a:r>
            <a:endParaRPr sz="115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66690" y="1714500"/>
            <a:ext cx="6927215" cy="0"/>
          </a:xfrm>
          <a:custGeom>
            <a:avLst/>
            <a:gdLst/>
            <a:ahLst/>
            <a:cxnLst/>
            <a:rect l="l" t="t" r="r" b="b"/>
            <a:pathLst>
              <a:path w="6927215">
                <a:moveTo>
                  <a:pt x="0" y="0"/>
                </a:moveTo>
                <a:lnTo>
                  <a:pt x="6926833" y="0"/>
                </a:lnTo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6690" y="3429000"/>
            <a:ext cx="6927215" cy="0"/>
          </a:xfrm>
          <a:custGeom>
            <a:avLst/>
            <a:gdLst/>
            <a:ahLst/>
            <a:cxnLst/>
            <a:rect l="l" t="t" r="r" b="b"/>
            <a:pathLst>
              <a:path w="6927215">
                <a:moveTo>
                  <a:pt x="0" y="0"/>
                </a:moveTo>
                <a:lnTo>
                  <a:pt x="6926833" y="0"/>
                </a:lnTo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6690" y="5143500"/>
            <a:ext cx="6927215" cy="0"/>
          </a:xfrm>
          <a:custGeom>
            <a:avLst/>
            <a:gdLst/>
            <a:ahLst/>
            <a:cxnLst/>
            <a:rect l="l" t="t" r="r" b="b"/>
            <a:pathLst>
              <a:path w="6927215">
                <a:moveTo>
                  <a:pt x="0" y="0"/>
                </a:moveTo>
                <a:lnTo>
                  <a:pt x="6926833" y="0"/>
                </a:lnTo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304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8"/>
                </a:lnTo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8958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8"/>
                </a:lnTo>
              </a:path>
            </a:pathLst>
          </a:custGeom>
          <a:ln w="7873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6690" y="3175"/>
            <a:ext cx="6927215" cy="0"/>
          </a:xfrm>
          <a:custGeom>
            <a:avLst/>
            <a:gdLst/>
            <a:ahLst/>
            <a:cxnLst/>
            <a:rect l="l" t="t" r="r" b="b"/>
            <a:pathLst>
              <a:path w="6927215">
                <a:moveTo>
                  <a:pt x="0" y="0"/>
                </a:moveTo>
                <a:lnTo>
                  <a:pt x="6926833" y="0"/>
                </a:lnTo>
              </a:path>
            </a:pathLst>
          </a:custGeom>
          <a:ln w="635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6690" y="6854824"/>
            <a:ext cx="6927215" cy="0"/>
          </a:xfrm>
          <a:custGeom>
            <a:avLst/>
            <a:gdLst/>
            <a:ahLst/>
            <a:cxnLst/>
            <a:rect l="l" t="t" r="r" b="b"/>
            <a:pathLst>
              <a:path w="6927215">
                <a:moveTo>
                  <a:pt x="0" y="0"/>
                </a:moveTo>
                <a:lnTo>
                  <a:pt x="6926833" y="0"/>
                </a:lnTo>
              </a:path>
            </a:pathLst>
          </a:custGeom>
          <a:ln w="6348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" y="0"/>
            <a:ext cx="527126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9059" y="2082495"/>
            <a:ext cx="112712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14" dirty="0">
                <a:solidFill>
                  <a:srgbClr val="FBFAF9"/>
                </a:solidFill>
                <a:latin typeface="Verdana"/>
                <a:cs typeface="Verdana"/>
              </a:rPr>
              <a:t>Chapter</a:t>
            </a:r>
            <a:r>
              <a:rPr sz="2000" spc="-3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2000" spc="-229" dirty="0">
                <a:solidFill>
                  <a:srgbClr val="FBFAF9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9495" y="2601467"/>
            <a:ext cx="386080" cy="0"/>
          </a:xfrm>
          <a:custGeom>
            <a:avLst/>
            <a:gdLst/>
            <a:ahLst/>
            <a:cxnLst/>
            <a:rect l="l" t="t" r="r" b="b"/>
            <a:pathLst>
              <a:path w="386080">
                <a:moveTo>
                  <a:pt x="0" y="0"/>
                </a:moveTo>
                <a:lnTo>
                  <a:pt x="386080" y="0"/>
                </a:lnTo>
              </a:path>
            </a:pathLst>
          </a:custGeom>
          <a:ln w="3810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44803" y="179595"/>
            <a:ext cx="3346384" cy="1487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84823" y="590803"/>
            <a:ext cx="163830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5" dirty="0">
                <a:solidFill>
                  <a:srgbClr val="302C2A"/>
                </a:solidFill>
                <a:latin typeface="Century Gothic"/>
                <a:cs typeface="Century Gothic"/>
              </a:rPr>
              <a:t>D</a:t>
            </a:r>
            <a:r>
              <a:rPr sz="1550" b="1" spc="5" dirty="0">
                <a:solidFill>
                  <a:srgbClr val="302C2A"/>
                </a:solidFill>
                <a:latin typeface="Century Gothic"/>
                <a:cs typeface="Century Gothic"/>
              </a:rPr>
              <a:t>ATA</a:t>
            </a:r>
            <a:r>
              <a:rPr sz="1550" b="1" spc="-2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302C2A"/>
                </a:solidFill>
                <a:latin typeface="Century Gothic"/>
                <a:cs typeface="Century Gothic"/>
              </a:rPr>
              <a:t>P</a:t>
            </a:r>
            <a:r>
              <a:rPr sz="1550" b="1" spc="80" dirty="0">
                <a:solidFill>
                  <a:srgbClr val="302C2A"/>
                </a:solidFill>
                <a:latin typeface="Century Gothic"/>
                <a:cs typeface="Century Gothic"/>
              </a:rPr>
              <a:t>RODUCT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2003" y="896823"/>
            <a:ext cx="104775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490" dirty="0">
                <a:solidFill>
                  <a:srgbClr val="302C2A"/>
                </a:solidFill>
                <a:latin typeface="Century Gothic"/>
                <a:cs typeface="Century Gothic"/>
              </a:rPr>
              <a:t>T</a:t>
            </a:r>
            <a:r>
              <a:rPr sz="1550" b="1" spc="125" dirty="0">
                <a:solidFill>
                  <a:srgbClr val="302C2A"/>
                </a:solidFill>
                <a:latin typeface="Century Gothic"/>
                <a:cs typeface="Century Gothic"/>
              </a:rPr>
              <a:t>H</a:t>
            </a:r>
            <a:r>
              <a:rPr sz="1550" b="1" spc="45" dirty="0">
                <a:solidFill>
                  <a:srgbClr val="302C2A"/>
                </a:solidFill>
                <a:latin typeface="Century Gothic"/>
                <a:cs typeface="Century Gothic"/>
              </a:rPr>
              <a:t>I</a:t>
            </a:r>
            <a:r>
              <a:rPr sz="1550" b="1" spc="35" dirty="0">
                <a:solidFill>
                  <a:srgbClr val="302C2A"/>
                </a:solidFill>
                <a:latin typeface="Century Gothic"/>
                <a:cs typeface="Century Gothic"/>
              </a:rPr>
              <a:t>N</a:t>
            </a:r>
            <a:r>
              <a:rPr sz="1550" b="1" spc="114" dirty="0">
                <a:solidFill>
                  <a:srgbClr val="302C2A"/>
                </a:solidFill>
                <a:latin typeface="Century Gothic"/>
                <a:cs typeface="Century Gothic"/>
              </a:rPr>
              <a:t>K</a:t>
            </a:r>
            <a:r>
              <a:rPr sz="1550" b="1" spc="20" dirty="0">
                <a:solidFill>
                  <a:srgbClr val="302C2A"/>
                </a:solidFill>
                <a:latin typeface="Century Gothic"/>
                <a:cs typeface="Century Gothic"/>
              </a:rPr>
              <a:t>I</a:t>
            </a:r>
            <a:r>
              <a:rPr sz="1550" b="1" spc="50" dirty="0">
                <a:solidFill>
                  <a:srgbClr val="302C2A"/>
                </a:solidFill>
                <a:latin typeface="Century Gothic"/>
                <a:cs typeface="Century Gothic"/>
              </a:rPr>
              <a:t>N</a:t>
            </a:r>
            <a:r>
              <a:rPr sz="1550" b="1" spc="-180" dirty="0">
                <a:solidFill>
                  <a:srgbClr val="302C2A"/>
                </a:solidFill>
                <a:latin typeface="Century Gothic"/>
                <a:cs typeface="Century Gothic"/>
              </a:rPr>
              <a:t>G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8027" y="2282774"/>
            <a:ext cx="170370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100" dirty="0">
                <a:solidFill>
                  <a:srgbClr val="302C2A"/>
                </a:solidFill>
                <a:latin typeface="Century Gothic"/>
                <a:cs typeface="Century Gothic"/>
              </a:rPr>
              <a:t>D</a:t>
            </a:r>
            <a:r>
              <a:rPr sz="1550" b="1" spc="100" dirty="0">
                <a:solidFill>
                  <a:srgbClr val="302C2A"/>
                </a:solidFill>
                <a:latin typeface="Century Gothic"/>
                <a:cs typeface="Century Gothic"/>
              </a:rPr>
              <a:t>ECENTRALIZED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01995" y="2589657"/>
            <a:ext cx="220726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5" dirty="0">
                <a:solidFill>
                  <a:srgbClr val="302C2A"/>
                </a:solidFill>
                <a:latin typeface="Century Gothic"/>
                <a:cs typeface="Century Gothic"/>
              </a:rPr>
              <a:t>D</a:t>
            </a:r>
            <a:r>
              <a:rPr sz="1550" b="1" spc="5" dirty="0">
                <a:solidFill>
                  <a:srgbClr val="302C2A"/>
                </a:solidFill>
                <a:latin typeface="Century Gothic"/>
                <a:cs typeface="Century Gothic"/>
              </a:rPr>
              <a:t>ATA</a:t>
            </a:r>
            <a:r>
              <a:rPr sz="1550" b="1" spc="-2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2000" b="1" spc="100" dirty="0">
                <a:solidFill>
                  <a:srgbClr val="302C2A"/>
                </a:solidFill>
                <a:latin typeface="Century Gothic"/>
                <a:cs typeface="Century Gothic"/>
              </a:rPr>
              <a:t>A</a:t>
            </a:r>
            <a:r>
              <a:rPr sz="1550" b="1" spc="100" dirty="0">
                <a:solidFill>
                  <a:srgbClr val="302C2A"/>
                </a:solidFill>
                <a:latin typeface="Century Gothic"/>
                <a:cs typeface="Century Gothic"/>
              </a:rPr>
              <a:t>RCHITECTURE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02635" y="1943484"/>
            <a:ext cx="3540012" cy="1234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61844" y="3680459"/>
            <a:ext cx="3087612" cy="1249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49640" y="5376671"/>
            <a:ext cx="3191255" cy="1229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03746" y="3975049"/>
            <a:ext cx="160909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90" dirty="0">
                <a:solidFill>
                  <a:srgbClr val="302C2A"/>
                </a:solidFill>
                <a:latin typeface="Century Gothic"/>
                <a:cs typeface="Century Gothic"/>
              </a:rPr>
              <a:t>E</a:t>
            </a:r>
            <a:r>
              <a:rPr sz="1550" b="1" spc="90" dirty="0">
                <a:solidFill>
                  <a:srgbClr val="302C2A"/>
                </a:solidFill>
                <a:latin typeface="Century Gothic"/>
                <a:cs typeface="Century Gothic"/>
              </a:rPr>
              <a:t>VENT</a:t>
            </a:r>
            <a:r>
              <a:rPr sz="2000" b="1" spc="90" dirty="0">
                <a:solidFill>
                  <a:srgbClr val="302C2A"/>
                </a:solidFill>
                <a:latin typeface="Century Gothic"/>
                <a:cs typeface="Century Gothic"/>
              </a:rPr>
              <a:t>-D</a:t>
            </a:r>
            <a:r>
              <a:rPr sz="1550" b="1" spc="90" dirty="0">
                <a:solidFill>
                  <a:srgbClr val="302C2A"/>
                </a:solidFill>
                <a:latin typeface="Century Gothic"/>
                <a:cs typeface="Century Gothic"/>
              </a:rPr>
              <a:t>RIVEN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18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126607" y="4281932"/>
            <a:ext cx="156337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5" dirty="0">
                <a:solidFill>
                  <a:srgbClr val="302C2A"/>
                </a:solidFill>
                <a:latin typeface="Century Gothic"/>
                <a:cs typeface="Century Gothic"/>
              </a:rPr>
              <a:t>D</a:t>
            </a:r>
            <a:r>
              <a:rPr sz="1550" b="1" spc="5" dirty="0">
                <a:solidFill>
                  <a:srgbClr val="302C2A"/>
                </a:solidFill>
                <a:latin typeface="Century Gothic"/>
                <a:cs typeface="Century Gothic"/>
              </a:rPr>
              <a:t>ATA</a:t>
            </a:r>
            <a:r>
              <a:rPr sz="1550" b="1" spc="-1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2000" b="1" spc="90" dirty="0">
                <a:solidFill>
                  <a:srgbClr val="302C2A"/>
                </a:solidFill>
                <a:latin typeface="Century Gothic"/>
                <a:cs typeface="Century Gothic"/>
              </a:rPr>
              <a:t>L</a:t>
            </a:r>
            <a:r>
              <a:rPr sz="1550" b="1" spc="90" dirty="0">
                <a:solidFill>
                  <a:srgbClr val="302C2A"/>
                </a:solidFill>
                <a:latin typeface="Century Gothic"/>
                <a:cs typeface="Century Gothic"/>
              </a:rPr>
              <a:t>EDGERS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63080" y="5611469"/>
            <a:ext cx="108521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135" dirty="0">
                <a:solidFill>
                  <a:srgbClr val="302C2A"/>
                </a:solidFill>
                <a:latin typeface="Century Gothic"/>
                <a:cs typeface="Century Gothic"/>
              </a:rPr>
              <a:t>P</a:t>
            </a:r>
            <a:r>
              <a:rPr sz="1550" b="1" spc="-80" dirty="0">
                <a:solidFill>
                  <a:srgbClr val="302C2A"/>
                </a:solidFill>
                <a:latin typeface="Century Gothic"/>
                <a:cs typeface="Century Gothic"/>
              </a:rPr>
              <a:t>O</a:t>
            </a:r>
            <a:r>
              <a:rPr sz="1550" b="1" spc="30" dirty="0">
                <a:solidFill>
                  <a:srgbClr val="302C2A"/>
                </a:solidFill>
                <a:latin typeface="Century Gothic"/>
                <a:cs typeface="Century Gothic"/>
              </a:rPr>
              <a:t>L</a:t>
            </a:r>
            <a:r>
              <a:rPr sz="1550" b="1" spc="5" dirty="0">
                <a:solidFill>
                  <a:srgbClr val="302C2A"/>
                </a:solidFill>
                <a:latin typeface="Century Gothic"/>
                <a:cs typeface="Century Gothic"/>
              </a:rPr>
              <a:t>Y</a:t>
            </a:r>
            <a:r>
              <a:rPr sz="1550" b="1" spc="-190" dirty="0">
                <a:solidFill>
                  <a:srgbClr val="302C2A"/>
                </a:solidFill>
                <a:latin typeface="Century Gothic"/>
                <a:cs typeface="Century Gothic"/>
              </a:rPr>
              <a:t>G</a:t>
            </a:r>
            <a:r>
              <a:rPr sz="1550" b="1" spc="180" dirty="0">
                <a:solidFill>
                  <a:srgbClr val="302C2A"/>
                </a:solidFill>
                <a:latin typeface="Century Gothic"/>
                <a:cs typeface="Century Gothic"/>
              </a:rPr>
              <a:t>L</a:t>
            </a:r>
            <a:r>
              <a:rPr sz="1550" b="1" spc="-155" dirty="0">
                <a:solidFill>
                  <a:srgbClr val="302C2A"/>
                </a:solidFill>
                <a:latin typeface="Century Gothic"/>
                <a:cs typeface="Century Gothic"/>
              </a:rPr>
              <a:t>O</a:t>
            </a:r>
            <a:r>
              <a:rPr sz="1550" b="1" spc="380" dirty="0">
                <a:solidFill>
                  <a:srgbClr val="302C2A"/>
                </a:solidFill>
                <a:latin typeface="Century Gothic"/>
                <a:cs typeface="Century Gothic"/>
              </a:rPr>
              <a:t>T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74207" y="5918403"/>
            <a:ext cx="186372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5" dirty="0">
                <a:solidFill>
                  <a:srgbClr val="302C2A"/>
                </a:solidFill>
                <a:latin typeface="Century Gothic"/>
                <a:cs typeface="Century Gothic"/>
              </a:rPr>
              <a:t>D</a:t>
            </a:r>
            <a:r>
              <a:rPr sz="1550" b="1" spc="5" dirty="0">
                <a:solidFill>
                  <a:srgbClr val="302C2A"/>
                </a:solidFill>
                <a:latin typeface="Century Gothic"/>
                <a:cs typeface="Century Gothic"/>
              </a:rPr>
              <a:t>ATA</a:t>
            </a:r>
            <a:r>
              <a:rPr sz="1550" b="1" spc="-2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2000" b="1" spc="85" dirty="0">
                <a:solidFill>
                  <a:srgbClr val="302C2A"/>
                </a:solidFill>
                <a:latin typeface="Century Gothic"/>
                <a:cs typeface="Century Gothic"/>
              </a:rPr>
              <a:t>S</a:t>
            </a:r>
            <a:r>
              <a:rPr sz="1550" b="1" spc="85" dirty="0">
                <a:solidFill>
                  <a:srgbClr val="302C2A"/>
                </a:solidFill>
                <a:latin typeface="Century Gothic"/>
                <a:cs typeface="Century Gothic"/>
              </a:rPr>
              <a:t>TREAMING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9059" y="2715260"/>
            <a:ext cx="3870325" cy="1614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7815">
              <a:lnSpc>
                <a:spcPct val="100400"/>
              </a:lnSpc>
              <a:spcBef>
                <a:spcPts val="85"/>
              </a:spcBef>
            </a:pP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Four Key</a:t>
            </a:r>
            <a:r>
              <a:rPr sz="3200" spc="-80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3200" dirty="0">
                <a:solidFill>
                  <a:srgbClr val="FBFAF9"/>
                </a:solidFill>
                <a:latin typeface="Georgia"/>
                <a:cs typeface="Georgia"/>
              </a:rPr>
              <a:t>Attributes  of a </a:t>
            </a:r>
            <a:r>
              <a:rPr sz="3200" spc="5" dirty="0">
                <a:solidFill>
                  <a:srgbClr val="FBFAF9"/>
                </a:solidFill>
                <a:latin typeface="Georgia"/>
                <a:cs typeface="Georgia"/>
              </a:rPr>
              <a:t>Data</a:t>
            </a:r>
            <a:r>
              <a:rPr sz="3200" spc="-70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Mesh</a:t>
            </a:r>
            <a:endParaRPr sz="3200">
              <a:latin typeface="Georgia"/>
              <a:cs typeface="Georgia"/>
            </a:endParaRPr>
          </a:p>
          <a:p>
            <a:pPr marL="42545">
              <a:lnSpc>
                <a:spcPct val="100000"/>
              </a:lnSpc>
              <a:spcBef>
                <a:spcPts val="1035"/>
              </a:spcBef>
            </a:pPr>
            <a:r>
              <a:rPr sz="1550" spc="-1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55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55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FBFAF9"/>
                </a:solidFill>
                <a:latin typeface="Verdana"/>
                <a:cs typeface="Verdana"/>
              </a:rPr>
              <a:t>should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not</a:t>
            </a:r>
            <a:r>
              <a:rPr sz="155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be</a:t>
            </a:r>
            <a:r>
              <a:rPr sz="155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25" dirty="0">
                <a:solidFill>
                  <a:srgbClr val="FBFAF9"/>
                </a:solidFill>
                <a:latin typeface="Verdana"/>
                <a:cs typeface="Verdana"/>
              </a:rPr>
              <a:t>just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55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new</a:t>
            </a:r>
            <a:r>
              <a:rPr sz="1550" spc="-1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buzz</a:t>
            </a:r>
            <a:endParaRPr sz="1550">
              <a:latin typeface="Verdana"/>
              <a:cs typeface="Verdana"/>
            </a:endParaRPr>
          </a:p>
          <a:p>
            <a:pPr marL="42545">
              <a:lnSpc>
                <a:spcPct val="100000"/>
              </a:lnSpc>
              <a:spcBef>
                <a:spcPts val="50"/>
              </a:spcBef>
            </a:pP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word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50" dirty="0">
                <a:solidFill>
                  <a:srgbClr val="FBFAF9"/>
                </a:solidFill>
                <a:latin typeface="Verdana"/>
                <a:cs typeface="Verdana"/>
              </a:rPr>
              <a:t>on</a:t>
            </a:r>
            <a:r>
              <a:rPr sz="155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top</a:t>
            </a:r>
            <a:r>
              <a:rPr sz="1550" spc="-13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55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an</a:t>
            </a:r>
            <a:r>
              <a:rPr sz="155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55" dirty="0">
                <a:solidFill>
                  <a:srgbClr val="FBFAF9"/>
                </a:solidFill>
                <a:latin typeface="Verdana"/>
                <a:cs typeface="Verdana"/>
              </a:rPr>
              <a:t>old</a:t>
            </a:r>
            <a:r>
              <a:rPr sz="155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tech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 architecture.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539" y="4551679"/>
            <a:ext cx="4062729" cy="9988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70"/>
              </a:spcBef>
            </a:pPr>
            <a:r>
              <a:rPr sz="1550" spc="-55" dirty="0">
                <a:solidFill>
                  <a:srgbClr val="FBFAF9"/>
                </a:solidFill>
                <a:latin typeface="Verdana"/>
                <a:cs typeface="Verdana"/>
              </a:rPr>
              <a:t>As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aims to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bring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unique </a:t>
            </a:r>
            <a:r>
              <a:rPr sz="1550" spc="-120" dirty="0">
                <a:solidFill>
                  <a:srgbClr val="FBFAF9"/>
                </a:solidFill>
                <a:latin typeface="Verdana"/>
                <a:cs typeface="Verdana"/>
              </a:rPr>
              <a:t>value,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it  must have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unique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attributes that </a:t>
            </a:r>
            <a:r>
              <a:rPr sz="1550" spc="-120" dirty="0">
                <a:solidFill>
                  <a:srgbClr val="FBFAF9"/>
                </a:solidFill>
                <a:latin typeface="Verdana"/>
                <a:cs typeface="Verdana"/>
              </a:rPr>
              <a:t>are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distinctly  different from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commonplace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solutions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that 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have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already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been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around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550" spc="-2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decades.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9539" y="5773318"/>
            <a:ext cx="388112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65" dirty="0">
                <a:solidFill>
                  <a:srgbClr val="FBFAF9"/>
                </a:solidFill>
                <a:latin typeface="Verdana"/>
                <a:cs typeface="Verdana"/>
              </a:rPr>
              <a:t>These </a:t>
            </a:r>
            <a:r>
              <a:rPr sz="1550" spc="-125" dirty="0">
                <a:solidFill>
                  <a:srgbClr val="FBFAF9"/>
                </a:solidFill>
                <a:latin typeface="Verdana"/>
                <a:cs typeface="Verdana"/>
              </a:rPr>
              <a:t>are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four </a:t>
            </a:r>
            <a:r>
              <a:rPr sz="1550" spc="-135" dirty="0">
                <a:solidFill>
                  <a:srgbClr val="FBFAF9"/>
                </a:solidFill>
                <a:latin typeface="Verdana"/>
                <a:cs typeface="Verdana"/>
              </a:rPr>
              <a:t>key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attributes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to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be </a:t>
            </a:r>
            <a:r>
              <a:rPr sz="1550" spc="-135" dirty="0">
                <a:solidFill>
                  <a:srgbClr val="FBFAF9"/>
                </a:solidFill>
                <a:latin typeface="Verdana"/>
                <a:cs typeface="Verdana"/>
              </a:rPr>
              <a:t>aware</a:t>
            </a:r>
            <a:r>
              <a:rPr sz="155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35" dirty="0">
                <a:solidFill>
                  <a:srgbClr val="FBFAF9"/>
                </a:solidFill>
                <a:latin typeface="Verdana"/>
                <a:cs typeface="Verdana"/>
              </a:rPr>
              <a:t>of.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5" dirty="0"/>
              <a:t>1.</a:t>
            </a:r>
            <a:r>
              <a:rPr sz="4400" spc="-1290" dirty="0"/>
              <a:t>)</a:t>
            </a:r>
            <a:r>
              <a:rPr sz="13200" spc="-4305" baseline="6313" dirty="0">
                <a:solidFill>
                  <a:srgbClr val="E9E1DB"/>
                </a:solidFill>
              </a:rPr>
              <a:t>a</a:t>
            </a:r>
            <a:r>
              <a:rPr sz="4400" spc="-850" dirty="0"/>
              <a:t>D</a:t>
            </a:r>
            <a:r>
              <a:rPr sz="13200" spc="-3975" baseline="6313" dirty="0">
                <a:solidFill>
                  <a:srgbClr val="E9E1DB"/>
                </a:solidFill>
              </a:rPr>
              <a:t>t</a:t>
            </a:r>
            <a:r>
              <a:rPr sz="3500" spc="-25" dirty="0"/>
              <a:t>A</a:t>
            </a:r>
            <a:r>
              <a:rPr sz="13200" spc="-7815" baseline="6313" dirty="0">
                <a:solidFill>
                  <a:srgbClr val="E9E1DB"/>
                </a:solidFill>
              </a:rPr>
              <a:t>a</a:t>
            </a:r>
            <a:r>
              <a:rPr sz="3500" dirty="0"/>
              <a:t>T</a:t>
            </a:r>
            <a:r>
              <a:rPr sz="3500" spc="20" dirty="0"/>
              <a:t>A</a:t>
            </a:r>
            <a:r>
              <a:rPr sz="3500" spc="250" dirty="0"/>
              <a:t> </a:t>
            </a:r>
            <a:r>
              <a:rPr sz="4400" spc="-1835" dirty="0"/>
              <a:t>P</a:t>
            </a:r>
            <a:r>
              <a:rPr sz="13200" spc="-10747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R</a:t>
            </a:r>
            <a:r>
              <a:rPr sz="3500" spc="-5" dirty="0"/>
              <a:t>O</a:t>
            </a:r>
            <a:r>
              <a:rPr sz="3500" spc="-1460" dirty="0"/>
              <a:t>D</a:t>
            </a:r>
            <a:r>
              <a:rPr sz="13200" spc="-5325" baseline="6313" dirty="0">
                <a:solidFill>
                  <a:srgbClr val="E9E1DB"/>
                </a:solidFill>
              </a:rPr>
              <a:t>e</a:t>
            </a:r>
            <a:r>
              <a:rPr sz="3500" spc="35" dirty="0"/>
              <a:t>U</a:t>
            </a:r>
            <a:r>
              <a:rPr sz="3500" spc="-1930" dirty="0"/>
              <a:t>C</a:t>
            </a:r>
            <a:r>
              <a:rPr sz="13200" spc="-3854" baseline="6313" dirty="0">
                <a:solidFill>
                  <a:srgbClr val="E9E1DB"/>
                </a:solidFill>
              </a:rPr>
              <a:t>s</a:t>
            </a:r>
            <a:r>
              <a:rPr sz="3500" spc="155" dirty="0"/>
              <a:t>T</a:t>
            </a:r>
            <a:r>
              <a:rPr sz="13200" spc="-7559" baseline="6313" dirty="0">
                <a:solidFill>
                  <a:srgbClr val="E9E1DB"/>
                </a:solidFill>
              </a:rPr>
              <a:t>h</a:t>
            </a:r>
            <a:r>
              <a:rPr sz="4400" spc="-25" dirty="0"/>
              <a:t>T</a:t>
            </a:r>
            <a:r>
              <a:rPr sz="3500" spc="5" dirty="0"/>
              <a:t>H</a:t>
            </a:r>
            <a:r>
              <a:rPr sz="3500" spc="-459" dirty="0"/>
              <a:t>I</a:t>
            </a:r>
            <a:r>
              <a:rPr sz="13200" spc="-9315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NK</a:t>
            </a:r>
            <a:r>
              <a:rPr sz="3500" spc="-1220" dirty="0"/>
              <a:t>I</a:t>
            </a:r>
            <a:r>
              <a:rPr sz="13200" spc="-3404" baseline="6313" dirty="0">
                <a:solidFill>
                  <a:srgbClr val="E9E1DB"/>
                </a:solidFill>
              </a:rPr>
              <a:t>t</a:t>
            </a:r>
            <a:r>
              <a:rPr sz="3500" spc="-680" dirty="0"/>
              <a:t>N</a:t>
            </a:r>
            <a:r>
              <a:rPr sz="13200" spc="-4200" baseline="6313" dirty="0">
                <a:solidFill>
                  <a:srgbClr val="E9E1DB"/>
                </a:solidFill>
              </a:rPr>
              <a:t>t</a:t>
            </a:r>
            <a:r>
              <a:rPr sz="3500" spc="-45" dirty="0"/>
              <a:t>G</a:t>
            </a:r>
            <a:r>
              <a:rPr sz="13200" spc="-15" baseline="6313" dirty="0">
                <a:solidFill>
                  <a:srgbClr val="E9E1DB"/>
                </a:solidFill>
              </a:rPr>
              <a:t>ribute</a:t>
            </a:r>
            <a:endParaRPr sz="13200" baseline="6313"/>
          </a:p>
        </p:txBody>
      </p:sp>
      <p:sp>
        <p:nvSpPr>
          <p:cNvPr id="4" name="object 4"/>
          <p:cNvSpPr/>
          <p:nvPr/>
        </p:nvSpPr>
        <p:spPr>
          <a:xfrm>
            <a:off x="956430" y="2101501"/>
            <a:ext cx="2450880" cy="2370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7702" y="4293870"/>
            <a:ext cx="115570" cy="121920"/>
          </a:xfrm>
          <a:custGeom>
            <a:avLst/>
            <a:gdLst/>
            <a:ahLst/>
            <a:cxnLst/>
            <a:rect l="l" t="t" r="r" b="b"/>
            <a:pathLst>
              <a:path w="115569" h="121920">
                <a:moveTo>
                  <a:pt x="0" y="121919"/>
                </a:moveTo>
                <a:lnTo>
                  <a:pt x="115062" y="121919"/>
                </a:lnTo>
                <a:lnTo>
                  <a:pt x="115062" y="0"/>
                </a:lnTo>
                <a:lnTo>
                  <a:pt x="0" y="0"/>
                </a:lnTo>
                <a:lnTo>
                  <a:pt x="0" y="121919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5529" y="4178300"/>
            <a:ext cx="359410" cy="115570"/>
          </a:xfrm>
          <a:custGeom>
            <a:avLst/>
            <a:gdLst/>
            <a:ahLst/>
            <a:cxnLst/>
            <a:rect l="l" t="t" r="r" b="b"/>
            <a:pathLst>
              <a:path w="359410" h="115570">
                <a:moveTo>
                  <a:pt x="0" y="115569"/>
                </a:moveTo>
                <a:lnTo>
                  <a:pt x="359409" y="115569"/>
                </a:lnTo>
                <a:lnTo>
                  <a:pt x="359409" y="0"/>
                </a:lnTo>
                <a:lnTo>
                  <a:pt x="0" y="0"/>
                </a:lnTo>
                <a:lnTo>
                  <a:pt x="0" y="115569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7702" y="4056379"/>
            <a:ext cx="115570" cy="121920"/>
          </a:xfrm>
          <a:custGeom>
            <a:avLst/>
            <a:gdLst/>
            <a:ahLst/>
            <a:cxnLst/>
            <a:rect l="l" t="t" r="r" b="b"/>
            <a:pathLst>
              <a:path w="115569" h="121920">
                <a:moveTo>
                  <a:pt x="0" y="121920"/>
                </a:moveTo>
                <a:lnTo>
                  <a:pt x="115062" y="121920"/>
                </a:lnTo>
                <a:lnTo>
                  <a:pt x="115062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79" y="3063239"/>
            <a:ext cx="2821305" cy="2432685"/>
          </a:xfrm>
          <a:custGeom>
            <a:avLst/>
            <a:gdLst/>
            <a:ahLst/>
            <a:cxnLst/>
            <a:rect l="l" t="t" r="r" b="b"/>
            <a:pathLst>
              <a:path w="2821304" h="2432685">
                <a:moveTo>
                  <a:pt x="1410461" y="0"/>
                </a:moveTo>
                <a:lnTo>
                  <a:pt x="0" y="2432304"/>
                </a:lnTo>
                <a:lnTo>
                  <a:pt x="2820923" y="2432304"/>
                </a:lnTo>
                <a:lnTo>
                  <a:pt x="1410461" y="0"/>
                </a:lnTo>
                <a:close/>
              </a:path>
            </a:pathLst>
          </a:custGeom>
          <a:solidFill>
            <a:srgbClr val="EBEA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1779" y="3063239"/>
            <a:ext cx="2821305" cy="2432685"/>
          </a:xfrm>
          <a:custGeom>
            <a:avLst/>
            <a:gdLst/>
            <a:ahLst/>
            <a:cxnLst/>
            <a:rect l="l" t="t" r="r" b="b"/>
            <a:pathLst>
              <a:path w="2821304" h="2432685">
                <a:moveTo>
                  <a:pt x="0" y="2432304"/>
                </a:moveTo>
                <a:lnTo>
                  <a:pt x="1410461" y="0"/>
                </a:lnTo>
                <a:lnTo>
                  <a:pt x="2820923" y="2432304"/>
                </a:lnTo>
                <a:lnTo>
                  <a:pt x="0" y="2432304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1779" y="4695444"/>
            <a:ext cx="928369" cy="800100"/>
          </a:xfrm>
          <a:custGeom>
            <a:avLst/>
            <a:gdLst/>
            <a:ahLst/>
            <a:cxnLst/>
            <a:rect l="l" t="t" r="r" b="b"/>
            <a:pathLst>
              <a:path w="928370" h="800100">
                <a:moveTo>
                  <a:pt x="464057" y="0"/>
                </a:moveTo>
                <a:lnTo>
                  <a:pt x="0" y="800099"/>
                </a:lnTo>
                <a:lnTo>
                  <a:pt x="928116" y="800099"/>
                </a:lnTo>
                <a:lnTo>
                  <a:pt x="464057" y="0"/>
                </a:lnTo>
                <a:close/>
              </a:path>
            </a:pathLst>
          </a:custGeom>
          <a:solidFill>
            <a:srgbClr val="F7B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1779" y="4695444"/>
            <a:ext cx="928369" cy="800100"/>
          </a:xfrm>
          <a:custGeom>
            <a:avLst/>
            <a:gdLst/>
            <a:ahLst/>
            <a:cxnLst/>
            <a:rect l="l" t="t" r="r" b="b"/>
            <a:pathLst>
              <a:path w="928370" h="800100">
                <a:moveTo>
                  <a:pt x="0" y="800099"/>
                </a:moveTo>
                <a:lnTo>
                  <a:pt x="464057" y="0"/>
                </a:lnTo>
                <a:lnTo>
                  <a:pt x="928116" y="800099"/>
                </a:lnTo>
                <a:lnTo>
                  <a:pt x="0" y="800099"/>
                </a:lnTo>
                <a:close/>
              </a:path>
            </a:pathLst>
          </a:custGeom>
          <a:ln w="28574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95041" y="5125669"/>
            <a:ext cx="563245" cy="33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sz="1000" b="1" spc="25" dirty="0">
                <a:solidFill>
                  <a:srgbClr val="FFFFFF"/>
                </a:solidFill>
                <a:latin typeface="Century Gothic"/>
                <a:cs typeface="Century Gothic"/>
              </a:rPr>
              <a:t>Business</a:t>
            </a:r>
            <a:endParaRPr sz="1000">
              <a:latin typeface="Century Gothic"/>
              <a:cs typeface="Century Gothic"/>
            </a:endParaRPr>
          </a:p>
          <a:p>
            <a:pPr marL="90170">
              <a:lnSpc>
                <a:spcPts val="1195"/>
              </a:lnSpc>
            </a:pPr>
            <a:r>
              <a:rPr sz="10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Needs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0015" y="4695444"/>
            <a:ext cx="932815" cy="800100"/>
          </a:xfrm>
          <a:custGeom>
            <a:avLst/>
            <a:gdLst/>
            <a:ahLst/>
            <a:cxnLst/>
            <a:rect l="l" t="t" r="r" b="b"/>
            <a:pathLst>
              <a:path w="932814" h="800100">
                <a:moveTo>
                  <a:pt x="466344" y="0"/>
                </a:moveTo>
                <a:lnTo>
                  <a:pt x="0" y="800099"/>
                </a:lnTo>
                <a:lnTo>
                  <a:pt x="932688" y="800099"/>
                </a:lnTo>
                <a:lnTo>
                  <a:pt x="466344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00015" y="4695444"/>
            <a:ext cx="932815" cy="800100"/>
          </a:xfrm>
          <a:custGeom>
            <a:avLst/>
            <a:gdLst/>
            <a:ahLst/>
            <a:cxnLst/>
            <a:rect l="l" t="t" r="r" b="b"/>
            <a:pathLst>
              <a:path w="932814" h="800100">
                <a:moveTo>
                  <a:pt x="0" y="800099"/>
                </a:moveTo>
                <a:lnTo>
                  <a:pt x="466344" y="0"/>
                </a:lnTo>
                <a:lnTo>
                  <a:pt x="932688" y="800099"/>
                </a:lnTo>
                <a:lnTo>
                  <a:pt x="0" y="800099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65319" y="5125973"/>
            <a:ext cx="407670" cy="330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ts val="1195"/>
              </a:lnSpc>
              <a:spcBef>
                <a:spcPts val="105"/>
              </a:spcBef>
            </a:pPr>
            <a:r>
              <a:rPr sz="10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User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ts val="1195"/>
              </a:lnSpc>
            </a:pPr>
            <a:r>
              <a:rPr sz="1000" b="1" spc="10" dirty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r>
              <a:rPr sz="10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ee</a:t>
            </a:r>
            <a:r>
              <a:rPr sz="10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sz="10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58184" y="3067811"/>
            <a:ext cx="928369" cy="805180"/>
          </a:xfrm>
          <a:custGeom>
            <a:avLst/>
            <a:gdLst/>
            <a:ahLst/>
            <a:cxnLst/>
            <a:rect l="l" t="t" r="r" b="b"/>
            <a:pathLst>
              <a:path w="928370" h="805179">
                <a:moveTo>
                  <a:pt x="464057" y="0"/>
                </a:moveTo>
                <a:lnTo>
                  <a:pt x="0" y="804671"/>
                </a:lnTo>
                <a:lnTo>
                  <a:pt x="928115" y="804671"/>
                </a:lnTo>
                <a:lnTo>
                  <a:pt x="464057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8184" y="3067811"/>
            <a:ext cx="928369" cy="805180"/>
          </a:xfrm>
          <a:custGeom>
            <a:avLst/>
            <a:gdLst/>
            <a:ahLst/>
            <a:cxnLst/>
            <a:rect l="l" t="t" r="r" b="b"/>
            <a:pathLst>
              <a:path w="928370" h="805179">
                <a:moveTo>
                  <a:pt x="0" y="804671"/>
                </a:moveTo>
                <a:lnTo>
                  <a:pt x="464057" y="0"/>
                </a:lnTo>
                <a:lnTo>
                  <a:pt x="928115" y="804671"/>
                </a:lnTo>
                <a:lnTo>
                  <a:pt x="0" y="804671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00296" y="3500754"/>
            <a:ext cx="645160" cy="3302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64465">
              <a:lnSpc>
                <a:spcPts val="1190"/>
              </a:lnSpc>
              <a:spcBef>
                <a:spcPts val="155"/>
              </a:spcBef>
            </a:pPr>
            <a:r>
              <a:rPr sz="10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  A</a:t>
            </a:r>
            <a:r>
              <a:rPr sz="1000" b="1" spc="95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000" b="1" spc="90" dirty="0">
                <a:solidFill>
                  <a:srgbClr val="FFFFFF"/>
                </a:solidFill>
                <a:latin typeface="Century Gothic"/>
                <a:cs typeface="Century Gothic"/>
              </a:rPr>
              <a:t>t</a:t>
            </a:r>
            <a:r>
              <a:rPr sz="1000" b="1" spc="70" dirty="0">
                <a:solidFill>
                  <a:srgbClr val="FFFFFF"/>
                </a:solidFill>
                <a:latin typeface="Century Gothic"/>
                <a:cs typeface="Century Gothic"/>
              </a:rPr>
              <a:t>r</a:t>
            </a:r>
            <a:r>
              <a:rPr sz="10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0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b</a:t>
            </a:r>
            <a:r>
              <a:rPr sz="1000" b="1" spc="5" dirty="0">
                <a:solidFill>
                  <a:srgbClr val="FFFFFF"/>
                </a:solidFill>
                <a:latin typeface="Century Gothic"/>
                <a:cs typeface="Century Gothic"/>
              </a:rPr>
              <a:t>u</a:t>
            </a:r>
            <a:r>
              <a:rPr sz="1000" b="1" spc="10" dirty="0">
                <a:solidFill>
                  <a:srgbClr val="FFFFFF"/>
                </a:solidFill>
                <a:latin typeface="Century Gothic"/>
                <a:cs typeface="Century Gothic"/>
              </a:rPr>
              <a:t>te</a:t>
            </a:r>
            <a:r>
              <a:rPr sz="10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58184" y="4178808"/>
            <a:ext cx="919480" cy="914400"/>
          </a:xfrm>
          <a:custGeom>
            <a:avLst/>
            <a:gdLst/>
            <a:ahLst/>
            <a:cxnLst/>
            <a:rect l="l" t="t" r="r" b="b"/>
            <a:pathLst>
              <a:path w="919479" h="914400">
                <a:moveTo>
                  <a:pt x="459486" y="0"/>
                </a:moveTo>
                <a:lnTo>
                  <a:pt x="412509" y="2360"/>
                </a:lnTo>
                <a:lnTo>
                  <a:pt x="366889" y="9289"/>
                </a:lnTo>
                <a:lnTo>
                  <a:pt x="322856" y="20557"/>
                </a:lnTo>
                <a:lnTo>
                  <a:pt x="280642" y="35933"/>
                </a:lnTo>
                <a:lnTo>
                  <a:pt x="240477" y="55187"/>
                </a:lnTo>
                <a:lnTo>
                  <a:pt x="202592" y="78090"/>
                </a:lnTo>
                <a:lnTo>
                  <a:pt x="167219" y="104411"/>
                </a:lnTo>
                <a:lnTo>
                  <a:pt x="134588" y="133921"/>
                </a:lnTo>
                <a:lnTo>
                  <a:pt x="104931" y="166390"/>
                </a:lnTo>
                <a:lnTo>
                  <a:pt x="78478" y="201587"/>
                </a:lnTo>
                <a:lnTo>
                  <a:pt x="55461" y="239283"/>
                </a:lnTo>
                <a:lnTo>
                  <a:pt x="36111" y="279249"/>
                </a:lnTo>
                <a:lnTo>
                  <a:pt x="20659" y="321253"/>
                </a:lnTo>
                <a:lnTo>
                  <a:pt x="9335" y="365066"/>
                </a:lnTo>
                <a:lnTo>
                  <a:pt x="2372" y="410458"/>
                </a:lnTo>
                <a:lnTo>
                  <a:pt x="0" y="457200"/>
                </a:lnTo>
                <a:lnTo>
                  <a:pt x="2372" y="503941"/>
                </a:lnTo>
                <a:lnTo>
                  <a:pt x="9335" y="549333"/>
                </a:lnTo>
                <a:lnTo>
                  <a:pt x="20659" y="593146"/>
                </a:lnTo>
                <a:lnTo>
                  <a:pt x="36111" y="635150"/>
                </a:lnTo>
                <a:lnTo>
                  <a:pt x="55461" y="675116"/>
                </a:lnTo>
                <a:lnTo>
                  <a:pt x="78478" y="712812"/>
                </a:lnTo>
                <a:lnTo>
                  <a:pt x="104931" y="748009"/>
                </a:lnTo>
                <a:lnTo>
                  <a:pt x="134588" y="780478"/>
                </a:lnTo>
                <a:lnTo>
                  <a:pt x="167219" y="809988"/>
                </a:lnTo>
                <a:lnTo>
                  <a:pt x="202592" y="836309"/>
                </a:lnTo>
                <a:lnTo>
                  <a:pt x="240477" y="859212"/>
                </a:lnTo>
                <a:lnTo>
                  <a:pt x="280642" y="878466"/>
                </a:lnTo>
                <a:lnTo>
                  <a:pt x="322856" y="893842"/>
                </a:lnTo>
                <a:lnTo>
                  <a:pt x="366889" y="905110"/>
                </a:lnTo>
                <a:lnTo>
                  <a:pt x="412509" y="912039"/>
                </a:lnTo>
                <a:lnTo>
                  <a:pt x="459486" y="914400"/>
                </a:lnTo>
                <a:lnTo>
                  <a:pt x="506462" y="912039"/>
                </a:lnTo>
                <a:lnTo>
                  <a:pt x="552082" y="905110"/>
                </a:lnTo>
                <a:lnTo>
                  <a:pt x="596115" y="893842"/>
                </a:lnTo>
                <a:lnTo>
                  <a:pt x="638329" y="878466"/>
                </a:lnTo>
                <a:lnTo>
                  <a:pt x="678494" y="859212"/>
                </a:lnTo>
                <a:lnTo>
                  <a:pt x="716379" y="836309"/>
                </a:lnTo>
                <a:lnTo>
                  <a:pt x="751752" y="809988"/>
                </a:lnTo>
                <a:lnTo>
                  <a:pt x="784383" y="780478"/>
                </a:lnTo>
                <a:lnTo>
                  <a:pt x="814040" y="748009"/>
                </a:lnTo>
                <a:lnTo>
                  <a:pt x="840493" y="712812"/>
                </a:lnTo>
                <a:lnTo>
                  <a:pt x="863510" y="675116"/>
                </a:lnTo>
                <a:lnTo>
                  <a:pt x="882860" y="635150"/>
                </a:lnTo>
                <a:lnTo>
                  <a:pt x="898312" y="593146"/>
                </a:lnTo>
                <a:lnTo>
                  <a:pt x="909636" y="549333"/>
                </a:lnTo>
                <a:lnTo>
                  <a:pt x="916599" y="503941"/>
                </a:lnTo>
                <a:lnTo>
                  <a:pt x="918971" y="457200"/>
                </a:lnTo>
                <a:lnTo>
                  <a:pt x="916599" y="410458"/>
                </a:lnTo>
                <a:lnTo>
                  <a:pt x="909636" y="365066"/>
                </a:lnTo>
                <a:lnTo>
                  <a:pt x="898312" y="321253"/>
                </a:lnTo>
                <a:lnTo>
                  <a:pt x="882860" y="279249"/>
                </a:lnTo>
                <a:lnTo>
                  <a:pt x="863510" y="239283"/>
                </a:lnTo>
                <a:lnTo>
                  <a:pt x="840493" y="201587"/>
                </a:lnTo>
                <a:lnTo>
                  <a:pt x="814040" y="166390"/>
                </a:lnTo>
                <a:lnTo>
                  <a:pt x="784383" y="133921"/>
                </a:lnTo>
                <a:lnTo>
                  <a:pt x="751752" y="104411"/>
                </a:lnTo>
                <a:lnTo>
                  <a:pt x="716379" y="78090"/>
                </a:lnTo>
                <a:lnTo>
                  <a:pt x="678494" y="55187"/>
                </a:lnTo>
                <a:lnTo>
                  <a:pt x="638329" y="35933"/>
                </a:lnTo>
                <a:lnTo>
                  <a:pt x="596115" y="20557"/>
                </a:lnTo>
                <a:lnTo>
                  <a:pt x="552082" y="9289"/>
                </a:lnTo>
                <a:lnTo>
                  <a:pt x="506462" y="2360"/>
                </a:lnTo>
                <a:lnTo>
                  <a:pt x="459486" y="0"/>
                </a:lnTo>
                <a:close/>
              </a:path>
            </a:pathLst>
          </a:custGeom>
          <a:solidFill>
            <a:srgbClr val="9D7D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9915" y="4357115"/>
            <a:ext cx="646938" cy="413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67328" y="4567428"/>
            <a:ext cx="916686" cy="413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74770" y="4407789"/>
            <a:ext cx="694690" cy="45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FBFAF9"/>
                </a:solidFill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  <a:p>
            <a:pPr algn="ctr">
              <a:lnSpc>
                <a:spcPts val="1670"/>
              </a:lnSpc>
            </a:pPr>
            <a:r>
              <a:rPr sz="1400" b="1" spc="75" dirty="0">
                <a:solidFill>
                  <a:srgbClr val="FBFAF9"/>
                </a:solidFill>
                <a:latin typeface="Century Gothic"/>
                <a:cs typeface="Century Gothic"/>
              </a:rPr>
              <a:t>P</a:t>
            </a:r>
            <a:r>
              <a:rPr sz="1400" b="1" spc="85" dirty="0">
                <a:solidFill>
                  <a:srgbClr val="FBFAF9"/>
                </a:solidFill>
                <a:latin typeface="Century Gothic"/>
                <a:cs typeface="Century Gothic"/>
              </a:rPr>
              <a:t>r</a:t>
            </a:r>
            <a:r>
              <a:rPr sz="1400" b="1" spc="-40" dirty="0">
                <a:solidFill>
                  <a:srgbClr val="FBFAF9"/>
                </a:solidFill>
                <a:latin typeface="Century Gothic"/>
                <a:cs typeface="Century Gothic"/>
              </a:rPr>
              <a:t>o</a:t>
            </a:r>
            <a:r>
              <a:rPr sz="1400" b="1" spc="-80" dirty="0">
                <a:solidFill>
                  <a:srgbClr val="FBFAF9"/>
                </a:solidFill>
                <a:latin typeface="Century Gothic"/>
                <a:cs typeface="Century Gothic"/>
              </a:rPr>
              <a:t>du</a:t>
            </a:r>
            <a:r>
              <a:rPr sz="1400" b="1" spc="-60" dirty="0">
                <a:solidFill>
                  <a:srgbClr val="FBFAF9"/>
                </a:solidFill>
                <a:latin typeface="Century Gothic"/>
                <a:cs typeface="Century Gothic"/>
              </a:rPr>
              <a:t>c</a:t>
            </a:r>
            <a:r>
              <a:rPr sz="1400" b="1" spc="135" dirty="0">
                <a:solidFill>
                  <a:srgbClr val="FBFAF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19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274053" y="1507058"/>
            <a:ext cx="5444490" cy="4782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09855" algn="just">
              <a:lnSpc>
                <a:spcPct val="99700"/>
              </a:lnSpc>
              <a:spcBef>
                <a:spcPts val="110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mindset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shift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most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important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first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step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towards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Mesh. 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willingness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embrace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learned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practices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innovation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springboard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towards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successful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modernization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architecture.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learned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practice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areas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include:</a:t>
            </a:r>
            <a:endParaRPr sz="1400">
              <a:latin typeface="Verdana"/>
              <a:cs typeface="Verdana"/>
            </a:endParaRPr>
          </a:p>
          <a:p>
            <a:pPr marL="698500" indent="-22923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Design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Thinking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solving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‘wicked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problems’</a:t>
            </a:r>
            <a:endParaRPr sz="1400">
              <a:latin typeface="Verdana"/>
              <a:cs typeface="Verdana"/>
            </a:endParaRPr>
          </a:p>
          <a:p>
            <a:pPr marL="698500" marR="36830" indent="-229235">
              <a:lnSpc>
                <a:spcPct val="100699"/>
              </a:lnSpc>
              <a:spcBef>
                <a:spcPts val="11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35" dirty="0">
                <a:solidFill>
                  <a:srgbClr val="302C2A"/>
                </a:solidFill>
                <a:latin typeface="Verdana"/>
                <a:cs typeface="Verdana"/>
              </a:rPr>
              <a:t>Jobs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Done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Theory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customer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focused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innovation,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Outcome-Driven</a:t>
            </a:r>
            <a:r>
              <a:rPr sz="1400" spc="-4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Innovation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121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Design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Thinking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methodologies bring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proven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techniques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help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break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down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organizational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silos frequently blocking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cross-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functional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innovation.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Jobs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be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Done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Theory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critical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designing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fulfil specific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end-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consumer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goals,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jobs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done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defines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product’s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purpose.</a:t>
            </a:r>
            <a:endParaRPr sz="1400">
              <a:latin typeface="Verdana"/>
              <a:cs typeface="Verdana"/>
            </a:endParaRPr>
          </a:p>
          <a:p>
            <a:pPr marL="12700" marR="9525">
              <a:lnSpc>
                <a:spcPct val="100000"/>
              </a:lnSpc>
              <a:spcBef>
                <a:spcPts val="1200"/>
              </a:spcBef>
            </a:pP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initially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emerged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science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community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but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now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going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mainstream,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applied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all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aspects 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management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discipline.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keeps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outcomes,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consumers…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rather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tech.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thinking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applied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architectures,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but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essential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part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mesh.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2193523" cy="685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47472"/>
            <a:ext cx="12193523" cy="6131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7743" y="1028522"/>
            <a:ext cx="5316220" cy="1683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</a:pPr>
            <a:r>
              <a:rPr sz="4400" b="0" spc="-10" dirty="0">
                <a:solidFill>
                  <a:srgbClr val="FBFAF9"/>
                </a:solidFill>
                <a:latin typeface="Georgia"/>
                <a:cs typeface="Georgia"/>
              </a:rPr>
              <a:t>Introduction</a:t>
            </a:r>
            <a:endParaRPr sz="4400" dirty="0">
              <a:latin typeface="Georgia"/>
              <a:cs typeface="Georgia"/>
            </a:endParaRPr>
          </a:p>
          <a:p>
            <a:pPr marL="12700" marR="5080">
              <a:lnSpc>
                <a:spcPct val="100099"/>
              </a:lnSpc>
              <a:spcBef>
                <a:spcPts val="1050"/>
              </a:spcBef>
            </a:pPr>
            <a:r>
              <a:rPr sz="1400" b="0" spc="-12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b="0" spc="-1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5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is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an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emerging</a:t>
            </a:r>
            <a:r>
              <a:rPr sz="1400" b="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hot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75" dirty="0">
                <a:solidFill>
                  <a:srgbClr val="FBFAF9"/>
                </a:solidFill>
                <a:latin typeface="Verdana"/>
                <a:cs typeface="Verdana"/>
              </a:rPr>
              <a:t>topic</a:t>
            </a:r>
            <a:r>
              <a:rPr sz="1400" b="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b="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enterprise</a:t>
            </a:r>
            <a:r>
              <a:rPr sz="1400" b="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software</a:t>
            </a:r>
            <a:r>
              <a:rPr sz="1400" b="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10" dirty="0">
                <a:solidFill>
                  <a:srgbClr val="FBFAF9"/>
                </a:solidFill>
                <a:latin typeface="Verdana"/>
                <a:cs typeface="Verdana"/>
              </a:rPr>
              <a:t>that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puts  </a:t>
            </a:r>
            <a:r>
              <a:rPr sz="1400" b="0" spc="-75" dirty="0">
                <a:solidFill>
                  <a:srgbClr val="FBFAF9"/>
                </a:solidFill>
                <a:latin typeface="Verdana"/>
                <a:cs typeface="Verdana"/>
              </a:rPr>
              <a:t>focus </a:t>
            </a:r>
            <a:r>
              <a:rPr sz="1400" b="0" spc="-65" dirty="0">
                <a:solidFill>
                  <a:srgbClr val="FBFAF9"/>
                </a:solidFill>
                <a:latin typeface="Verdana"/>
                <a:cs typeface="Verdana"/>
              </a:rPr>
              <a:t>on </a:t>
            </a:r>
            <a:r>
              <a:rPr sz="1400" b="0" spc="-100" dirty="0">
                <a:solidFill>
                  <a:srgbClr val="FBFAF9"/>
                </a:solidFill>
                <a:latin typeface="Verdana"/>
                <a:cs typeface="Verdana"/>
              </a:rPr>
              <a:t>new </a:t>
            </a:r>
            <a:r>
              <a:rPr sz="1400" b="0" spc="-140" dirty="0">
                <a:solidFill>
                  <a:srgbClr val="FBFAF9"/>
                </a:solidFill>
                <a:latin typeface="Verdana"/>
                <a:cs typeface="Verdana"/>
              </a:rPr>
              <a:t>ways </a:t>
            </a:r>
            <a:r>
              <a:rPr sz="1400" b="0" spc="-55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thinking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about </a:t>
            </a:r>
            <a:r>
              <a:rPr sz="1400" b="0" spc="-125" dirty="0">
                <a:solidFill>
                  <a:srgbClr val="FBFAF9"/>
                </a:solidFill>
                <a:latin typeface="Verdana"/>
                <a:cs typeface="Verdana"/>
              </a:rPr>
              <a:t>data. </a:t>
            </a:r>
            <a:r>
              <a:rPr sz="1400" b="0" spc="-12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b="0" spc="-5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400" b="0" spc="-100" dirty="0">
                <a:solidFill>
                  <a:srgbClr val="FBFAF9"/>
                </a:solidFill>
                <a:latin typeface="Verdana"/>
                <a:cs typeface="Verdana"/>
              </a:rPr>
              <a:t>aims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to 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improve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business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outcomes </a:t>
            </a:r>
            <a:r>
              <a:rPr sz="1400" b="0" spc="-55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data-centric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solutions, </a:t>
            </a:r>
            <a:r>
              <a:rPr sz="1400" b="0" spc="-110" dirty="0">
                <a:solidFill>
                  <a:srgbClr val="FBFAF9"/>
                </a:solidFill>
                <a:latin typeface="Verdana"/>
                <a:cs typeface="Verdana"/>
              </a:rPr>
              <a:t>as </a:t>
            </a:r>
            <a:r>
              <a:rPr sz="1400" b="0" spc="-105" dirty="0">
                <a:solidFill>
                  <a:srgbClr val="FBFAF9"/>
                </a:solidFill>
                <a:latin typeface="Verdana"/>
                <a:cs typeface="Verdana"/>
              </a:rPr>
              <a:t>well </a:t>
            </a:r>
            <a:r>
              <a:rPr sz="1400" b="0" spc="-110" dirty="0">
                <a:solidFill>
                  <a:srgbClr val="FBFAF9"/>
                </a:solidFill>
                <a:latin typeface="Verdana"/>
                <a:cs typeface="Verdana"/>
              </a:rPr>
              <a:t>as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to  drive</a:t>
            </a:r>
            <a:r>
              <a:rPr sz="1400" b="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75" dirty="0">
                <a:solidFill>
                  <a:srgbClr val="FBFAF9"/>
                </a:solidFill>
                <a:latin typeface="Verdana"/>
                <a:cs typeface="Verdana"/>
              </a:rPr>
              <a:t>adoption</a:t>
            </a:r>
            <a:r>
              <a:rPr sz="1400" b="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55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400" b="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modern</a:t>
            </a:r>
            <a:r>
              <a:rPr sz="1400" b="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b="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00" dirty="0">
                <a:solidFill>
                  <a:srgbClr val="FBFAF9"/>
                </a:solidFill>
                <a:latin typeface="Verdana"/>
                <a:cs typeface="Verdana"/>
              </a:rPr>
              <a:t>architectures.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743" y="2897200"/>
            <a:ext cx="5313045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1925">
              <a:lnSpc>
                <a:spcPct val="100099"/>
              </a:lnSpc>
              <a:spcBef>
                <a:spcPts val="105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business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point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FAF9"/>
                </a:solidFill>
                <a:latin typeface="Verdana"/>
                <a:cs typeface="Verdana"/>
              </a:rPr>
              <a:t>view,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introduces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new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ideas  around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‘data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product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thinking’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how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it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help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drive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more 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cross-functional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approach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business domain modeling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 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creating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high-value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3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products.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technology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side,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there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three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important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new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focus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114" dirty="0">
                <a:solidFill>
                  <a:srgbClr val="FBFAF9"/>
                </a:solidFill>
                <a:latin typeface="Verdana"/>
                <a:cs typeface="Verdana"/>
              </a:rPr>
              <a:t>areas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data-driven</a:t>
            </a:r>
            <a:r>
              <a:rPr sz="1400" spc="-40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architecture: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distributed,</a:t>
            </a:r>
            <a:r>
              <a:rPr sz="1400" spc="-25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decentralized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architecture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that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help</a:t>
            </a:r>
            <a:endParaRPr sz="14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organizations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move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away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monolithic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architectures</a:t>
            </a:r>
            <a:endParaRPr sz="1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585"/>
              </a:spcBef>
              <a:buAutoNum type="arabicPeriod" startAt="2"/>
              <a:tabLst>
                <a:tab pos="355600" algn="l"/>
                <a:tab pos="356235" algn="l"/>
              </a:tabLst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event-driven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ledgers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enterprise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motion</a:t>
            </a:r>
            <a:endParaRPr sz="1400">
              <a:latin typeface="Verdana"/>
              <a:cs typeface="Verdana"/>
            </a:endParaRPr>
          </a:p>
          <a:p>
            <a:pPr marL="355600" indent="-343535">
              <a:lnSpc>
                <a:spcPts val="1670"/>
              </a:lnSpc>
              <a:spcBef>
                <a:spcPts val="630"/>
              </a:spcBef>
              <a:buAutoNum type="arabicPeriod" startAt="2"/>
              <a:tabLst>
                <a:tab pos="355600" algn="l"/>
                <a:tab pos="356235" algn="l"/>
              </a:tabLst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streaming-centric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pipelines</a:t>
            </a:r>
            <a:r>
              <a:rPr sz="1400" spc="-2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replace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legacy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batch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type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tooling,</a:t>
            </a:r>
            <a:endParaRPr sz="1400">
              <a:latin typeface="Verdana"/>
              <a:cs typeface="Verdana"/>
            </a:endParaRPr>
          </a:p>
          <a:p>
            <a:pPr marL="355600">
              <a:lnSpc>
                <a:spcPts val="1670"/>
              </a:lnSpc>
            </a:pP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handle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real-time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events,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provide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more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timely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analytics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2841" y="1831594"/>
            <a:ext cx="53771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Oracle’s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focus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on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has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been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providing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platform 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can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address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these</a:t>
            </a:r>
            <a:r>
              <a:rPr sz="140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emerging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technology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requirements,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including 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tools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products,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decentralized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event-driven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architectures,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 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streaming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patterns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motion.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114" dirty="0">
                <a:solidFill>
                  <a:srgbClr val="FBFAF9"/>
                </a:solidFill>
                <a:latin typeface="Verdana"/>
                <a:cs typeface="Verdana"/>
              </a:rPr>
              <a:t>Investing</a:t>
            </a:r>
            <a:r>
              <a:rPr sz="1400" spc="-20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yield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impressive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benefits,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including: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6641" y="3185922"/>
            <a:ext cx="5482590" cy="2467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190" indent="-2889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total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clarity</a:t>
            </a:r>
            <a:r>
              <a:rPr sz="1400" spc="-25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FAF9"/>
                </a:solidFill>
                <a:latin typeface="Verdana"/>
                <a:cs typeface="Verdana"/>
              </a:rPr>
              <a:t>into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data’s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value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chain,</a:t>
            </a:r>
            <a:r>
              <a:rPr sz="1400" spc="-2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through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applied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‘data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product</a:t>
            </a:r>
            <a:endParaRPr sz="1400">
              <a:latin typeface="Verdana"/>
              <a:cs typeface="Verdana"/>
            </a:endParaRPr>
          </a:p>
          <a:p>
            <a:pPr marL="377190">
              <a:lnSpc>
                <a:spcPct val="100000"/>
              </a:lnSpc>
              <a:spcBef>
                <a:spcPts val="10"/>
              </a:spcBef>
            </a:pP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thinking’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best</a:t>
            </a:r>
            <a:r>
              <a:rPr sz="1400" spc="-2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practices</a:t>
            </a:r>
            <a:endParaRPr sz="1400">
              <a:latin typeface="Verdana"/>
              <a:cs typeface="Verdana"/>
            </a:endParaRPr>
          </a:p>
          <a:p>
            <a:pPr marL="377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&gt;99.999%</a:t>
            </a:r>
            <a:r>
              <a:rPr sz="1400" spc="-2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operational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availability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350" spc="-307" baseline="27777" dirty="0">
                <a:solidFill>
                  <a:srgbClr val="FBFAF9"/>
                </a:solidFill>
                <a:latin typeface="Verdana"/>
                <a:cs typeface="Verdana"/>
              </a:rPr>
              <a:t>1</a:t>
            </a:r>
            <a:r>
              <a:rPr sz="1400" spc="-204" dirty="0">
                <a:solidFill>
                  <a:srgbClr val="FBFAF9"/>
                </a:solidFill>
                <a:latin typeface="Verdana"/>
                <a:cs typeface="Verdana"/>
              </a:rPr>
              <a:t>,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using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microservices</a:t>
            </a:r>
            <a:endParaRPr sz="1400">
              <a:latin typeface="Verdana"/>
              <a:cs typeface="Verdana"/>
            </a:endParaRPr>
          </a:p>
          <a:p>
            <a:pPr marL="377190">
              <a:lnSpc>
                <a:spcPct val="100000"/>
              </a:lnSpc>
              <a:spcBef>
                <a:spcPts val="15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based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pipelines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consolidation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migrations</a:t>
            </a:r>
            <a:endParaRPr sz="1400">
              <a:latin typeface="Verdana"/>
              <a:cs typeface="Verdana"/>
            </a:endParaRPr>
          </a:p>
          <a:p>
            <a:pPr marL="377190" indent="-28892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400" spc="-180" dirty="0">
                <a:solidFill>
                  <a:srgbClr val="FBFAF9"/>
                </a:solidFill>
                <a:latin typeface="Verdana"/>
                <a:cs typeface="Verdana"/>
              </a:rPr>
              <a:t>10x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faster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innovation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cycles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350" spc="-202" baseline="27777" dirty="0">
                <a:solidFill>
                  <a:srgbClr val="FBFAF9"/>
                </a:solidFill>
                <a:latin typeface="Verdana"/>
                <a:cs typeface="Verdana"/>
              </a:rPr>
              <a:t>2</a:t>
            </a:r>
            <a:r>
              <a:rPr sz="1400" spc="-135" dirty="0">
                <a:solidFill>
                  <a:srgbClr val="FBFAF9"/>
                </a:solidFill>
                <a:latin typeface="Verdana"/>
                <a:cs typeface="Verdana"/>
              </a:rPr>
              <a:t>,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shifting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away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ETL,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</a:t>
            </a:r>
            <a:endParaRPr sz="1400">
              <a:latin typeface="Verdana"/>
              <a:cs typeface="Verdana"/>
            </a:endParaRPr>
          </a:p>
          <a:p>
            <a:pPr marL="377190">
              <a:lnSpc>
                <a:spcPct val="100000"/>
              </a:lnSpc>
              <a:spcBef>
                <a:spcPts val="15"/>
              </a:spcBef>
            </a:pP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continuous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transformation</a:t>
            </a:r>
            <a:r>
              <a:rPr sz="1400" spc="-20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loading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(CTL)</a:t>
            </a:r>
            <a:endParaRPr sz="1400">
              <a:latin typeface="Verdana"/>
              <a:cs typeface="Verdana"/>
            </a:endParaRPr>
          </a:p>
          <a:p>
            <a:pPr marL="377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77190" algn="l"/>
                <a:tab pos="377825" algn="l"/>
              </a:tabLst>
            </a:pP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~70%</a:t>
            </a:r>
            <a:r>
              <a:rPr sz="1400" spc="-2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reduction</a:t>
            </a:r>
            <a:r>
              <a:rPr sz="1400" spc="-2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engineering</a:t>
            </a:r>
            <a:r>
              <a:rPr sz="1400" spc="-30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350" spc="-202" baseline="27777" dirty="0">
                <a:solidFill>
                  <a:srgbClr val="FBFAF9"/>
                </a:solidFill>
                <a:latin typeface="Verdana"/>
                <a:cs typeface="Verdana"/>
              </a:rPr>
              <a:t>3</a:t>
            </a:r>
            <a:r>
              <a:rPr sz="1400" spc="-135" dirty="0">
                <a:solidFill>
                  <a:srgbClr val="FBFAF9"/>
                </a:solidFill>
                <a:latin typeface="Verdana"/>
                <a:cs typeface="Verdana"/>
              </a:rPr>
              <a:t>,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gains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CI/CD,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no-code</a:t>
            </a:r>
            <a:endParaRPr sz="1400">
              <a:latin typeface="Verdana"/>
              <a:cs typeface="Verdana"/>
            </a:endParaRPr>
          </a:p>
          <a:p>
            <a:pPr marL="377190">
              <a:lnSpc>
                <a:spcPct val="100000"/>
              </a:lnSpc>
              <a:spcBef>
                <a:spcPts val="15"/>
              </a:spcBef>
            </a:pP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self-serve</a:t>
            </a:r>
            <a:r>
              <a:rPr sz="140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pipeline</a:t>
            </a:r>
            <a:r>
              <a:rPr sz="140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tooling,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agile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development</a:t>
            </a:r>
            <a:endParaRPr sz="1400">
              <a:latin typeface="Verdana"/>
              <a:cs typeface="Verdana"/>
            </a:endParaRPr>
          </a:p>
          <a:p>
            <a:pPr marL="88900" marR="419100">
              <a:lnSpc>
                <a:spcPct val="100699"/>
              </a:lnSpc>
              <a:spcBef>
                <a:spcPts val="580"/>
              </a:spcBef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Read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on</a:t>
            </a:r>
            <a:r>
              <a:rPr sz="1400" spc="-1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look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some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impressive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case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studies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positive 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results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early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adopters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this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approach.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83111" y="6324600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2793" y="0"/>
            <a:ext cx="529082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800" spc="-10" dirty="0">
                <a:solidFill>
                  <a:srgbClr val="E9E1DB"/>
                </a:solidFill>
              </a:rPr>
              <a:t>Attribute</a:t>
            </a:r>
            <a:endParaRPr sz="8800"/>
          </a:p>
        </p:txBody>
      </p:sp>
      <p:sp>
        <p:nvSpPr>
          <p:cNvPr id="6" name="object 6"/>
          <p:cNvSpPr txBox="1"/>
          <p:nvPr/>
        </p:nvSpPr>
        <p:spPr>
          <a:xfrm>
            <a:off x="530961" y="47345"/>
            <a:ext cx="602424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b="1" spc="-6442" baseline="6313" dirty="0">
                <a:solidFill>
                  <a:srgbClr val="E9E1DB"/>
                </a:solidFill>
                <a:latin typeface="Georgia"/>
                <a:cs typeface="Georgia"/>
              </a:rPr>
              <a:t>D</a:t>
            </a:r>
            <a:r>
              <a:rPr sz="4400" b="1" dirty="0">
                <a:solidFill>
                  <a:srgbClr val="302C2A"/>
                </a:solidFill>
                <a:latin typeface="Georgia"/>
                <a:cs typeface="Georgia"/>
              </a:rPr>
              <a:t>1</a:t>
            </a:r>
            <a:r>
              <a:rPr sz="4400" b="1" spc="-505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13200" b="1" spc="-7117" baseline="6313" dirty="0">
                <a:solidFill>
                  <a:srgbClr val="E9E1DB"/>
                </a:solidFill>
                <a:latin typeface="Georgia"/>
                <a:cs typeface="Georgia"/>
              </a:rPr>
              <a:t>a</a:t>
            </a:r>
            <a:r>
              <a:rPr sz="4400" b="1" spc="-10" dirty="0">
                <a:solidFill>
                  <a:srgbClr val="302C2A"/>
                </a:solidFill>
                <a:latin typeface="Georgia"/>
                <a:cs typeface="Georgia"/>
              </a:rPr>
              <a:t>.</a:t>
            </a:r>
            <a:r>
              <a:rPr sz="4400" b="1" spc="-5" dirty="0">
                <a:solidFill>
                  <a:srgbClr val="302C2A"/>
                </a:solidFill>
                <a:latin typeface="Georgia"/>
                <a:cs typeface="Georgia"/>
              </a:rPr>
              <a:t>)</a:t>
            </a:r>
            <a:r>
              <a:rPr sz="4400" b="1" spc="-2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4400" b="1" spc="-3479" dirty="0">
                <a:solidFill>
                  <a:srgbClr val="302C2A"/>
                </a:solidFill>
                <a:latin typeface="Georgia"/>
                <a:cs typeface="Georgia"/>
              </a:rPr>
              <a:t>D</a:t>
            </a:r>
            <a:r>
              <a:rPr sz="13200" b="1" spc="-30" baseline="6313" dirty="0">
                <a:solidFill>
                  <a:srgbClr val="E9E1DB"/>
                </a:solidFill>
                <a:latin typeface="Georgia"/>
                <a:cs typeface="Georgia"/>
              </a:rPr>
              <a:t>t</a:t>
            </a:r>
            <a:r>
              <a:rPr sz="3500" b="1" spc="-2655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13200" b="1" spc="-3884" baseline="6313" dirty="0">
                <a:solidFill>
                  <a:srgbClr val="E9E1DB"/>
                </a:solidFill>
                <a:latin typeface="Georgia"/>
                <a:cs typeface="Georgia"/>
              </a:rPr>
              <a:t>a</a:t>
            </a:r>
            <a:r>
              <a:rPr sz="3500" b="1" spc="15" dirty="0">
                <a:solidFill>
                  <a:srgbClr val="302C2A"/>
                </a:solidFill>
                <a:latin typeface="Georgia"/>
                <a:cs typeface="Georgia"/>
              </a:rPr>
              <a:t>T</a:t>
            </a:r>
            <a:r>
              <a:rPr sz="3500" b="1" spc="-220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13200" b="1" spc="-11452" baseline="6313" dirty="0">
                <a:solidFill>
                  <a:srgbClr val="E9E1DB"/>
                </a:solidFill>
                <a:latin typeface="Georgia"/>
                <a:cs typeface="Georgia"/>
              </a:rPr>
              <a:t>M</a:t>
            </a:r>
            <a:r>
              <a:rPr sz="4400" b="1" spc="5" dirty="0">
                <a:solidFill>
                  <a:srgbClr val="302C2A"/>
                </a:solidFill>
                <a:latin typeface="Georgia"/>
                <a:cs typeface="Georgia"/>
              </a:rPr>
              <a:t>P</a:t>
            </a:r>
            <a:r>
              <a:rPr sz="3500" b="1" spc="15" dirty="0">
                <a:solidFill>
                  <a:srgbClr val="302C2A"/>
                </a:solidFill>
                <a:latin typeface="Georgia"/>
                <a:cs typeface="Georgia"/>
              </a:rPr>
              <a:t>R</a:t>
            </a:r>
            <a:r>
              <a:rPr sz="3500" b="1" spc="-1170" dirty="0">
                <a:solidFill>
                  <a:srgbClr val="302C2A"/>
                </a:solidFill>
                <a:latin typeface="Georgia"/>
                <a:cs typeface="Georgia"/>
              </a:rPr>
              <a:t>O</a:t>
            </a:r>
            <a:r>
              <a:rPr sz="13200" b="1" spc="-5790" baseline="6313" dirty="0">
                <a:solidFill>
                  <a:srgbClr val="E9E1DB"/>
                </a:solidFill>
                <a:latin typeface="Georgia"/>
                <a:cs typeface="Georgia"/>
              </a:rPr>
              <a:t>e</a:t>
            </a:r>
            <a:r>
              <a:rPr sz="3500" b="1" spc="25" dirty="0">
                <a:solidFill>
                  <a:srgbClr val="302C2A"/>
                </a:solidFill>
                <a:latin typeface="Georgia"/>
                <a:cs typeface="Georgia"/>
              </a:rPr>
              <a:t>D</a:t>
            </a:r>
            <a:r>
              <a:rPr sz="3500" b="1" spc="-2020" dirty="0">
                <a:solidFill>
                  <a:srgbClr val="302C2A"/>
                </a:solidFill>
                <a:latin typeface="Georgia"/>
                <a:cs typeface="Georgia"/>
              </a:rPr>
              <a:t>U</a:t>
            </a:r>
            <a:r>
              <a:rPr sz="13200" b="1" spc="-3675" baseline="6313" dirty="0">
                <a:solidFill>
                  <a:srgbClr val="E9E1DB"/>
                </a:solidFill>
                <a:latin typeface="Georgia"/>
                <a:cs typeface="Georgia"/>
              </a:rPr>
              <a:t>s</a:t>
            </a:r>
            <a:r>
              <a:rPr sz="3500" b="1" spc="-70" dirty="0">
                <a:solidFill>
                  <a:srgbClr val="302C2A"/>
                </a:solidFill>
                <a:latin typeface="Georgia"/>
                <a:cs typeface="Georgia"/>
              </a:rPr>
              <a:t>C</a:t>
            </a:r>
            <a:r>
              <a:rPr sz="13200" b="1" spc="-8850" baseline="6313" dirty="0">
                <a:solidFill>
                  <a:srgbClr val="E9E1DB"/>
                </a:solidFill>
                <a:latin typeface="Georgia"/>
                <a:cs typeface="Georgia"/>
              </a:rPr>
              <a:t>h</a:t>
            </a:r>
            <a:r>
              <a:rPr sz="3500" b="1" spc="15" dirty="0">
                <a:solidFill>
                  <a:srgbClr val="302C2A"/>
                </a:solidFill>
                <a:latin typeface="Georgia"/>
                <a:cs typeface="Georgia"/>
              </a:rPr>
              <a:t>TS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2841" y="1457706"/>
            <a:ext cx="5102225" cy="4571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kind,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raw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commodities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items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your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local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produced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assets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value,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intended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be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consumed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specific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‘job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done.’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take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variety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forms,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depending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domain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problem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solved,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include: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35" dirty="0">
                <a:solidFill>
                  <a:srgbClr val="302C2A"/>
                </a:solidFill>
                <a:latin typeface="Verdana"/>
                <a:cs typeface="Verdana"/>
              </a:rPr>
              <a:t>Analytics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historic/real-time reports </a:t>
            </a:r>
            <a:r>
              <a:rPr sz="115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15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5" dirty="0">
                <a:solidFill>
                  <a:srgbClr val="302C2A"/>
                </a:solidFill>
                <a:latin typeface="Verdana"/>
                <a:cs typeface="Verdana"/>
              </a:rPr>
              <a:t>dashboards</a:t>
            </a:r>
            <a:endParaRPr sz="115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5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150" spc="-70" dirty="0">
                <a:solidFill>
                  <a:srgbClr val="302C2A"/>
                </a:solidFill>
                <a:latin typeface="Verdana"/>
                <a:cs typeface="Verdana"/>
              </a:rPr>
              <a:t>Sets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collections in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15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5" dirty="0">
                <a:solidFill>
                  <a:srgbClr val="302C2A"/>
                </a:solidFill>
                <a:latin typeface="Verdana"/>
                <a:cs typeface="Verdana"/>
              </a:rPr>
              <a:t>shapes/formats</a:t>
            </a:r>
            <a:endParaRPr sz="115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30" dirty="0">
                <a:solidFill>
                  <a:srgbClr val="302C2A"/>
                </a:solidFill>
                <a:latin typeface="Verdana"/>
                <a:cs typeface="Verdana"/>
              </a:rPr>
              <a:t>Models </a:t>
            </a:r>
            <a:r>
              <a:rPr sz="1200" spc="-17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domain 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objects, data models, </a:t>
            </a:r>
            <a:r>
              <a:rPr sz="1200" spc="15" dirty="0">
                <a:solidFill>
                  <a:srgbClr val="302C2A"/>
                </a:solidFill>
                <a:latin typeface="Verdana"/>
                <a:cs typeface="Verdana"/>
              </a:rPr>
              <a:t>ML</a:t>
            </a:r>
            <a:r>
              <a:rPr sz="12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features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35" dirty="0">
                <a:solidFill>
                  <a:srgbClr val="302C2A"/>
                </a:solidFill>
                <a:latin typeface="Verdana"/>
                <a:cs typeface="Verdana"/>
              </a:rPr>
              <a:t>Algorithms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150" spc="45" dirty="0">
                <a:solidFill>
                  <a:srgbClr val="302C2A"/>
                </a:solidFill>
                <a:latin typeface="Verdana"/>
                <a:cs typeface="Verdana"/>
              </a:rPr>
              <a:t>ML </a:t>
            </a:r>
            <a:r>
              <a:rPr sz="1150" spc="-70" dirty="0">
                <a:solidFill>
                  <a:srgbClr val="302C2A"/>
                </a:solidFill>
                <a:latin typeface="Verdana"/>
                <a:cs typeface="Verdana"/>
              </a:rPr>
              <a:t>models,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scoring,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150" spc="-2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rules</a:t>
            </a:r>
            <a:endParaRPr sz="115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2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r>
              <a:rPr sz="12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2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302C2A"/>
                </a:solidFill>
                <a:latin typeface="Verdana"/>
                <a:cs typeface="Verdana"/>
              </a:rPr>
              <a:t>APIs</a:t>
            </a:r>
            <a:r>
              <a:rPr sz="12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7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2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docs,</a:t>
            </a:r>
            <a:r>
              <a:rPr sz="12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02C2A"/>
                </a:solidFill>
                <a:latin typeface="Verdana"/>
                <a:cs typeface="Verdana"/>
              </a:rPr>
              <a:t>payloads,</a:t>
            </a:r>
            <a:r>
              <a:rPr sz="1200" spc="-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topics,</a:t>
            </a:r>
            <a:r>
              <a:rPr sz="12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REST</a:t>
            </a:r>
            <a:r>
              <a:rPr sz="1200" spc="-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302C2A"/>
                </a:solidFill>
                <a:latin typeface="Verdana"/>
                <a:cs typeface="Verdana"/>
              </a:rPr>
              <a:t>APIs…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  <a:spcBef>
                <a:spcPts val="1205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created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consumers,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requiring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tracking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additional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attributes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such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as: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Stakeholder </a:t>
            </a:r>
            <a:r>
              <a:rPr sz="1200" spc="-25" dirty="0">
                <a:solidFill>
                  <a:srgbClr val="302C2A"/>
                </a:solidFill>
                <a:latin typeface="Verdana"/>
                <a:cs typeface="Verdana"/>
              </a:rPr>
              <a:t>Map </a:t>
            </a:r>
            <a:r>
              <a:rPr sz="1200" spc="-17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200" spc="-95" dirty="0">
                <a:solidFill>
                  <a:srgbClr val="302C2A"/>
                </a:solidFill>
                <a:latin typeface="Verdana"/>
                <a:cs typeface="Verdana"/>
              </a:rPr>
              <a:t>who 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creates </a:t>
            </a: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and consumes </a:t>
            </a: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2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02C2A"/>
                </a:solidFill>
                <a:latin typeface="Verdana"/>
                <a:cs typeface="Verdana"/>
              </a:rPr>
              <a:t>product?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45" dirty="0">
                <a:solidFill>
                  <a:srgbClr val="302C2A"/>
                </a:solidFill>
                <a:latin typeface="Verdana"/>
                <a:cs typeface="Verdana"/>
              </a:rPr>
              <a:t>Packaging,</a:t>
            </a:r>
            <a:r>
              <a:rPr sz="115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40" dirty="0">
                <a:solidFill>
                  <a:srgbClr val="302C2A"/>
                </a:solidFill>
                <a:latin typeface="Verdana"/>
                <a:cs typeface="Verdana"/>
              </a:rPr>
              <a:t>Documentation</a:t>
            </a:r>
            <a:r>
              <a:rPr sz="115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5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how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 it </a:t>
            </a:r>
            <a:r>
              <a:rPr sz="1150" spc="-55" dirty="0">
                <a:solidFill>
                  <a:srgbClr val="302C2A"/>
                </a:solidFill>
                <a:latin typeface="Verdana"/>
                <a:cs typeface="Verdana"/>
              </a:rPr>
              <a:t>consumed?</a:t>
            </a:r>
            <a:endParaRPr sz="115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25" dirty="0">
                <a:solidFill>
                  <a:srgbClr val="302C2A"/>
                </a:solidFill>
                <a:latin typeface="Verdana"/>
                <a:cs typeface="Verdana"/>
              </a:rPr>
              <a:t>Purpose </a:t>
            </a:r>
            <a:r>
              <a:rPr sz="1150" dirty="0">
                <a:solidFill>
                  <a:srgbClr val="302C2A"/>
                </a:solidFill>
                <a:latin typeface="Verdana"/>
                <a:cs typeface="Verdana"/>
              </a:rPr>
              <a:t>&amp;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Value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implicit/explicit 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value?</a:t>
            </a:r>
            <a:r>
              <a:rPr sz="1150" spc="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depreciation?</a:t>
            </a:r>
            <a:endParaRPr sz="115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Quality,</a:t>
            </a:r>
            <a:r>
              <a:rPr sz="12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02C2A"/>
                </a:solidFill>
                <a:latin typeface="Verdana"/>
                <a:cs typeface="Verdana"/>
              </a:rPr>
              <a:t>Consistency</a:t>
            </a:r>
            <a:r>
              <a:rPr sz="12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7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2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302C2A"/>
                </a:solidFill>
                <a:latin typeface="Verdana"/>
                <a:cs typeface="Verdana"/>
              </a:rPr>
              <a:t>KPIs</a:t>
            </a:r>
            <a:r>
              <a:rPr sz="12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200" spc="-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02C2A"/>
                </a:solidFill>
                <a:latin typeface="Verdana"/>
                <a:cs typeface="Verdana"/>
              </a:rPr>
              <a:t>SLAs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2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usage?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Provenance,</a:t>
            </a:r>
            <a:r>
              <a:rPr sz="115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302C2A"/>
                </a:solidFill>
                <a:latin typeface="Verdana"/>
                <a:cs typeface="Verdana"/>
              </a:rPr>
              <a:t>Lifecycle</a:t>
            </a:r>
            <a:r>
              <a:rPr sz="115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150" spc="-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45" dirty="0">
                <a:solidFill>
                  <a:srgbClr val="302C2A"/>
                </a:solidFill>
                <a:latin typeface="Verdana"/>
                <a:cs typeface="Verdana"/>
              </a:rPr>
              <a:t>Governance</a:t>
            </a:r>
            <a:r>
              <a:rPr sz="115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5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trust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15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70" dirty="0">
                <a:solidFill>
                  <a:srgbClr val="302C2A"/>
                </a:solidFill>
                <a:latin typeface="Verdana"/>
                <a:cs typeface="Verdana"/>
              </a:rPr>
              <a:t>explainability?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2980" y="1801367"/>
            <a:ext cx="4983480" cy="407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31770" y="2213305"/>
            <a:ext cx="1482090" cy="230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</a:pP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Assets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2035"/>
              </a:spcBef>
            </a:pP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Business</a:t>
            </a:r>
            <a:r>
              <a:rPr sz="18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6700" y="5224983"/>
            <a:ext cx="1330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sz="18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Noise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0399" y="2720720"/>
            <a:ext cx="1931035" cy="2973705"/>
          </a:xfrm>
          <a:custGeom>
            <a:avLst/>
            <a:gdLst/>
            <a:ahLst/>
            <a:cxnLst/>
            <a:rect l="l" t="t" r="r" b="b"/>
            <a:pathLst>
              <a:path w="1931035" h="2973704">
                <a:moveTo>
                  <a:pt x="1887588" y="0"/>
                </a:moveTo>
                <a:lnTo>
                  <a:pt x="1700644" y="43433"/>
                </a:lnTo>
                <a:lnTo>
                  <a:pt x="1758175" y="79375"/>
                </a:lnTo>
                <a:lnTo>
                  <a:pt x="0" y="2901848"/>
                </a:lnTo>
                <a:lnTo>
                  <a:pt x="115239" y="2973641"/>
                </a:lnTo>
                <a:lnTo>
                  <a:pt x="1873491" y="151129"/>
                </a:lnTo>
                <a:lnTo>
                  <a:pt x="1931022" y="186943"/>
                </a:lnTo>
                <a:lnTo>
                  <a:pt x="188758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6222" y="3483355"/>
            <a:ext cx="973835" cy="1491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2040" y="1892807"/>
            <a:ext cx="740663" cy="740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6272" y="1892807"/>
            <a:ext cx="740663" cy="736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82796" y="1888235"/>
            <a:ext cx="731519" cy="740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20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dirty="0"/>
              <a:t>1</a:t>
            </a:r>
            <a:r>
              <a:rPr sz="4400" spc="-725" dirty="0"/>
              <a:t>b</a:t>
            </a:r>
            <a:r>
              <a:rPr sz="13200" spc="-6787" baseline="6313" dirty="0">
                <a:solidFill>
                  <a:srgbClr val="E9E1DB"/>
                </a:solidFill>
              </a:rPr>
              <a:t>a</a:t>
            </a:r>
            <a:r>
              <a:rPr sz="4400" spc="-10" dirty="0"/>
              <a:t>.</a:t>
            </a:r>
            <a:r>
              <a:rPr sz="4400" spc="-5" dirty="0"/>
              <a:t>)</a:t>
            </a:r>
            <a:r>
              <a:rPr sz="4400" spc="-45" dirty="0"/>
              <a:t> </a:t>
            </a:r>
            <a:r>
              <a:rPr sz="13200" spc="-5220" baseline="6313" dirty="0">
                <a:solidFill>
                  <a:srgbClr val="E9E1DB"/>
                </a:solidFill>
              </a:rPr>
              <a:t>t</a:t>
            </a:r>
            <a:r>
              <a:rPr sz="4400" spc="-20" dirty="0"/>
              <a:t>C</a:t>
            </a:r>
            <a:r>
              <a:rPr sz="3500" spc="-2465" dirty="0"/>
              <a:t>R</a:t>
            </a:r>
            <a:r>
              <a:rPr sz="13200" spc="-4147" baseline="6313" dirty="0">
                <a:solidFill>
                  <a:srgbClr val="E9E1DB"/>
                </a:solidFill>
              </a:rPr>
              <a:t>a</a:t>
            </a:r>
            <a:r>
              <a:rPr sz="3500" dirty="0"/>
              <a:t>O</a:t>
            </a:r>
            <a:r>
              <a:rPr sz="3500" spc="-125" dirty="0"/>
              <a:t>S</a:t>
            </a:r>
            <a:r>
              <a:rPr sz="13200" spc="-13289" baseline="6313" dirty="0">
                <a:solidFill>
                  <a:srgbClr val="E9E1DB"/>
                </a:solidFill>
              </a:rPr>
              <a:t>M</a:t>
            </a:r>
            <a:r>
              <a:rPr sz="3500" spc="25" dirty="0"/>
              <a:t>S</a:t>
            </a:r>
            <a:r>
              <a:rPr sz="4400" spc="-15" dirty="0"/>
              <a:t>-</a:t>
            </a:r>
            <a:r>
              <a:rPr sz="3500" spc="15" dirty="0"/>
              <a:t>F</a:t>
            </a:r>
            <a:r>
              <a:rPr sz="3500" spc="-409" dirty="0"/>
              <a:t>U</a:t>
            </a:r>
            <a:r>
              <a:rPr sz="13200" spc="-6869" baseline="6313" dirty="0">
                <a:solidFill>
                  <a:srgbClr val="E9E1DB"/>
                </a:solidFill>
              </a:rPr>
              <a:t>e</a:t>
            </a:r>
            <a:r>
              <a:rPr sz="3500" spc="20" dirty="0"/>
              <a:t>N</a:t>
            </a:r>
            <a:r>
              <a:rPr sz="3500" spc="-905" dirty="0"/>
              <a:t>C</a:t>
            </a:r>
            <a:r>
              <a:rPr sz="13200" spc="-5392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T</a:t>
            </a:r>
            <a:r>
              <a:rPr sz="3500" spc="-400" dirty="0"/>
              <a:t>I</a:t>
            </a:r>
            <a:r>
              <a:rPr sz="13200" spc="-8369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O</a:t>
            </a:r>
            <a:r>
              <a:rPr sz="3500" spc="5" dirty="0"/>
              <a:t>N</a:t>
            </a:r>
            <a:r>
              <a:rPr sz="3500" spc="-660" dirty="0"/>
              <a:t>A</a:t>
            </a:r>
            <a:r>
              <a:rPr sz="13200" spc="-9007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L</a:t>
            </a:r>
            <a:r>
              <a:rPr sz="3500" spc="165" dirty="0"/>
              <a:t> </a:t>
            </a:r>
            <a:r>
              <a:rPr sz="4400" spc="-1165" dirty="0"/>
              <a:t>D</a:t>
            </a:r>
            <a:r>
              <a:rPr sz="13200" spc="-3509" baseline="6313" dirty="0">
                <a:solidFill>
                  <a:srgbClr val="E9E1DB"/>
                </a:solidFill>
              </a:rPr>
              <a:t>t</a:t>
            </a:r>
            <a:r>
              <a:rPr sz="3500" spc="-330" dirty="0"/>
              <a:t>A</a:t>
            </a:r>
            <a:r>
              <a:rPr sz="13200" spc="-4747" baseline="6313" dirty="0">
                <a:solidFill>
                  <a:srgbClr val="E9E1DB"/>
                </a:solidFill>
              </a:rPr>
              <a:t>t</a:t>
            </a:r>
            <a:r>
              <a:rPr sz="3500" spc="15" dirty="0"/>
              <a:t>T</a:t>
            </a:r>
            <a:r>
              <a:rPr sz="3500" spc="-1920" dirty="0"/>
              <a:t>A</a:t>
            </a:r>
            <a:r>
              <a:rPr sz="13200" spc="-2257" baseline="6313" dirty="0">
                <a:solidFill>
                  <a:srgbClr val="E9E1DB"/>
                </a:solidFill>
              </a:rPr>
              <a:t>r</a:t>
            </a:r>
            <a:r>
              <a:rPr sz="4400" spc="-2180" dirty="0"/>
              <a:t>D</a:t>
            </a:r>
            <a:r>
              <a:rPr sz="13200" spc="-1402" baseline="6313" dirty="0">
                <a:solidFill>
                  <a:srgbClr val="E9E1DB"/>
                </a:solidFill>
              </a:rPr>
              <a:t>i</a:t>
            </a:r>
            <a:r>
              <a:rPr sz="3500" spc="-1950" dirty="0"/>
              <a:t>O</a:t>
            </a:r>
            <a:r>
              <a:rPr sz="13200" spc="-5595" baseline="6313" dirty="0">
                <a:solidFill>
                  <a:srgbClr val="E9E1DB"/>
                </a:solidFill>
              </a:rPr>
              <a:t>b</a:t>
            </a:r>
            <a:r>
              <a:rPr sz="3500" spc="25" dirty="0"/>
              <a:t>M</a:t>
            </a:r>
            <a:r>
              <a:rPr sz="3500" spc="-2555" dirty="0"/>
              <a:t>A</a:t>
            </a:r>
            <a:r>
              <a:rPr sz="13200" spc="-5122" baseline="6313" dirty="0">
                <a:solidFill>
                  <a:srgbClr val="E9E1DB"/>
                </a:solidFill>
              </a:rPr>
              <a:t>u</a:t>
            </a:r>
            <a:r>
              <a:rPr sz="3500" spc="10" dirty="0"/>
              <a:t>I</a:t>
            </a:r>
            <a:r>
              <a:rPr sz="3500" spc="-1115" dirty="0"/>
              <a:t>N</a:t>
            </a:r>
            <a:r>
              <a:rPr sz="13200" spc="-3540" baseline="6313" dirty="0">
                <a:solidFill>
                  <a:srgbClr val="E9E1DB"/>
                </a:solidFill>
              </a:rPr>
              <a:t>t</a:t>
            </a:r>
            <a:r>
              <a:rPr sz="3500" spc="70" dirty="0"/>
              <a:t>S</a:t>
            </a:r>
            <a:r>
              <a:rPr sz="13200" spc="-15" baseline="6313" dirty="0">
                <a:solidFill>
                  <a:srgbClr val="E9E1DB"/>
                </a:solidFill>
              </a:rPr>
              <a:t>e</a:t>
            </a:r>
            <a:endParaRPr sz="13200" baseline="6313"/>
          </a:p>
        </p:txBody>
      </p:sp>
      <p:sp>
        <p:nvSpPr>
          <p:cNvPr id="4" name="object 4"/>
          <p:cNvSpPr/>
          <p:nvPr/>
        </p:nvSpPr>
        <p:spPr>
          <a:xfrm>
            <a:off x="2235707" y="2272283"/>
            <a:ext cx="1348740" cy="3900170"/>
          </a:xfrm>
          <a:custGeom>
            <a:avLst/>
            <a:gdLst/>
            <a:ahLst/>
            <a:cxnLst/>
            <a:rect l="l" t="t" r="r" b="b"/>
            <a:pathLst>
              <a:path w="1348739" h="3900170">
                <a:moveTo>
                  <a:pt x="1123950" y="0"/>
                </a:moveTo>
                <a:lnTo>
                  <a:pt x="224790" y="0"/>
                </a:lnTo>
                <a:lnTo>
                  <a:pt x="179470" y="4564"/>
                </a:lnTo>
                <a:lnTo>
                  <a:pt x="137267" y="17656"/>
                </a:lnTo>
                <a:lnTo>
                  <a:pt x="99082" y="38375"/>
                </a:lnTo>
                <a:lnTo>
                  <a:pt x="65817" y="65817"/>
                </a:lnTo>
                <a:lnTo>
                  <a:pt x="38375" y="99082"/>
                </a:lnTo>
                <a:lnTo>
                  <a:pt x="17656" y="137267"/>
                </a:lnTo>
                <a:lnTo>
                  <a:pt x="4564" y="179470"/>
                </a:lnTo>
                <a:lnTo>
                  <a:pt x="0" y="224789"/>
                </a:lnTo>
                <a:lnTo>
                  <a:pt x="0" y="3899916"/>
                </a:lnTo>
                <a:lnTo>
                  <a:pt x="1348740" y="3899916"/>
                </a:lnTo>
                <a:lnTo>
                  <a:pt x="1348740" y="224789"/>
                </a:lnTo>
                <a:lnTo>
                  <a:pt x="1344175" y="179470"/>
                </a:lnTo>
                <a:lnTo>
                  <a:pt x="1331083" y="137267"/>
                </a:lnTo>
                <a:lnTo>
                  <a:pt x="1310364" y="99082"/>
                </a:lnTo>
                <a:lnTo>
                  <a:pt x="1282922" y="65817"/>
                </a:lnTo>
                <a:lnTo>
                  <a:pt x="1249657" y="38375"/>
                </a:lnTo>
                <a:lnTo>
                  <a:pt x="1211472" y="17656"/>
                </a:lnTo>
                <a:lnTo>
                  <a:pt x="1169269" y="4564"/>
                </a:lnTo>
                <a:lnTo>
                  <a:pt x="1123950" y="0"/>
                </a:lnTo>
                <a:close/>
              </a:path>
            </a:pathLst>
          </a:custGeom>
          <a:solidFill>
            <a:srgbClr val="F3DC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4872" y="2304288"/>
            <a:ext cx="1026413" cy="523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2413" y="2369261"/>
            <a:ext cx="732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Zone</a:t>
            </a:r>
            <a:r>
              <a:rPr sz="18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4740" y="2272283"/>
            <a:ext cx="1348740" cy="3900170"/>
          </a:xfrm>
          <a:custGeom>
            <a:avLst/>
            <a:gdLst/>
            <a:ahLst/>
            <a:cxnLst/>
            <a:rect l="l" t="t" r="r" b="b"/>
            <a:pathLst>
              <a:path w="1348739" h="3900170">
                <a:moveTo>
                  <a:pt x="1123950" y="0"/>
                </a:moveTo>
                <a:lnTo>
                  <a:pt x="224789" y="0"/>
                </a:lnTo>
                <a:lnTo>
                  <a:pt x="179470" y="4564"/>
                </a:lnTo>
                <a:lnTo>
                  <a:pt x="137267" y="17656"/>
                </a:lnTo>
                <a:lnTo>
                  <a:pt x="99082" y="38375"/>
                </a:lnTo>
                <a:lnTo>
                  <a:pt x="65817" y="65817"/>
                </a:lnTo>
                <a:lnTo>
                  <a:pt x="38375" y="99082"/>
                </a:lnTo>
                <a:lnTo>
                  <a:pt x="17656" y="137267"/>
                </a:lnTo>
                <a:lnTo>
                  <a:pt x="4564" y="179470"/>
                </a:lnTo>
                <a:lnTo>
                  <a:pt x="0" y="224789"/>
                </a:lnTo>
                <a:lnTo>
                  <a:pt x="0" y="3899916"/>
                </a:lnTo>
                <a:lnTo>
                  <a:pt x="1348739" y="3899916"/>
                </a:lnTo>
                <a:lnTo>
                  <a:pt x="1348739" y="224789"/>
                </a:lnTo>
                <a:lnTo>
                  <a:pt x="1344175" y="179470"/>
                </a:lnTo>
                <a:lnTo>
                  <a:pt x="1331083" y="137267"/>
                </a:lnTo>
                <a:lnTo>
                  <a:pt x="1310364" y="99082"/>
                </a:lnTo>
                <a:lnTo>
                  <a:pt x="1282922" y="65817"/>
                </a:lnTo>
                <a:lnTo>
                  <a:pt x="1249657" y="38375"/>
                </a:lnTo>
                <a:lnTo>
                  <a:pt x="1211472" y="17656"/>
                </a:lnTo>
                <a:lnTo>
                  <a:pt x="1169269" y="4564"/>
                </a:lnTo>
                <a:lnTo>
                  <a:pt x="1123950" y="0"/>
                </a:lnTo>
                <a:close/>
              </a:path>
            </a:pathLst>
          </a:custGeom>
          <a:solidFill>
            <a:srgbClr val="E7B8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94759" y="2304288"/>
            <a:ext cx="1049274" cy="523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1158" y="2369261"/>
            <a:ext cx="759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Zone</a:t>
            </a:r>
            <a:r>
              <a:rPr sz="18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9200" y="2272283"/>
            <a:ext cx="1353820" cy="3900170"/>
          </a:xfrm>
          <a:custGeom>
            <a:avLst/>
            <a:gdLst/>
            <a:ahLst/>
            <a:cxnLst/>
            <a:rect l="l" t="t" r="r" b="b"/>
            <a:pathLst>
              <a:path w="1353820" h="3900170">
                <a:moveTo>
                  <a:pt x="1127760" y="0"/>
                </a:moveTo>
                <a:lnTo>
                  <a:pt x="225551" y="0"/>
                </a:lnTo>
                <a:lnTo>
                  <a:pt x="180090" y="4581"/>
                </a:lnTo>
                <a:lnTo>
                  <a:pt x="137749" y="17722"/>
                </a:lnTo>
                <a:lnTo>
                  <a:pt x="99435" y="38515"/>
                </a:lnTo>
                <a:lnTo>
                  <a:pt x="66055" y="66055"/>
                </a:lnTo>
                <a:lnTo>
                  <a:pt x="38515" y="99435"/>
                </a:lnTo>
                <a:lnTo>
                  <a:pt x="17722" y="137749"/>
                </a:lnTo>
                <a:lnTo>
                  <a:pt x="4581" y="180090"/>
                </a:lnTo>
                <a:lnTo>
                  <a:pt x="0" y="225551"/>
                </a:lnTo>
                <a:lnTo>
                  <a:pt x="0" y="3899916"/>
                </a:lnTo>
                <a:lnTo>
                  <a:pt x="1353312" y="3899916"/>
                </a:lnTo>
                <a:lnTo>
                  <a:pt x="1353312" y="225551"/>
                </a:lnTo>
                <a:lnTo>
                  <a:pt x="1348730" y="180090"/>
                </a:lnTo>
                <a:lnTo>
                  <a:pt x="1335589" y="137749"/>
                </a:lnTo>
                <a:lnTo>
                  <a:pt x="1314796" y="99435"/>
                </a:lnTo>
                <a:lnTo>
                  <a:pt x="1287256" y="66055"/>
                </a:lnTo>
                <a:lnTo>
                  <a:pt x="1253876" y="38515"/>
                </a:lnTo>
                <a:lnTo>
                  <a:pt x="1215562" y="17722"/>
                </a:lnTo>
                <a:lnTo>
                  <a:pt x="1173221" y="4581"/>
                </a:lnTo>
                <a:lnTo>
                  <a:pt x="1127760" y="0"/>
                </a:lnTo>
                <a:close/>
              </a:path>
            </a:pathLst>
          </a:custGeom>
          <a:solidFill>
            <a:srgbClr val="DC9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4647" y="2304288"/>
            <a:ext cx="1053846" cy="523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24602" y="2369261"/>
            <a:ext cx="760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Zone</a:t>
            </a:r>
            <a:r>
              <a:rPr sz="18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8232" y="2272283"/>
            <a:ext cx="1348740" cy="3900170"/>
          </a:xfrm>
          <a:custGeom>
            <a:avLst/>
            <a:gdLst/>
            <a:ahLst/>
            <a:cxnLst/>
            <a:rect l="l" t="t" r="r" b="b"/>
            <a:pathLst>
              <a:path w="1348740" h="3900170">
                <a:moveTo>
                  <a:pt x="1123949" y="0"/>
                </a:moveTo>
                <a:lnTo>
                  <a:pt x="224789" y="0"/>
                </a:lnTo>
                <a:lnTo>
                  <a:pt x="179470" y="4564"/>
                </a:lnTo>
                <a:lnTo>
                  <a:pt x="137267" y="17656"/>
                </a:lnTo>
                <a:lnTo>
                  <a:pt x="99082" y="38375"/>
                </a:lnTo>
                <a:lnTo>
                  <a:pt x="65817" y="65817"/>
                </a:lnTo>
                <a:lnTo>
                  <a:pt x="38375" y="99082"/>
                </a:lnTo>
                <a:lnTo>
                  <a:pt x="17656" y="137267"/>
                </a:lnTo>
                <a:lnTo>
                  <a:pt x="4564" y="179470"/>
                </a:lnTo>
                <a:lnTo>
                  <a:pt x="0" y="224789"/>
                </a:lnTo>
                <a:lnTo>
                  <a:pt x="0" y="3899916"/>
                </a:lnTo>
                <a:lnTo>
                  <a:pt x="1348739" y="3899916"/>
                </a:lnTo>
                <a:lnTo>
                  <a:pt x="1348739" y="224789"/>
                </a:lnTo>
                <a:lnTo>
                  <a:pt x="1344175" y="179470"/>
                </a:lnTo>
                <a:lnTo>
                  <a:pt x="1331083" y="137267"/>
                </a:lnTo>
                <a:lnTo>
                  <a:pt x="1310364" y="99082"/>
                </a:lnTo>
                <a:lnTo>
                  <a:pt x="1282922" y="65817"/>
                </a:lnTo>
                <a:lnTo>
                  <a:pt x="1249657" y="38375"/>
                </a:lnTo>
                <a:lnTo>
                  <a:pt x="1211472" y="17656"/>
                </a:lnTo>
                <a:lnTo>
                  <a:pt x="1169269" y="4564"/>
                </a:lnTo>
                <a:lnTo>
                  <a:pt x="1123949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74535" y="2304288"/>
            <a:ext cx="1076705" cy="523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13601" y="2369261"/>
            <a:ext cx="782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Zone</a:t>
            </a:r>
            <a:r>
              <a:rPr sz="18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844" y="3058667"/>
            <a:ext cx="7162038" cy="1058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272" y="3314700"/>
            <a:ext cx="2064257" cy="6332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6705" y="3097529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6877050" y="0"/>
                </a:moveTo>
                <a:lnTo>
                  <a:pt x="154685" y="0"/>
                </a:lnTo>
                <a:lnTo>
                  <a:pt x="105792" y="7882"/>
                </a:lnTo>
                <a:lnTo>
                  <a:pt x="63329" y="29833"/>
                </a:lnTo>
                <a:lnTo>
                  <a:pt x="29844" y="63313"/>
                </a:lnTo>
                <a:lnTo>
                  <a:pt x="7885" y="105777"/>
                </a:lnTo>
                <a:lnTo>
                  <a:pt x="0" y="154686"/>
                </a:lnTo>
                <a:lnTo>
                  <a:pt x="0" y="773430"/>
                </a:lnTo>
                <a:lnTo>
                  <a:pt x="7885" y="822338"/>
                </a:lnTo>
                <a:lnTo>
                  <a:pt x="29844" y="864802"/>
                </a:lnTo>
                <a:lnTo>
                  <a:pt x="63329" y="898282"/>
                </a:lnTo>
                <a:lnTo>
                  <a:pt x="105792" y="920233"/>
                </a:lnTo>
                <a:lnTo>
                  <a:pt x="154685" y="928116"/>
                </a:lnTo>
                <a:lnTo>
                  <a:pt x="6877050" y="928116"/>
                </a:lnTo>
                <a:lnTo>
                  <a:pt x="6925958" y="920233"/>
                </a:lnTo>
                <a:lnTo>
                  <a:pt x="6968422" y="898282"/>
                </a:lnTo>
                <a:lnTo>
                  <a:pt x="7001902" y="864802"/>
                </a:lnTo>
                <a:lnTo>
                  <a:pt x="7023853" y="822338"/>
                </a:lnTo>
                <a:lnTo>
                  <a:pt x="7031736" y="773430"/>
                </a:lnTo>
                <a:lnTo>
                  <a:pt x="7031736" y="154686"/>
                </a:lnTo>
                <a:lnTo>
                  <a:pt x="7023853" y="105777"/>
                </a:lnTo>
                <a:lnTo>
                  <a:pt x="7001902" y="63313"/>
                </a:lnTo>
                <a:lnTo>
                  <a:pt x="6968422" y="29833"/>
                </a:lnTo>
                <a:lnTo>
                  <a:pt x="6925958" y="7882"/>
                </a:lnTo>
                <a:lnTo>
                  <a:pt x="6877050" y="0"/>
                </a:lnTo>
                <a:close/>
              </a:path>
            </a:pathLst>
          </a:custGeom>
          <a:solidFill>
            <a:srgbClr val="F7B10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6705" y="3097529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0" y="154686"/>
                </a:moveTo>
                <a:lnTo>
                  <a:pt x="7885" y="105777"/>
                </a:lnTo>
                <a:lnTo>
                  <a:pt x="29844" y="63313"/>
                </a:lnTo>
                <a:lnTo>
                  <a:pt x="63329" y="29833"/>
                </a:lnTo>
                <a:lnTo>
                  <a:pt x="105792" y="7882"/>
                </a:lnTo>
                <a:lnTo>
                  <a:pt x="154685" y="0"/>
                </a:lnTo>
                <a:lnTo>
                  <a:pt x="6877050" y="0"/>
                </a:lnTo>
                <a:lnTo>
                  <a:pt x="6925958" y="7882"/>
                </a:lnTo>
                <a:lnTo>
                  <a:pt x="6968422" y="29833"/>
                </a:lnTo>
                <a:lnTo>
                  <a:pt x="7001902" y="63313"/>
                </a:lnTo>
                <a:lnTo>
                  <a:pt x="7023853" y="105777"/>
                </a:lnTo>
                <a:lnTo>
                  <a:pt x="7031736" y="154686"/>
                </a:lnTo>
                <a:lnTo>
                  <a:pt x="7031736" y="773430"/>
                </a:lnTo>
                <a:lnTo>
                  <a:pt x="7023853" y="822338"/>
                </a:lnTo>
                <a:lnTo>
                  <a:pt x="7001902" y="864802"/>
                </a:lnTo>
                <a:lnTo>
                  <a:pt x="6968422" y="898282"/>
                </a:lnTo>
                <a:lnTo>
                  <a:pt x="6925958" y="920233"/>
                </a:lnTo>
                <a:lnTo>
                  <a:pt x="6877050" y="928116"/>
                </a:lnTo>
                <a:lnTo>
                  <a:pt x="154685" y="928116"/>
                </a:lnTo>
                <a:lnTo>
                  <a:pt x="105792" y="920233"/>
                </a:lnTo>
                <a:lnTo>
                  <a:pt x="63329" y="898282"/>
                </a:lnTo>
                <a:lnTo>
                  <a:pt x="29844" y="864802"/>
                </a:lnTo>
                <a:lnTo>
                  <a:pt x="7885" y="822338"/>
                </a:lnTo>
                <a:lnTo>
                  <a:pt x="0" y="773430"/>
                </a:lnTo>
                <a:lnTo>
                  <a:pt x="0" y="15468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0703" y="3342132"/>
            <a:ext cx="1954530" cy="523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97051" y="3408629"/>
            <a:ext cx="16617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BFAF9"/>
                </a:solidFill>
                <a:latin typeface="Century Gothic"/>
                <a:cs typeface="Century Gothic"/>
              </a:rPr>
              <a:t>Data </a:t>
            </a:r>
            <a:r>
              <a:rPr sz="18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Domain</a:t>
            </a:r>
            <a:r>
              <a:rPr sz="1800" b="1" spc="-185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800" b="1" spc="-40" dirty="0">
                <a:solidFill>
                  <a:srgbClr val="FBFAF9"/>
                </a:solidFill>
                <a:latin typeface="Century Gothic"/>
                <a:cs typeface="Century Gothic"/>
              </a:rPr>
              <a:t>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7844" y="4050791"/>
            <a:ext cx="7162038" cy="1058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272" y="4302252"/>
            <a:ext cx="2050541" cy="6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6705" y="4089653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6877050" y="0"/>
                </a:moveTo>
                <a:lnTo>
                  <a:pt x="154685" y="0"/>
                </a:lnTo>
                <a:lnTo>
                  <a:pt x="105792" y="7882"/>
                </a:lnTo>
                <a:lnTo>
                  <a:pt x="63329" y="29833"/>
                </a:lnTo>
                <a:lnTo>
                  <a:pt x="29844" y="63313"/>
                </a:lnTo>
                <a:lnTo>
                  <a:pt x="7885" y="105777"/>
                </a:lnTo>
                <a:lnTo>
                  <a:pt x="0" y="154686"/>
                </a:lnTo>
                <a:lnTo>
                  <a:pt x="0" y="773430"/>
                </a:lnTo>
                <a:lnTo>
                  <a:pt x="7885" y="822338"/>
                </a:lnTo>
                <a:lnTo>
                  <a:pt x="29844" y="864802"/>
                </a:lnTo>
                <a:lnTo>
                  <a:pt x="63329" y="898282"/>
                </a:lnTo>
                <a:lnTo>
                  <a:pt x="105792" y="920233"/>
                </a:lnTo>
                <a:lnTo>
                  <a:pt x="154685" y="928116"/>
                </a:lnTo>
                <a:lnTo>
                  <a:pt x="6877050" y="928116"/>
                </a:lnTo>
                <a:lnTo>
                  <a:pt x="6925958" y="920233"/>
                </a:lnTo>
                <a:lnTo>
                  <a:pt x="6968422" y="898282"/>
                </a:lnTo>
                <a:lnTo>
                  <a:pt x="7001902" y="864802"/>
                </a:lnTo>
                <a:lnTo>
                  <a:pt x="7023853" y="822338"/>
                </a:lnTo>
                <a:lnTo>
                  <a:pt x="7031736" y="773430"/>
                </a:lnTo>
                <a:lnTo>
                  <a:pt x="7031736" y="154686"/>
                </a:lnTo>
                <a:lnTo>
                  <a:pt x="7023853" y="105777"/>
                </a:lnTo>
                <a:lnTo>
                  <a:pt x="7001902" y="63313"/>
                </a:lnTo>
                <a:lnTo>
                  <a:pt x="6968422" y="29833"/>
                </a:lnTo>
                <a:lnTo>
                  <a:pt x="6925958" y="7882"/>
                </a:lnTo>
                <a:lnTo>
                  <a:pt x="6877050" y="0"/>
                </a:lnTo>
                <a:close/>
              </a:path>
            </a:pathLst>
          </a:custGeom>
          <a:solidFill>
            <a:srgbClr val="91AF88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6705" y="4089653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0" y="154686"/>
                </a:moveTo>
                <a:lnTo>
                  <a:pt x="7885" y="105777"/>
                </a:lnTo>
                <a:lnTo>
                  <a:pt x="29844" y="63313"/>
                </a:lnTo>
                <a:lnTo>
                  <a:pt x="63329" y="29833"/>
                </a:lnTo>
                <a:lnTo>
                  <a:pt x="105792" y="7882"/>
                </a:lnTo>
                <a:lnTo>
                  <a:pt x="154685" y="0"/>
                </a:lnTo>
                <a:lnTo>
                  <a:pt x="6877050" y="0"/>
                </a:lnTo>
                <a:lnTo>
                  <a:pt x="6925958" y="7882"/>
                </a:lnTo>
                <a:lnTo>
                  <a:pt x="6968422" y="29833"/>
                </a:lnTo>
                <a:lnTo>
                  <a:pt x="7001902" y="63313"/>
                </a:lnTo>
                <a:lnTo>
                  <a:pt x="7023853" y="105777"/>
                </a:lnTo>
                <a:lnTo>
                  <a:pt x="7031736" y="154686"/>
                </a:lnTo>
                <a:lnTo>
                  <a:pt x="7031736" y="773430"/>
                </a:lnTo>
                <a:lnTo>
                  <a:pt x="7023853" y="822338"/>
                </a:lnTo>
                <a:lnTo>
                  <a:pt x="7001902" y="864802"/>
                </a:lnTo>
                <a:lnTo>
                  <a:pt x="6968422" y="898282"/>
                </a:lnTo>
                <a:lnTo>
                  <a:pt x="6925958" y="920233"/>
                </a:lnTo>
                <a:lnTo>
                  <a:pt x="6877050" y="928116"/>
                </a:lnTo>
                <a:lnTo>
                  <a:pt x="154685" y="928116"/>
                </a:lnTo>
                <a:lnTo>
                  <a:pt x="105792" y="920233"/>
                </a:lnTo>
                <a:lnTo>
                  <a:pt x="63329" y="898282"/>
                </a:lnTo>
                <a:lnTo>
                  <a:pt x="29844" y="864802"/>
                </a:lnTo>
                <a:lnTo>
                  <a:pt x="7885" y="822338"/>
                </a:lnTo>
                <a:lnTo>
                  <a:pt x="0" y="773430"/>
                </a:lnTo>
                <a:lnTo>
                  <a:pt x="0" y="15468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0703" y="4334255"/>
            <a:ext cx="1940814" cy="5234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97051" y="439864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BFAF9"/>
                </a:solidFill>
                <a:latin typeface="Century Gothic"/>
                <a:cs typeface="Century Gothic"/>
              </a:rPr>
              <a:t>Data </a:t>
            </a:r>
            <a:r>
              <a:rPr sz="18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Domain</a:t>
            </a:r>
            <a:r>
              <a:rPr sz="1800" b="1" spc="-190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800" b="1" spc="130" dirty="0">
                <a:solidFill>
                  <a:srgbClr val="FBFAF9"/>
                </a:solidFill>
                <a:latin typeface="Century Gothic"/>
                <a:cs typeface="Century Gothic"/>
              </a:rPr>
              <a:t>B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7844" y="5038344"/>
            <a:ext cx="7162038" cy="1058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272" y="5294376"/>
            <a:ext cx="2045969" cy="6332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6705" y="5077205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6877050" y="0"/>
                </a:moveTo>
                <a:lnTo>
                  <a:pt x="154685" y="0"/>
                </a:lnTo>
                <a:lnTo>
                  <a:pt x="105792" y="7882"/>
                </a:lnTo>
                <a:lnTo>
                  <a:pt x="63329" y="29833"/>
                </a:lnTo>
                <a:lnTo>
                  <a:pt x="29844" y="63313"/>
                </a:lnTo>
                <a:lnTo>
                  <a:pt x="7885" y="105777"/>
                </a:lnTo>
                <a:lnTo>
                  <a:pt x="0" y="154686"/>
                </a:lnTo>
                <a:lnTo>
                  <a:pt x="0" y="773430"/>
                </a:lnTo>
                <a:lnTo>
                  <a:pt x="7885" y="822323"/>
                </a:lnTo>
                <a:lnTo>
                  <a:pt x="29844" y="864786"/>
                </a:lnTo>
                <a:lnTo>
                  <a:pt x="63329" y="898271"/>
                </a:lnTo>
                <a:lnTo>
                  <a:pt x="105792" y="920230"/>
                </a:lnTo>
                <a:lnTo>
                  <a:pt x="154685" y="928116"/>
                </a:lnTo>
                <a:lnTo>
                  <a:pt x="6877050" y="928116"/>
                </a:lnTo>
                <a:lnTo>
                  <a:pt x="6925958" y="920230"/>
                </a:lnTo>
                <a:lnTo>
                  <a:pt x="6968422" y="898271"/>
                </a:lnTo>
                <a:lnTo>
                  <a:pt x="7001902" y="864786"/>
                </a:lnTo>
                <a:lnTo>
                  <a:pt x="7023853" y="822323"/>
                </a:lnTo>
                <a:lnTo>
                  <a:pt x="7031736" y="773430"/>
                </a:lnTo>
                <a:lnTo>
                  <a:pt x="7031736" y="154686"/>
                </a:lnTo>
                <a:lnTo>
                  <a:pt x="7023853" y="105777"/>
                </a:lnTo>
                <a:lnTo>
                  <a:pt x="7001902" y="63313"/>
                </a:lnTo>
                <a:lnTo>
                  <a:pt x="6968422" y="29833"/>
                </a:lnTo>
                <a:lnTo>
                  <a:pt x="6925958" y="7882"/>
                </a:lnTo>
                <a:lnTo>
                  <a:pt x="6877050" y="0"/>
                </a:lnTo>
                <a:close/>
              </a:path>
            </a:pathLst>
          </a:custGeom>
          <a:solidFill>
            <a:srgbClr val="B0977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6705" y="5077205"/>
            <a:ext cx="7031990" cy="928369"/>
          </a:xfrm>
          <a:custGeom>
            <a:avLst/>
            <a:gdLst/>
            <a:ahLst/>
            <a:cxnLst/>
            <a:rect l="l" t="t" r="r" b="b"/>
            <a:pathLst>
              <a:path w="7031990" h="928370">
                <a:moveTo>
                  <a:pt x="0" y="154686"/>
                </a:moveTo>
                <a:lnTo>
                  <a:pt x="7885" y="105777"/>
                </a:lnTo>
                <a:lnTo>
                  <a:pt x="29844" y="63313"/>
                </a:lnTo>
                <a:lnTo>
                  <a:pt x="63329" y="29833"/>
                </a:lnTo>
                <a:lnTo>
                  <a:pt x="105792" y="7882"/>
                </a:lnTo>
                <a:lnTo>
                  <a:pt x="154685" y="0"/>
                </a:lnTo>
                <a:lnTo>
                  <a:pt x="6877050" y="0"/>
                </a:lnTo>
                <a:lnTo>
                  <a:pt x="6925958" y="7882"/>
                </a:lnTo>
                <a:lnTo>
                  <a:pt x="6968422" y="29833"/>
                </a:lnTo>
                <a:lnTo>
                  <a:pt x="7001902" y="63313"/>
                </a:lnTo>
                <a:lnTo>
                  <a:pt x="7023853" y="105777"/>
                </a:lnTo>
                <a:lnTo>
                  <a:pt x="7031736" y="154686"/>
                </a:lnTo>
                <a:lnTo>
                  <a:pt x="7031736" y="773430"/>
                </a:lnTo>
                <a:lnTo>
                  <a:pt x="7023853" y="822323"/>
                </a:lnTo>
                <a:lnTo>
                  <a:pt x="7001902" y="864786"/>
                </a:lnTo>
                <a:lnTo>
                  <a:pt x="6968422" y="898271"/>
                </a:lnTo>
                <a:lnTo>
                  <a:pt x="6925958" y="920230"/>
                </a:lnTo>
                <a:lnTo>
                  <a:pt x="6877050" y="928116"/>
                </a:lnTo>
                <a:lnTo>
                  <a:pt x="154685" y="928116"/>
                </a:lnTo>
                <a:lnTo>
                  <a:pt x="105792" y="920230"/>
                </a:lnTo>
                <a:lnTo>
                  <a:pt x="63329" y="898271"/>
                </a:lnTo>
                <a:lnTo>
                  <a:pt x="29844" y="864786"/>
                </a:lnTo>
                <a:lnTo>
                  <a:pt x="7885" y="822323"/>
                </a:lnTo>
                <a:lnTo>
                  <a:pt x="0" y="773430"/>
                </a:lnTo>
                <a:lnTo>
                  <a:pt x="0" y="15468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0703" y="5321808"/>
            <a:ext cx="1936242" cy="5234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97051" y="5388355"/>
            <a:ext cx="1642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BFAF9"/>
                </a:solidFill>
                <a:latin typeface="Century Gothic"/>
                <a:cs typeface="Century Gothic"/>
              </a:rPr>
              <a:t>Data </a:t>
            </a:r>
            <a:r>
              <a:rPr sz="18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Domain</a:t>
            </a:r>
            <a:r>
              <a:rPr sz="1800" b="1" spc="-190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800" b="1" spc="-260" dirty="0">
                <a:solidFill>
                  <a:srgbClr val="FBFAF9"/>
                </a:solidFill>
                <a:latin typeface="Century Gothic"/>
                <a:cs typeface="Century Gothic"/>
              </a:rPr>
              <a:t>C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61103" y="4768596"/>
            <a:ext cx="2519680" cy="928369"/>
          </a:xfrm>
          <a:custGeom>
            <a:avLst/>
            <a:gdLst/>
            <a:ahLst/>
            <a:cxnLst/>
            <a:rect l="l" t="t" r="r" b="b"/>
            <a:pathLst>
              <a:path w="2519679" h="928370">
                <a:moveTo>
                  <a:pt x="1259586" y="0"/>
                </a:moveTo>
                <a:lnTo>
                  <a:pt x="1192685" y="643"/>
                </a:lnTo>
                <a:lnTo>
                  <a:pt x="1126695" y="2551"/>
                </a:lnTo>
                <a:lnTo>
                  <a:pt x="1061702" y="5693"/>
                </a:lnTo>
                <a:lnTo>
                  <a:pt x="997793" y="10035"/>
                </a:lnTo>
                <a:lnTo>
                  <a:pt x="935055" y="15547"/>
                </a:lnTo>
                <a:lnTo>
                  <a:pt x="873575" y="22195"/>
                </a:lnTo>
                <a:lnTo>
                  <a:pt x="813440" y="29948"/>
                </a:lnTo>
                <a:lnTo>
                  <a:pt x="754738" y="38774"/>
                </a:lnTo>
                <a:lnTo>
                  <a:pt x="697554" y="48640"/>
                </a:lnTo>
                <a:lnTo>
                  <a:pt x="641977" y="59515"/>
                </a:lnTo>
                <a:lnTo>
                  <a:pt x="588093" y="71366"/>
                </a:lnTo>
                <a:lnTo>
                  <a:pt x="535990" y="84162"/>
                </a:lnTo>
                <a:lnTo>
                  <a:pt x="485753" y="97870"/>
                </a:lnTo>
                <a:lnTo>
                  <a:pt x="437471" y="112458"/>
                </a:lnTo>
                <a:lnTo>
                  <a:pt x="391230" y="127895"/>
                </a:lnTo>
                <a:lnTo>
                  <a:pt x="347118" y="144148"/>
                </a:lnTo>
                <a:lnTo>
                  <a:pt x="305221" y="161184"/>
                </a:lnTo>
                <a:lnTo>
                  <a:pt x="265626" y="178973"/>
                </a:lnTo>
                <a:lnTo>
                  <a:pt x="228421" y="197481"/>
                </a:lnTo>
                <a:lnTo>
                  <a:pt x="193691" y="216678"/>
                </a:lnTo>
                <a:lnTo>
                  <a:pt x="132011" y="257005"/>
                </a:lnTo>
                <a:lnTo>
                  <a:pt x="81279" y="299699"/>
                </a:lnTo>
                <a:lnTo>
                  <a:pt x="42194" y="344503"/>
                </a:lnTo>
                <a:lnTo>
                  <a:pt x="15451" y="391159"/>
                </a:lnTo>
                <a:lnTo>
                  <a:pt x="1745" y="439412"/>
                </a:lnTo>
                <a:lnTo>
                  <a:pt x="0" y="464057"/>
                </a:lnTo>
                <a:lnTo>
                  <a:pt x="1745" y="488703"/>
                </a:lnTo>
                <a:lnTo>
                  <a:pt x="15451" y="536956"/>
                </a:lnTo>
                <a:lnTo>
                  <a:pt x="42194" y="583612"/>
                </a:lnTo>
                <a:lnTo>
                  <a:pt x="81279" y="628416"/>
                </a:lnTo>
                <a:lnTo>
                  <a:pt x="132011" y="671110"/>
                </a:lnTo>
                <a:lnTo>
                  <a:pt x="193691" y="711437"/>
                </a:lnTo>
                <a:lnTo>
                  <a:pt x="228421" y="730634"/>
                </a:lnTo>
                <a:lnTo>
                  <a:pt x="265626" y="749142"/>
                </a:lnTo>
                <a:lnTo>
                  <a:pt x="305221" y="766931"/>
                </a:lnTo>
                <a:lnTo>
                  <a:pt x="347118" y="783967"/>
                </a:lnTo>
                <a:lnTo>
                  <a:pt x="391230" y="800220"/>
                </a:lnTo>
                <a:lnTo>
                  <a:pt x="437471" y="815657"/>
                </a:lnTo>
                <a:lnTo>
                  <a:pt x="485753" y="830245"/>
                </a:lnTo>
                <a:lnTo>
                  <a:pt x="535990" y="843953"/>
                </a:lnTo>
                <a:lnTo>
                  <a:pt x="588093" y="856749"/>
                </a:lnTo>
                <a:lnTo>
                  <a:pt x="641977" y="868600"/>
                </a:lnTo>
                <a:lnTo>
                  <a:pt x="697554" y="879475"/>
                </a:lnTo>
                <a:lnTo>
                  <a:pt x="754738" y="889341"/>
                </a:lnTo>
                <a:lnTo>
                  <a:pt x="813440" y="898167"/>
                </a:lnTo>
                <a:lnTo>
                  <a:pt x="873575" y="905920"/>
                </a:lnTo>
                <a:lnTo>
                  <a:pt x="935055" y="912568"/>
                </a:lnTo>
                <a:lnTo>
                  <a:pt x="997793" y="918080"/>
                </a:lnTo>
                <a:lnTo>
                  <a:pt x="1061702" y="922422"/>
                </a:lnTo>
                <a:lnTo>
                  <a:pt x="1126695" y="925564"/>
                </a:lnTo>
                <a:lnTo>
                  <a:pt x="1192685" y="927472"/>
                </a:lnTo>
                <a:lnTo>
                  <a:pt x="1259586" y="928115"/>
                </a:lnTo>
                <a:lnTo>
                  <a:pt x="1326486" y="927472"/>
                </a:lnTo>
                <a:lnTo>
                  <a:pt x="1392476" y="925564"/>
                </a:lnTo>
                <a:lnTo>
                  <a:pt x="1457469" y="922422"/>
                </a:lnTo>
                <a:lnTo>
                  <a:pt x="1521378" y="918080"/>
                </a:lnTo>
                <a:lnTo>
                  <a:pt x="1584116" y="912568"/>
                </a:lnTo>
                <a:lnTo>
                  <a:pt x="1645596" y="905920"/>
                </a:lnTo>
                <a:lnTo>
                  <a:pt x="1705731" y="898167"/>
                </a:lnTo>
                <a:lnTo>
                  <a:pt x="1764433" y="889341"/>
                </a:lnTo>
                <a:lnTo>
                  <a:pt x="1821617" y="879475"/>
                </a:lnTo>
                <a:lnTo>
                  <a:pt x="1877194" y="868600"/>
                </a:lnTo>
                <a:lnTo>
                  <a:pt x="1931078" y="856749"/>
                </a:lnTo>
                <a:lnTo>
                  <a:pt x="1983181" y="843953"/>
                </a:lnTo>
                <a:lnTo>
                  <a:pt x="2033418" y="830245"/>
                </a:lnTo>
                <a:lnTo>
                  <a:pt x="2081700" y="815657"/>
                </a:lnTo>
                <a:lnTo>
                  <a:pt x="2127941" y="800220"/>
                </a:lnTo>
                <a:lnTo>
                  <a:pt x="2172053" y="783967"/>
                </a:lnTo>
                <a:lnTo>
                  <a:pt x="2213950" y="766931"/>
                </a:lnTo>
                <a:lnTo>
                  <a:pt x="2253545" y="749142"/>
                </a:lnTo>
                <a:lnTo>
                  <a:pt x="2290750" y="730634"/>
                </a:lnTo>
                <a:lnTo>
                  <a:pt x="2325480" y="711437"/>
                </a:lnTo>
                <a:lnTo>
                  <a:pt x="2387160" y="671110"/>
                </a:lnTo>
                <a:lnTo>
                  <a:pt x="2437892" y="628416"/>
                </a:lnTo>
                <a:lnTo>
                  <a:pt x="2476977" y="583612"/>
                </a:lnTo>
                <a:lnTo>
                  <a:pt x="2503720" y="536956"/>
                </a:lnTo>
                <a:lnTo>
                  <a:pt x="2517426" y="488703"/>
                </a:lnTo>
                <a:lnTo>
                  <a:pt x="2519172" y="464057"/>
                </a:lnTo>
                <a:lnTo>
                  <a:pt x="2517426" y="439412"/>
                </a:lnTo>
                <a:lnTo>
                  <a:pt x="2503720" y="391159"/>
                </a:lnTo>
                <a:lnTo>
                  <a:pt x="2476977" y="344503"/>
                </a:lnTo>
                <a:lnTo>
                  <a:pt x="2437892" y="299699"/>
                </a:lnTo>
                <a:lnTo>
                  <a:pt x="2387160" y="257005"/>
                </a:lnTo>
                <a:lnTo>
                  <a:pt x="2325480" y="216678"/>
                </a:lnTo>
                <a:lnTo>
                  <a:pt x="2290750" y="197481"/>
                </a:lnTo>
                <a:lnTo>
                  <a:pt x="2253545" y="178973"/>
                </a:lnTo>
                <a:lnTo>
                  <a:pt x="2213950" y="161184"/>
                </a:lnTo>
                <a:lnTo>
                  <a:pt x="2172053" y="144148"/>
                </a:lnTo>
                <a:lnTo>
                  <a:pt x="2127941" y="127895"/>
                </a:lnTo>
                <a:lnTo>
                  <a:pt x="2081700" y="112458"/>
                </a:lnTo>
                <a:lnTo>
                  <a:pt x="2033418" y="97870"/>
                </a:lnTo>
                <a:lnTo>
                  <a:pt x="1983181" y="84162"/>
                </a:lnTo>
                <a:lnTo>
                  <a:pt x="1931078" y="71366"/>
                </a:lnTo>
                <a:lnTo>
                  <a:pt x="1877194" y="59515"/>
                </a:lnTo>
                <a:lnTo>
                  <a:pt x="1821617" y="48640"/>
                </a:lnTo>
                <a:lnTo>
                  <a:pt x="1764433" y="38774"/>
                </a:lnTo>
                <a:lnTo>
                  <a:pt x="1705731" y="29948"/>
                </a:lnTo>
                <a:lnTo>
                  <a:pt x="1645596" y="22195"/>
                </a:lnTo>
                <a:lnTo>
                  <a:pt x="1584116" y="15547"/>
                </a:lnTo>
                <a:lnTo>
                  <a:pt x="1521378" y="10035"/>
                </a:lnTo>
                <a:lnTo>
                  <a:pt x="1457469" y="5693"/>
                </a:lnTo>
                <a:lnTo>
                  <a:pt x="1392476" y="2551"/>
                </a:lnTo>
                <a:lnTo>
                  <a:pt x="1326486" y="643"/>
                </a:lnTo>
                <a:lnTo>
                  <a:pt x="1259586" y="0"/>
                </a:lnTo>
                <a:close/>
              </a:path>
            </a:pathLst>
          </a:custGeom>
          <a:solidFill>
            <a:srgbClr val="E9E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685650" y="5095188"/>
            <a:ext cx="1010919" cy="26733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  <a:tabLst>
                <a:tab pos="211454" algn="l"/>
                <a:tab pos="702310" algn="l"/>
                <a:tab pos="997585" algn="l"/>
              </a:tabLst>
            </a:pPr>
            <a:r>
              <a:rPr sz="1550" i="1" u="sng" spc="-1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	 </a:t>
            </a:r>
            <a:r>
              <a:rPr sz="1550" i="1" u="sng" spc="7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550" i="1" u="sng" spc="-1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550" i="1" u="sng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	</a:t>
            </a:r>
            <a:r>
              <a:rPr sz="1550" i="1" u="sng" spc="-1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550" i="1" u="sng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	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99838" y="4853177"/>
            <a:ext cx="1447800" cy="756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5715" algn="ctr">
              <a:lnSpc>
                <a:spcPct val="103600"/>
              </a:lnSpc>
              <a:spcBef>
                <a:spcPts val="65"/>
              </a:spcBef>
            </a:pPr>
            <a:r>
              <a:rPr sz="1550" i="1" spc="-5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550" i="1" spc="-65" dirty="0">
                <a:solidFill>
                  <a:srgbClr val="302C2A"/>
                </a:solidFill>
                <a:latin typeface="Verdana"/>
                <a:cs typeface="Verdana"/>
              </a:rPr>
              <a:t>products  </a:t>
            </a:r>
            <a:r>
              <a:rPr sz="1550" i="1" spc="-9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550" i="1" spc="-8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550" i="1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i="1" spc="-80" dirty="0">
                <a:solidFill>
                  <a:srgbClr val="302C2A"/>
                </a:solidFill>
                <a:latin typeface="Verdana"/>
                <a:cs typeface="Verdana"/>
              </a:rPr>
              <a:t>sourced  </a:t>
            </a:r>
            <a:r>
              <a:rPr sz="1550" i="1" spc="-70" dirty="0">
                <a:solidFill>
                  <a:srgbClr val="302C2A"/>
                </a:solidFill>
                <a:latin typeface="Verdana"/>
                <a:cs typeface="Verdana"/>
              </a:rPr>
              <a:t>from </a:t>
            </a:r>
            <a:r>
              <a:rPr sz="1550" i="1" spc="-65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55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i="1" spc="-65" dirty="0">
                <a:solidFill>
                  <a:srgbClr val="302C2A"/>
                </a:solidFill>
                <a:latin typeface="Verdana"/>
                <a:cs typeface="Verdana"/>
              </a:rPr>
              <a:t>zone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97876" y="1954548"/>
            <a:ext cx="3303270" cy="1107440"/>
          </a:xfrm>
          <a:custGeom>
            <a:avLst/>
            <a:gdLst/>
            <a:ahLst/>
            <a:cxnLst/>
            <a:rect l="l" t="t" r="r" b="b"/>
            <a:pathLst>
              <a:path w="3303270" h="1107439">
                <a:moveTo>
                  <a:pt x="3296666" y="464420"/>
                </a:moveTo>
                <a:lnTo>
                  <a:pt x="713485" y="464420"/>
                </a:lnTo>
                <a:lnTo>
                  <a:pt x="715433" y="526229"/>
                </a:lnTo>
                <a:lnTo>
                  <a:pt x="716660" y="583940"/>
                </a:lnTo>
                <a:lnTo>
                  <a:pt x="717273" y="638090"/>
                </a:lnTo>
                <a:lnTo>
                  <a:pt x="717296" y="703627"/>
                </a:lnTo>
                <a:lnTo>
                  <a:pt x="717093" y="737853"/>
                </a:lnTo>
                <a:lnTo>
                  <a:pt x="716515" y="784540"/>
                </a:lnTo>
                <a:lnTo>
                  <a:pt x="715758" y="829813"/>
                </a:lnTo>
                <a:lnTo>
                  <a:pt x="714928" y="874210"/>
                </a:lnTo>
                <a:lnTo>
                  <a:pt x="714135" y="918267"/>
                </a:lnTo>
                <a:lnTo>
                  <a:pt x="713485" y="962520"/>
                </a:lnTo>
                <a:lnTo>
                  <a:pt x="713089" y="1007508"/>
                </a:lnTo>
                <a:lnTo>
                  <a:pt x="713053" y="1053767"/>
                </a:lnTo>
                <a:lnTo>
                  <a:pt x="713485" y="1101833"/>
                </a:lnTo>
                <a:lnTo>
                  <a:pt x="777194" y="1105997"/>
                </a:lnTo>
                <a:lnTo>
                  <a:pt x="833758" y="1107189"/>
                </a:lnTo>
                <a:lnTo>
                  <a:pt x="884540" y="1106235"/>
                </a:lnTo>
                <a:lnTo>
                  <a:pt x="930901" y="1103965"/>
                </a:lnTo>
                <a:lnTo>
                  <a:pt x="985122" y="1100570"/>
                </a:lnTo>
                <a:lnTo>
                  <a:pt x="1015802" y="1098785"/>
                </a:lnTo>
                <a:lnTo>
                  <a:pt x="1057064" y="1097530"/>
                </a:lnTo>
                <a:lnTo>
                  <a:pt x="1199627" y="1097530"/>
                </a:lnTo>
                <a:lnTo>
                  <a:pt x="1210833" y="1096663"/>
                </a:lnTo>
                <a:lnTo>
                  <a:pt x="1271601" y="1093294"/>
                </a:lnTo>
                <a:lnTo>
                  <a:pt x="1327189" y="1091469"/>
                </a:lnTo>
                <a:lnTo>
                  <a:pt x="1378469" y="1090932"/>
                </a:lnTo>
                <a:lnTo>
                  <a:pt x="3297126" y="1090932"/>
                </a:lnTo>
                <a:lnTo>
                  <a:pt x="3299410" y="1036829"/>
                </a:lnTo>
                <a:lnTo>
                  <a:pt x="3301324" y="974568"/>
                </a:lnTo>
                <a:lnTo>
                  <a:pt x="3302508" y="915026"/>
                </a:lnTo>
                <a:lnTo>
                  <a:pt x="3303065" y="858183"/>
                </a:lnTo>
                <a:lnTo>
                  <a:pt x="3303096" y="804017"/>
                </a:lnTo>
                <a:lnTo>
                  <a:pt x="3302704" y="752505"/>
                </a:lnTo>
                <a:lnTo>
                  <a:pt x="3301990" y="703627"/>
                </a:lnTo>
                <a:lnTo>
                  <a:pt x="3301056" y="657359"/>
                </a:lnTo>
                <a:lnTo>
                  <a:pt x="3300006" y="613680"/>
                </a:lnTo>
                <a:lnTo>
                  <a:pt x="3297909" y="531719"/>
                </a:lnTo>
                <a:lnTo>
                  <a:pt x="3297167" y="497960"/>
                </a:lnTo>
                <a:lnTo>
                  <a:pt x="3296666" y="464420"/>
                </a:lnTo>
                <a:close/>
              </a:path>
              <a:path w="3303270" h="1107439">
                <a:moveTo>
                  <a:pt x="2851619" y="1100570"/>
                </a:moveTo>
                <a:lnTo>
                  <a:pt x="2421647" y="1100570"/>
                </a:lnTo>
                <a:lnTo>
                  <a:pt x="2474200" y="1100574"/>
                </a:lnTo>
                <a:lnTo>
                  <a:pt x="2674596" y="1105106"/>
                </a:lnTo>
                <a:lnTo>
                  <a:pt x="2724008" y="1105330"/>
                </a:lnTo>
                <a:lnTo>
                  <a:pt x="2773914" y="1104372"/>
                </a:lnTo>
                <a:lnTo>
                  <a:pt x="2851619" y="1100570"/>
                </a:lnTo>
                <a:close/>
              </a:path>
              <a:path w="3303270" h="1107439">
                <a:moveTo>
                  <a:pt x="3296798" y="1098701"/>
                </a:moveTo>
                <a:lnTo>
                  <a:pt x="2931154" y="1098701"/>
                </a:lnTo>
                <a:lnTo>
                  <a:pt x="2986522" y="1099264"/>
                </a:lnTo>
                <a:lnTo>
                  <a:pt x="3151133" y="1103639"/>
                </a:lnTo>
                <a:lnTo>
                  <a:pt x="3202833" y="1104372"/>
                </a:lnTo>
                <a:lnTo>
                  <a:pt x="3251611" y="1103932"/>
                </a:lnTo>
                <a:lnTo>
                  <a:pt x="3296666" y="1101833"/>
                </a:lnTo>
                <a:lnTo>
                  <a:pt x="3296798" y="1098701"/>
                </a:lnTo>
                <a:close/>
              </a:path>
              <a:path w="3303270" h="1107439">
                <a:moveTo>
                  <a:pt x="3296912" y="1096007"/>
                </a:moveTo>
                <a:lnTo>
                  <a:pt x="1970502" y="1096007"/>
                </a:lnTo>
                <a:lnTo>
                  <a:pt x="2025830" y="1096415"/>
                </a:lnTo>
                <a:lnTo>
                  <a:pt x="2275744" y="1102781"/>
                </a:lnTo>
                <a:lnTo>
                  <a:pt x="2321945" y="1102852"/>
                </a:lnTo>
                <a:lnTo>
                  <a:pt x="2421647" y="1100570"/>
                </a:lnTo>
                <a:lnTo>
                  <a:pt x="2851619" y="1100570"/>
                </a:lnTo>
                <a:lnTo>
                  <a:pt x="2876872" y="1099395"/>
                </a:lnTo>
                <a:lnTo>
                  <a:pt x="2931154" y="1098701"/>
                </a:lnTo>
                <a:lnTo>
                  <a:pt x="3296798" y="1098701"/>
                </a:lnTo>
                <a:lnTo>
                  <a:pt x="3296912" y="1096007"/>
                </a:lnTo>
                <a:close/>
              </a:path>
              <a:path w="3303270" h="1107439">
                <a:moveTo>
                  <a:pt x="3297126" y="1090932"/>
                </a:moveTo>
                <a:lnTo>
                  <a:pt x="1378469" y="1090932"/>
                </a:lnTo>
                <a:lnTo>
                  <a:pt x="1426312" y="1091428"/>
                </a:lnTo>
                <a:lnTo>
                  <a:pt x="1471588" y="1092699"/>
                </a:lnTo>
                <a:lnTo>
                  <a:pt x="1644443" y="1100428"/>
                </a:lnTo>
                <a:lnTo>
                  <a:pt x="1689950" y="1101741"/>
                </a:lnTo>
                <a:lnTo>
                  <a:pt x="1738115" y="1102295"/>
                </a:lnTo>
                <a:lnTo>
                  <a:pt x="1789810" y="1101833"/>
                </a:lnTo>
                <a:lnTo>
                  <a:pt x="1852716" y="1098421"/>
                </a:lnTo>
                <a:lnTo>
                  <a:pt x="1912872" y="1096577"/>
                </a:lnTo>
                <a:lnTo>
                  <a:pt x="3296912" y="1096007"/>
                </a:lnTo>
                <a:lnTo>
                  <a:pt x="3297126" y="1090932"/>
                </a:lnTo>
                <a:close/>
              </a:path>
              <a:path w="3303270" h="1107439">
                <a:moveTo>
                  <a:pt x="1199627" y="1097530"/>
                </a:moveTo>
                <a:lnTo>
                  <a:pt x="1057064" y="1097530"/>
                </a:lnTo>
                <a:lnTo>
                  <a:pt x="1099348" y="1098270"/>
                </a:lnTo>
                <a:lnTo>
                  <a:pt x="1144016" y="1101833"/>
                </a:lnTo>
                <a:lnTo>
                  <a:pt x="1199627" y="1097530"/>
                </a:lnTo>
                <a:close/>
              </a:path>
              <a:path w="3303270" h="1107439">
                <a:moveTo>
                  <a:pt x="713485" y="9125"/>
                </a:moveTo>
                <a:lnTo>
                  <a:pt x="711467" y="56404"/>
                </a:lnTo>
                <a:lnTo>
                  <a:pt x="712828" y="97517"/>
                </a:lnTo>
                <a:lnTo>
                  <a:pt x="714432" y="137819"/>
                </a:lnTo>
                <a:lnTo>
                  <a:pt x="713485" y="191243"/>
                </a:lnTo>
                <a:lnTo>
                  <a:pt x="663224" y="221197"/>
                </a:lnTo>
                <a:lnTo>
                  <a:pt x="615713" y="247593"/>
                </a:lnTo>
                <a:lnTo>
                  <a:pt x="570135" y="271099"/>
                </a:lnTo>
                <a:lnTo>
                  <a:pt x="525668" y="292382"/>
                </a:lnTo>
                <a:lnTo>
                  <a:pt x="481493" y="312112"/>
                </a:lnTo>
                <a:lnTo>
                  <a:pt x="436790" y="330957"/>
                </a:lnTo>
                <a:lnTo>
                  <a:pt x="342519" y="368662"/>
                </a:lnTo>
                <a:lnTo>
                  <a:pt x="286409" y="392132"/>
                </a:lnTo>
                <a:lnTo>
                  <a:pt x="231849" y="417322"/>
                </a:lnTo>
                <a:lnTo>
                  <a:pt x="179343" y="443183"/>
                </a:lnTo>
                <a:lnTo>
                  <a:pt x="82522" y="492724"/>
                </a:lnTo>
                <a:lnTo>
                  <a:pt x="39220" y="514306"/>
                </a:lnTo>
                <a:lnTo>
                  <a:pt x="0" y="532365"/>
                </a:lnTo>
                <a:lnTo>
                  <a:pt x="41021" y="531719"/>
                </a:lnTo>
                <a:lnTo>
                  <a:pt x="90974" y="528194"/>
                </a:lnTo>
                <a:lnTo>
                  <a:pt x="146487" y="522674"/>
                </a:lnTo>
                <a:lnTo>
                  <a:pt x="312688" y="502987"/>
                </a:lnTo>
                <a:lnTo>
                  <a:pt x="396278" y="494191"/>
                </a:lnTo>
                <a:lnTo>
                  <a:pt x="530849" y="478166"/>
                </a:lnTo>
                <a:lnTo>
                  <a:pt x="584856" y="472842"/>
                </a:lnTo>
                <a:lnTo>
                  <a:pt x="645352" y="468137"/>
                </a:lnTo>
                <a:lnTo>
                  <a:pt x="713485" y="464420"/>
                </a:lnTo>
                <a:lnTo>
                  <a:pt x="3296666" y="464420"/>
                </a:lnTo>
                <a:lnTo>
                  <a:pt x="3297141" y="399202"/>
                </a:lnTo>
                <a:lnTo>
                  <a:pt x="3295897" y="347084"/>
                </a:lnTo>
                <a:lnTo>
                  <a:pt x="3294416" y="300257"/>
                </a:lnTo>
                <a:lnTo>
                  <a:pt x="3294178" y="250913"/>
                </a:lnTo>
                <a:lnTo>
                  <a:pt x="3296666" y="191243"/>
                </a:lnTo>
                <a:lnTo>
                  <a:pt x="3296165" y="143820"/>
                </a:lnTo>
                <a:lnTo>
                  <a:pt x="3294951" y="97517"/>
                </a:lnTo>
                <a:lnTo>
                  <a:pt x="3294594" y="52547"/>
                </a:lnTo>
                <a:lnTo>
                  <a:pt x="3295970" y="23710"/>
                </a:lnTo>
                <a:lnTo>
                  <a:pt x="3085606" y="23710"/>
                </a:lnTo>
                <a:lnTo>
                  <a:pt x="3033791" y="23031"/>
                </a:lnTo>
                <a:lnTo>
                  <a:pt x="2980117" y="21580"/>
                </a:lnTo>
                <a:lnTo>
                  <a:pt x="2924837" y="19525"/>
                </a:lnTo>
                <a:lnTo>
                  <a:pt x="1671538" y="19525"/>
                </a:lnTo>
                <a:lnTo>
                  <a:pt x="1623949" y="19082"/>
                </a:lnTo>
                <a:lnTo>
                  <a:pt x="1573406" y="17386"/>
                </a:lnTo>
                <a:lnTo>
                  <a:pt x="1535146" y="15554"/>
                </a:lnTo>
                <a:lnTo>
                  <a:pt x="906129" y="15554"/>
                </a:lnTo>
                <a:lnTo>
                  <a:pt x="856260" y="15186"/>
                </a:lnTo>
                <a:lnTo>
                  <a:pt x="808206" y="14000"/>
                </a:lnTo>
                <a:lnTo>
                  <a:pt x="760952" y="11984"/>
                </a:lnTo>
                <a:lnTo>
                  <a:pt x="713485" y="9125"/>
                </a:lnTo>
                <a:close/>
              </a:path>
              <a:path w="3303270" h="1107439">
                <a:moveTo>
                  <a:pt x="3296666" y="9125"/>
                </a:moveTo>
                <a:lnTo>
                  <a:pt x="3224142" y="19285"/>
                </a:lnTo>
                <a:lnTo>
                  <a:pt x="3181355" y="22019"/>
                </a:lnTo>
                <a:lnTo>
                  <a:pt x="3134985" y="23433"/>
                </a:lnTo>
                <a:lnTo>
                  <a:pt x="3085606" y="23710"/>
                </a:lnTo>
                <a:lnTo>
                  <a:pt x="3295970" y="23710"/>
                </a:lnTo>
                <a:lnTo>
                  <a:pt x="3296666" y="9125"/>
                </a:lnTo>
                <a:close/>
              </a:path>
              <a:path w="3303270" h="1107439">
                <a:moveTo>
                  <a:pt x="1789810" y="9125"/>
                </a:moveTo>
                <a:lnTo>
                  <a:pt x="1755146" y="14966"/>
                </a:lnTo>
                <a:lnTo>
                  <a:pt x="1715497" y="18293"/>
                </a:lnTo>
                <a:lnTo>
                  <a:pt x="1671538" y="19525"/>
                </a:lnTo>
                <a:lnTo>
                  <a:pt x="2924837" y="19525"/>
                </a:lnTo>
                <a:lnTo>
                  <a:pt x="2880648" y="17581"/>
                </a:lnTo>
                <a:lnTo>
                  <a:pt x="2030786" y="17581"/>
                </a:lnTo>
                <a:lnTo>
                  <a:pt x="1988411" y="17037"/>
                </a:lnTo>
                <a:lnTo>
                  <a:pt x="1945649" y="15757"/>
                </a:lnTo>
                <a:lnTo>
                  <a:pt x="1789810" y="9125"/>
                </a:lnTo>
                <a:close/>
              </a:path>
              <a:path w="3303270" h="1107439">
                <a:moveTo>
                  <a:pt x="2455414" y="0"/>
                </a:moveTo>
                <a:lnTo>
                  <a:pt x="2413362" y="573"/>
                </a:lnTo>
                <a:lnTo>
                  <a:pt x="2366650" y="2210"/>
                </a:lnTo>
                <a:lnTo>
                  <a:pt x="2312187" y="5023"/>
                </a:lnTo>
                <a:lnTo>
                  <a:pt x="2180823" y="13159"/>
                </a:lnTo>
                <a:lnTo>
                  <a:pt x="2124468" y="15805"/>
                </a:lnTo>
                <a:lnTo>
                  <a:pt x="2075297" y="17224"/>
                </a:lnTo>
                <a:lnTo>
                  <a:pt x="2030786" y="17581"/>
                </a:lnTo>
                <a:lnTo>
                  <a:pt x="2880648" y="17581"/>
                </a:lnTo>
                <a:lnTo>
                  <a:pt x="2537902" y="1589"/>
                </a:lnTo>
                <a:lnTo>
                  <a:pt x="2495897" y="376"/>
                </a:lnTo>
                <a:lnTo>
                  <a:pt x="2455414" y="0"/>
                </a:lnTo>
                <a:close/>
              </a:path>
              <a:path w="3303270" h="1107439">
                <a:moveTo>
                  <a:pt x="1246054" y="4421"/>
                </a:moveTo>
                <a:lnTo>
                  <a:pt x="1193802" y="5718"/>
                </a:lnTo>
                <a:lnTo>
                  <a:pt x="1144016" y="9125"/>
                </a:lnTo>
                <a:lnTo>
                  <a:pt x="1015363" y="13893"/>
                </a:lnTo>
                <a:lnTo>
                  <a:pt x="958825" y="15119"/>
                </a:lnTo>
                <a:lnTo>
                  <a:pt x="906129" y="15554"/>
                </a:lnTo>
                <a:lnTo>
                  <a:pt x="1535146" y="15554"/>
                </a:lnTo>
                <a:lnTo>
                  <a:pt x="1355245" y="6471"/>
                </a:lnTo>
                <a:lnTo>
                  <a:pt x="1300095" y="4812"/>
                </a:lnTo>
                <a:lnTo>
                  <a:pt x="1246054" y="4421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97876" y="1959305"/>
            <a:ext cx="3308350" cy="1110615"/>
          </a:xfrm>
          <a:custGeom>
            <a:avLst/>
            <a:gdLst/>
            <a:ahLst/>
            <a:cxnLst/>
            <a:rect l="l" t="t" r="r" b="b"/>
            <a:pathLst>
              <a:path w="3308350" h="1110614">
                <a:moveTo>
                  <a:pt x="713485" y="4368"/>
                </a:moveTo>
                <a:lnTo>
                  <a:pt x="782293" y="5576"/>
                </a:lnTo>
                <a:lnTo>
                  <a:pt x="845943" y="6725"/>
                </a:lnTo>
                <a:lnTo>
                  <a:pt x="904871" y="7672"/>
                </a:lnTo>
                <a:lnTo>
                  <a:pt x="959516" y="8273"/>
                </a:lnTo>
                <a:lnTo>
                  <a:pt x="1010316" y="8386"/>
                </a:lnTo>
                <a:lnTo>
                  <a:pt x="1057707" y="7868"/>
                </a:lnTo>
                <a:lnTo>
                  <a:pt x="1102128" y="6576"/>
                </a:lnTo>
                <a:lnTo>
                  <a:pt x="1144016" y="4368"/>
                </a:lnTo>
                <a:lnTo>
                  <a:pt x="1216563" y="4497"/>
                </a:lnTo>
                <a:lnTo>
                  <a:pt x="1254853" y="5242"/>
                </a:lnTo>
                <a:lnTo>
                  <a:pt x="1294925" y="6253"/>
                </a:lnTo>
                <a:lnTo>
                  <a:pt x="1337106" y="7392"/>
                </a:lnTo>
                <a:lnTo>
                  <a:pt x="1381723" y="8519"/>
                </a:lnTo>
                <a:lnTo>
                  <a:pt x="1429105" y="9495"/>
                </a:lnTo>
                <a:lnTo>
                  <a:pt x="1479580" y="10181"/>
                </a:lnTo>
                <a:lnTo>
                  <a:pt x="1533475" y="10436"/>
                </a:lnTo>
                <a:lnTo>
                  <a:pt x="1591117" y="10122"/>
                </a:lnTo>
                <a:lnTo>
                  <a:pt x="1652836" y="9099"/>
                </a:lnTo>
                <a:lnTo>
                  <a:pt x="1718958" y="7227"/>
                </a:lnTo>
                <a:lnTo>
                  <a:pt x="1789810" y="4368"/>
                </a:lnTo>
                <a:lnTo>
                  <a:pt x="1840262" y="3000"/>
                </a:lnTo>
                <a:lnTo>
                  <a:pt x="1888513" y="2795"/>
                </a:lnTo>
                <a:lnTo>
                  <a:pt x="1935245" y="3432"/>
                </a:lnTo>
                <a:lnTo>
                  <a:pt x="1981138" y="4587"/>
                </a:lnTo>
                <a:lnTo>
                  <a:pt x="2026872" y="5939"/>
                </a:lnTo>
                <a:lnTo>
                  <a:pt x="2073128" y="7166"/>
                </a:lnTo>
                <a:lnTo>
                  <a:pt x="2120587" y="7944"/>
                </a:lnTo>
                <a:lnTo>
                  <a:pt x="2169929" y="7952"/>
                </a:lnTo>
                <a:lnTo>
                  <a:pt x="2221834" y="6867"/>
                </a:lnTo>
                <a:lnTo>
                  <a:pt x="2276982" y="4368"/>
                </a:lnTo>
                <a:lnTo>
                  <a:pt x="2338285" y="1566"/>
                </a:lnTo>
                <a:lnTo>
                  <a:pt x="2395849" y="292"/>
                </a:lnTo>
                <a:lnTo>
                  <a:pt x="2450149" y="191"/>
                </a:lnTo>
                <a:lnTo>
                  <a:pt x="2501662" y="908"/>
                </a:lnTo>
                <a:lnTo>
                  <a:pt x="2550863" y="2089"/>
                </a:lnTo>
                <a:lnTo>
                  <a:pt x="2598227" y="3380"/>
                </a:lnTo>
                <a:lnTo>
                  <a:pt x="2644230" y="4426"/>
                </a:lnTo>
                <a:lnTo>
                  <a:pt x="2689347" y="4874"/>
                </a:lnTo>
                <a:lnTo>
                  <a:pt x="2734055" y="4368"/>
                </a:lnTo>
                <a:lnTo>
                  <a:pt x="2774613" y="3443"/>
                </a:lnTo>
                <a:lnTo>
                  <a:pt x="2822072" y="2513"/>
                </a:lnTo>
                <a:lnTo>
                  <a:pt x="2874838" y="1640"/>
                </a:lnTo>
                <a:lnTo>
                  <a:pt x="2931315" y="889"/>
                </a:lnTo>
                <a:lnTo>
                  <a:pt x="2989910" y="323"/>
                </a:lnTo>
                <a:lnTo>
                  <a:pt x="3049029" y="5"/>
                </a:lnTo>
                <a:lnTo>
                  <a:pt x="3107076" y="0"/>
                </a:lnTo>
                <a:lnTo>
                  <a:pt x="3162458" y="369"/>
                </a:lnTo>
                <a:lnTo>
                  <a:pt x="3213580" y="1178"/>
                </a:lnTo>
                <a:lnTo>
                  <a:pt x="3258847" y="2490"/>
                </a:lnTo>
                <a:lnTo>
                  <a:pt x="3296666" y="4368"/>
                </a:lnTo>
                <a:lnTo>
                  <a:pt x="3299702" y="58666"/>
                </a:lnTo>
                <a:lnTo>
                  <a:pt x="3298666" y="108143"/>
                </a:lnTo>
                <a:lnTo>
                  <a:pt x="3296630" y="151261"/>
                </a:lnTo>
                <a:lnTo>
                  <a:pt x="3296666" y="186486"/>
                </a:lnTo>
                <a:lnTo>
                  <a:pt x="3299555" y="238610"/>
                </a:lnTo>
                <a:lnTo>
                  <a:pt x="3299390" y="295263"/>
                </a:lnTo>
                <a:lnTo>
                  <a:pt x="3297781" y="353172"/>
                </a:lnTo>
                <a:lnTo>
                  <a:pt x="3296336" y="409063"/>
                </a:lnTo>
                <a:lnTo>
                  <a:pt x="3296666" y="459663"/>
                </a:lnTo>
                <a:lnTo>
                  <a:pt x="3295009" y="498375"/>
                </a:lnTo>
                <a:lnTo>
                  <a:pt x="3294857" y="541412"/>
                </a:lnTo>
                <a:lnTo>
                  <a:pt x="3295875" y="588065"/>
                </a:lnTo>
                <a:lnTo>
                  <a:pt x="3297727" y="637622"/>
                </a:lnTo>
                <a:lnTo>
                  <a:pt x="3300078" y="689373"/>
                </a:lnTo>
                <a:lnTo>
                  <a:pt x="3302594" y="742607"/>
                </a:lnTo>
                <a:lnTo>
                  <a:pt x="3304940" y="796614"/>
                </a:lnTo>
                <a:lnTo>
                  <a:pt x="3306779" y="850682"/>
                </a:lnTo>
                <a:lnTo>
                  <a:pt x="3307778" y="904101"/>
                </a:lnTo>
                <a:lnTo>
                  <a:pt x="3307601" y="956161"/>
                </a:lnTo>
                <a:lnTo>
                  <a:pt x="3305914" y="1006150"/>
                </a:lnTo>
                <a:lnTo>
                  <a:pt x="3302380" y="1053359"/>
                </a:lnTo>
                <a:lnTo>
                  <a:pt x="3296666" y="1097076"/>
                </a:lnTo>
                <a:lnTo>
                  <a:pt x="3240735" y="1101797"/>
                </a:lnTo>
                <a:lnTo>
                  <a:pt x="3190672" y="1103257"/>
                </a:lnTo>
                <a:lnTo>
                  <a:pt x="3144879" y="1102284"/>
                </a:lnTo>
                <a:lnTo>
                  <a:pt x="3101754" y="1099709"/>
                </a:lnTo>
                <a:lnTo>
                  <a:pt x="3059699" y="1096361"/>
                </a:lnTo>
                <a:lnTo>
                  <a:pt x="3017115" y="1093071"/>
                </a:lnTo>
                <a:lnTo>
                  <a:pt x="2972402" y="1090667"/>
                </a:lnTo>
                <a:lnTo>
                  <a:pt x="2923960" y="1089980"/>
                </a:lnTo>
                <a:lnTo>
                  <a:pt x="2870190" y="1091840"/>
                </a:lnTo>
                <a:lnTo>
                  <a:pt x="2809494" y="1097076"/>
                </a:lnTo>
                <a:lnTo>
                  <a:pt x="2746613" y="1103172"/>
                </a:lnTo>
                <a:lnTo>
                  <a:pt x="2687189" y="1107232"/>
                </a:lnTo>
                <a:lnTo>
                  <a:pt x="2630855" y="1109509"/>
                </a:lnTo>
                <a:lnTo>
                  <a:pt x="2577242" y="1110261"/>
                </a:lnTo>
                <a:lnTo>
                  <a:pt x="2525982" y="1109744"/>
                </a:lnTo>
                <a:lnTo>
                  <a:pt x="2476707" y="1108213"/>
                </a:lnTo>
                <a:lnTo>
                  <a:pt x="2429049" y="1105925"/>
                </a:lnTo>
                <a:lnTo>
                  <a:pt x="2382639" y="1103135"/>
                </a:lnTo>
                <a:lnTo>
                  <a:pt x="2337111" y="1100100"/>
                </a:lnTo>
                <a:lnTo>
                  <a:pt x="2292096" y="1097076"/>
                </a:lnTo>
                <a:lnTo>
                  <a:pt x="2247232" y="1094137"/>
                </a:lnTo>
                <a:lnTo>
                  <a:pt x="2202160" y="1091321"/>
                </a:lnTo>
                <a:lnTo>
                  <a:pt x="2156511" y="1088827"/>
                </a:lnTo>
                <a:lnTo>
                  <a:pt x="2109915" y="1086853"/>
                </a:lnTo>
                <a:lnTo>
                  <a:pt x="2062003" y="1085598"/>
                </a:lnTo>
                <a:lnTo>
                  <a:pt x="2012408" y="1085262"/>
                </a:lnTo>
                <a:lnTo>
                  <a:pt x="1960760" y="1086042"/>
                </a:lnTo>
                <a:lnTo>
                  <a:pt x="1906690" y="1088139"/>
                </a:lnTo>
                <a:lnTo>
                  <a:pt x="1849830" y="1091750"/>
                </a:lnTo>
                <a:lnTo>
                  <a:pt x="1789810" y="1097076"/>
                </a:lnTo>
                <a:lnTo>
                  <a:pt x="1757248" y="1091378"/>
                </a:lnTo>
                <a:lnTo>
                  <a:pt x="1721170" y="1087343"/>
                </a:lnTo>
                <a:lnTo>
                  <a:pt x="1681756" y="1084777"/>
                </a:lnTo>
                <a:lnTo>
                  <a:pt x="1639188" y="1083485"/>
                </a:lnTo>
                <a:lnTo>
                  <a:pt x="1593648" y="1083272"/>
                </a:lnTo>
                <a:lnTo>
                  <a:pt x="1545315" y="1083943"/>
                </a:lnTo>
                <a:lnTo>
                  <a:pt x="1494371" y="1085305"/>
                </a:lnTo>
                <a:lnTo>
                  <a:pt x="1440997" y="1087163"/>
                </a:lnTo>
                <a:lnTo>
                  <a:pt x="1385374" y="1089322"/>
                </a:lnTo>
                <a:lnTo>
                  <a:pt x="1327684" y="1091587"/>
                </a:lnTo>
                <a:lnTo>
                  <a:pt x="1268106" y="1093764"/>
                </a:lnTo>
                <a:lnTo>
                  <a:pt x="1206823" y="1095659"/>
                </a:lnTo>
                <a:lnTo>
                  <a:pt x="1144016" y="1097076"/>
                </a:lnTo>
                <a:lnTo>
                  <a:pt x="1092629" y="1097929"/>
                </a:lnTo>
                <a:lnTo>
                  <a:pt x="1044018" y="1099337"/>
                </a:lnTo>
                <a:lnTo>
                  <a:pt x="997373" y="1100970"/>
                </a:lnTo>
                <a:lnTo>
                  <a:pt x="951885" y="1102501"/>
                </a:lnTo>
                <a:lnTo>
                  <a:pt x="906745" y="1103598"/>
                </a:lnTo>
                <a:lnTo>
                  <a:pt x="861144" y="1103934"/>
                </a:lnTo>
                <a:lnTo>
                  <a:pt x="814273" y="1103178"/>
                </a:lnTo>
                <a:lnTo>
                  <a:pt x="765323" y="1101002"/>
                </a:lnTo>
                <a:lnTo>
                  <a:pt x="713485" y="1097076"/>
                </a:lnTo>
                <a:lnTo>
                  <a:pt x="713483" y="1049245"/>
                </a:lnTo>
                <a:lnTo>
                  <a:pt x="713081" y="999844"/>
                </a:lnTo>
                <a:lnTo>
                  <a:pt x="712388" y="949247"/>
                </a:lnTo>
                <a:lnTo>
                  <a:pt x="711513" y="897827"/>
                </a:lnTo>
                <a:lnTo>
                  <a:pt x="710565" y="845958"/>
                </a:lnTo>
                <a:lnTo>
                  <a:pt x="709654" y="794014"/>
                </a:lnTo>
                <a:lnTo>
                  <a:pt x="708890" y="742367"/>
                </a:lnTo>
                <a:lnTo>
                  <a:pt x="708380" y="691392"/>
                </a:lnTo>
                <a:lnTo>
                  <a:pt x="708235" y="641462"/>
                </a:lnTo>
                <a:lnTo>
                  <a:pt x="708564" y="592950"/>
                </a:lnTo>
                <a:lnTo>
                  <a:pt x="709476" y="546231"/>
                </a:lnTo>
                <a:lnTo>
                  <a:pt x="711080" y="501677"/>
                </a:lnTo>
                <a:lnTo>
                  <a:pt x="713485" y="459663"/>
                </a:lnTo>
                <a:lnTo>
                  <a:pt x="648736" y="460699"/>
                </a:lnTo>
                <a:lnTo>
                  <a:pt x="589956" y="463363"/>
                </a:lnTo>
                <a:lnTo>
                  <a:pt x="535914" y="467480"/>
                </a:lnTo>
                <a:lnTo>
                  <a:pt x="485380" y="472875"/>
                </a:lnTo>
                <a:lnTo>
                  <a:pt x="437124" y="479372"/>
                </a:lnTo>
                <a:lnTo>
                  <a:pt x="389913" y="486795"/>
                </a:lnTo>
                <a:lnTo>
                  <a:pt x="342519" y="494969"/>
                </a:lnTo>
                <a:lnTo>
                  <a:pt x="295407" y="502882"/>
                </a:lnTo>
                <a:lnTo>
                  <a:pt x="249243" y="509659"/>
                </a:lnTo>
                <a:lnTo>
                  <a:pt x="203096" y="515333"/>
                </a:lnTo>
                <a:lnTo>
                  <a:pt x="156031" y="519933"/>
                </a:lnTo>
                <a:lnTo>
                  <a:pt x="107115" y="523492"/>
                </a:lnTo>
                <a:lnTo>
                  <a:pt x="55416" y="526040"/>
                </a:lnTo>
                <a:lnTo>
                  <a:pt x="0" y="527608"/>
                </a:lnTo>
                <a:lnTo>
                  <a:pt x="52439" y="507087"/>
                </a:lnTo>
                <a:lnTo>
                  <a:pt x="101379" y="486741"/>
                </a:lnTo>
                <a:lnTo>
                  <a:pt x="147703" y="466247"/>
                </a:lnTo>
                <a:lnTo>
                  <a:pt x="192293" y="445280"/>
                </a:lnTo>
                <a:lnTo>
                  <a:pt x="236032" y="423515"/>
                </a:lnTo>
                <a:lnTo>
                  <a:pt x="279802" y="400628"/>
                </a:lnTo>
                <a:lnTo>
                  <a:pt x="324486" y="376294"/>
                </a:lnTo>
                <a:lnTo>
                  <a:pt x="370967" y="350189"/>
                </a:lnTo>
                <a:lnTo>
                  <a:pt x="419397" y="324585"/>
                </a:lnTo>
                <a:lnTo>
                  <a:pt x="468491" y="301518"/>
                </a:lnTo>
                <a:lnTo>
                  <a:pt x="517114" y="280455"/>
                </a:lnTo>
                <a:lnTo>
                  <a:pt x="564134" y="260860"/>
                </a:lnTo>
                <a:lnTo>
                  <a:pt x="608414" y="242200"/>
                </a:lnTo>
                <a:lnTo>
                  <a:pt x="648823" y="223941"/>
                </a:lnTo>
                <a:lnTo>
                  <a:pt x="684224" y="205547"/>
                </a:lnTo>
                <a:lnTo>
                  <a:pt x="713485" y="186486"/>
                </a:lnTo>
                <a:lnTo>
                  <a:pt x="712396" y="135098"/>
                </a:lnTo>
                <a:lnTo>
                  <a:pt x="711247" y="84282"/>
                </a:lnTo>
                <a:lnTo>
                  <a:pt x="711217" y="39039"/>
                </a:lnTo>
                <a:lnTo>
                  <a:pt x="713485" y="4368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58808" y="2065147"/>
            <a:ext cx="229171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refinement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zones,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levels 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curation… 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eg;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clouds, object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 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buckets,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DB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schema,</a:t>
            </a:r>
            <a:r>
              <a:rPr sz="14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etc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98586" y="3253429"/>
            <a:ext cx="3205480" cy="1527175"/>
          </a:xfrm>
          <a:custGeom>
            <a:avLst/>
            <a:gdLst/>
            <a:ahLst/>
            <a:cxnLst/>
            <a:rect l="l" t="t" r="r" b="b"/>
            <a:pathLst>
              <a:path w="3205479" h="1527175">
                <a:moveTo>
                  <a:pt x="1521581" y="1517452"/>
                </a:moveTo>
                <a:lnTo>
                  <a:pt x="1043305" y="1517452"/>
                </a:lnTo>
                <a:lnTo>
                  <a:pt x="1109821" y="1522336"/>
                </a:lnTo>
                <a:lnTo>
                  <a:pt x="1170528" y="1525342"/>
                </a:lnTo>
                <a:lnTo>
                  <a:pt x="1226244" y="1526759"/>
                </a:lnTo>
                <a:lnTo>
                  <a:pt x="1277790" y="1526879"/>
                </a:lnTo>
                <a:lnTo>
                  <a:pt x="1325982" y="1525991"/>
                </a:lnTo>
                <a:lnTo>
                  <a:pt x="1371642" y="1524386"/>
                </a:lnTo>
                <a:lnTo>
                  <a:pt x="1501606" y="1518170"/>
                </a:lnTo>
                <a:lnTo>
                  <a:pt x="1521581" y="1517452"/>
                </a:lnTo>
                <a:close/>
              </a:path>
              <a:path w="3205479" h="1527175">
                <a:moveTo>
                  <a:pt x="3195666" y="1511978"/>
                </a:moveTo>
                <a:lnTo>
                  <a:pt x="2574472" y="1511978"/>
                </a:lnTo>
                <a:lnTo>
                  <a:pt x="2632997" y="1513289"/>
                </a:lnTo>
                <a:lnTo>
                  <a:pt x="2751378" y="1521910"/>
                </a:lnTo>
                <a:lnTo>
                  <a:pt x="2802393" y="1523975"/>
                </a:lnTo>
                <a:lnTo>
                  <a:pt x="2848601" y="1524173"/>
                </a:lnTo>
                <a:lnTo>
                  <a:pt x="2891889" y="1523030"/>
                </a:lnTo>
                <a:lnTo>
                  <a:pt x="3023101" y="1516812"/>
                </a:lnTo>
                <a:lnTo>
                  <a:pt x="3073576" y="1515562"/>
                </a:lnTo>
                <a:lnTo>
                  <a:pt x="3195855" y="1515562"/>
                </a:lnTo>
                <a:lnTo>
                  <a:pt x="3195666" y="1511978"/>
                </a:lnTo>
                <a:close/>
              </a:path>
              <a:path w="3205479" h="1527175">
                <a:moveTo>
                  <a:pt x="3195367" y="1506315"/>
                </a:moveTo>
                <a:lnTo>
                  <a:pt x="2044545" y="1506315"/>
                </a:lnTo>
                <a:lnTo>
                  <a:pt x="2090875" y="1506883"/>
                </a:lnTo>
                <a:lnTo>
                  <a:pt x="2133352" y="1508771"/>
                </a:lnTo>
                <a:lnTo>
                  <a:pt x="2171913" y="1512216"/>
                </a:lnTo>
                <a:lnTo>
                  <a:pt x="2206498" y="1517452"/>
                </a:lnTo>
                <a:lnTo>
                  <a:pt x="2240973" y="1521958"/>
                </a:lnTo>
                <a:lnTo>
                  <a:pt x="2279121" y="1523536"/>
                </a:lnTo>
                <a:lnTo>
                  <a:pt x="2320752" y="1522909"/>
                </a:lnTo>
                <a:lnTo>
                  <a:pt x="2365674" y="1520799"/>
                </a:lnTo>
                <a:lnTo>
                  <a:pt x="2464633" y="1515020"/>
                </a:lnTo>
                <a:lnTo>
                  <a:pt x="2518288" y="1512795"/>
                </a:lnTo>
                <a:lnTo>
                  <a:pt x="2574472" y="1511978"/>
                </a:lnTo>
                <a:lnTo>
                  <a:pt x="3195666" y="1511978"/>
                </a:lnTo>
                <a:lnTo>
                  <a:pt x="3195367" y="1506315"/>
                </a:lnTo>
                <a:close/>
              </a:path>
              <a:path w="3205479" h="1527175">
                <a:moveTo>
                  <a:pt x="3203459" y="1177968"/>
                </a:moveTo>
                <a:lnTo>
                  <a:pt x="34777" y="1177968"/>
                </a:lnTo>
                <a:lnTo>
                  <a:pt x="73983" y="1178650"/>
                </a:lnTo>
                <a:lnTo>
                  <a:pt x="117177" y="1180981"/>
                </a:lnTo>
                <a:lnTo>
                  <a:pt x="163919" y="1184900"/>
                </a:lnTo>
                <a:lnTo>
                  <a:pt x="213769" y="1190345"/>
                </a:lnTo>
                <a:lnTo>
                  <a:pt x="266287" y="1197253"/>
                </a:lnTo>
                <a:lnTo>
                  <a:pt x="321032" y="1205564"/>
                </a:lnTo>
                <a:lnTo>
                  <a:pt x="377566" y="1215215"/>
                </a:lnTo>
                <a:lnTo>
                  <a:pt x="435447" y="1226146"/>
                </a:lnTo>
                <a:lnTo>
                  <a:pt x="494235" y="1238293"/>
                </a:lnTo>
                <a:lnTo>
                  <a:pt x="553491" y="1251596"/>
                </a:lnTo>
                <a:lnTo>
                  <a:pt x="612775" y="1265992"/>
                </a:lnTo>
                <a:lnTo>
                  <a:pt x="608544" y="1308054"/>
                </a:lnTo>
                <a:lnTo>
                  <a:pt x="607581" y="1353226"/>
                </a:lnTo>
                <a:lnTo>
                  <a:pt x="608733" y="1402512"/>
                </a:lnTo>
                <a:lnTo>
                  <a:pt x="610848" y="1456919"/>
                </a:lnTo>
                <a:lnTo>
                  <a:pt x="612775" y="1517452"/>
                </a:lnTo>
                <a:lnTo>
                  <a:pt x="913054" y="1521191"/>
                </a:lnTo>
                <a:lnTo>
                  <a:pt x="961550" y="1520899"/>
                </a:lnTo>
                <a:lnTo>
                  <a:pt x="1005120" y="1519728"/>
                </a:lnTo>
                <a:lnTo>
                  <a:pt x="1043305" y="1517452"/>
                </a:lnTo>
                <a:lnTo>
                  <a:pt x="1521581" y="1517452"/>
                </a:lnTo>
                <a:lnTo>
                  <a:pt x="1545319" y="1516599"/>
                </a:lnTo>
                <a:lnTo>
                  <a:pt x="1590593" y="1515762"/>
                </a:lnTo>
                <a:lnTo>
                  <a:pt x="1736885" y="1515762"/>
                </a:lnTo>
                <a:lnTo>
                  <a:pt x="1940572" y="1508198"/>
                </a:lnTo>
                <a:lnTo>
                  <a:pt x="1994423" y="1506832"/>
                </a:lnTo>
                <a:lnTo>
                  <a:pt x="2044545" y="1506315"/>
                </a:lnTo>
                <a:lnTo>
                  <a:pt x="3195367" y="1506315"/>
                </a:lnTo>
                <a:lnTo>
                  <a:pt x="3193004" y="1461539"/>
                </a:lnTo>
                <a:lnTo>
                  <a:pt x="3192407" y="1411162"/>
                </a:lnTo>
                <a:lnTo>
                  <a:pt x="3193284" y="1363595"/>
                </a:lnTo>
                <a:lnTo>
                  <a:pt x="3194760" y="1316113"/>
                </a:lnTo>
                <a:lnTo>
                  <a:pt x="3195955" y="1265992"/>
                </a:lnTo>
                <a:lnTo>
                  <a:pt x="3200340" y="1224624"/>
                </a:lnTo>
                <a:lnTo>
                  <a:pt x="3203341" y="1181439"/>
                </a:lnTo>
                <a:lnTo>
                  <a:pt x="3203459" y="1177968"/>
                </a:lnTo>
                <a:close/>
              </a:path>
              <a:path w="3205479" h="1527175">
                <a:moveTo>
                  <a:pt x="1736885" y="1515762"/>
                </a:moveTo>
                <a:lnTo>
                  <a:pt x="1590593" y="1515762"/>
                </a:lnTo>
                <a:lnTo>
                  <a:pt x="1638247" y="1515949"/>
                </a:lnTo>
                <a:lnTo>
                  <a:pt x="1689100" y="1517452"/>
                </a:lnTo>
                <a:lnTo>
                  <a:pt x="1736885" y="1515762"/>
                </a:lnTo>
                <a:close/>
              </a:path>
              <a:path w="3205479" h="1527175">
                <a:moveTo>
                  <a:pt x="3195855" y="1515562"/>
                </a:moveTo>
                <a:lnTo>
                  <a:pt x="3073576" y="1515562"/>
                </a:lnTo>
                <a:lnTo>
                  <a:pt x="3130565" y="1515600"/>
                </a:lnTo>
                <a:lnTo>
                  <a:pt x="3195955" y="1517452"/>
                </a:lnTo>
                <a:lnTo>
                  <a:pt x="3195855" y="1515562"/>
                </a:lnTo>
                <a:close/>
              </a:path>
              <a:path w="3205479" h="1527175">
                <a:moveTo>
                  <a:pt x="921385" y="0"/>
                </a:moveTo>
                <a:lnTo>
                  <a:pt x="876041" y="832"/>
                </a:lnTo>
                <a:lnTo>
                  <a:pt x="725503" y="6965"/>
                </a:lnTo>
                <a:lnTo>
                  <a:pt x="670395" y="8424"/>
                </a:lnTo>
                <a:lnTo>
                  <a:pt x="612775" y="8692"/>
                </a:lnTo>
                <a:lnTo>
                  <a:pt x="608225" y="72619"/>
                </a:lnTo>
                <a:lnTo>
                  <a:pt x="606731" y="126388"/>
                </a:lnTo>
                <a:lnTo>
                  <a:pt x="607469" y="172531"/>
                </a:lnTo>
                <a:lnTo>
                  <a:pt x="609618" y="213582"/>
                </a:lnTo>
                <a:lnTo>
                  <a:pt x="612356" y="252074"/>
                </a:lnTo>
                <a:lnTo>
                  <a:pt x="614863" y="290538"/>
                </a:lnTo>
                <a:lnTo>
                  <a:pt x="616316" y="331507"/>
                </a:lnTo>
                <a:lnTo>
                  <a:pt x="615894" y="377515"/>
                </a:lnTo>
                <a:lnTo>
                  <a:pt x="612775" y="431094"/>
                </a:lnTo>
                <a:lnTo>
                  <a:pt x="609016" y="485528"/>
                </a:lnTo>
                <a:lnTo>
                  <a:pt x="606994" y="533826"/>
                </a:lnTo>
                <a:lnTo>
                  <a:pt x="606368" y="578235"/>
                </a:lnTo>
                <a:lnTo>
                  <a:pt x="606796" y="621001"/>
                </a:lnTo>
                <a:lnTo>
                  <a:pt x="607935" y="664370"/>
                </a:lnTo>
                <a:lnTo>
                  <a:pt x="609444" y="710588"/>
                </a:lnTo>
                <a:lnTo>
                  <a:pt x="610982" y="761902"/>
                </a:lnTo>
                <a:lnTo>
                  <a:pt x="612206" y="820558"/>
                </a:lnTo>
                <a:lnTo>
                  <a:pt x="612775" y="888802"/>
                </a:lnTo>
                <a:lnTo>
                  <a:pt x="575653" y="910048"/>
                </a:lnTo>
                <a:lnTo>
                  <a:pt x="534079" y="933154"/>
                </a:lnTo>
                <a:lnTo>
                  <a:pt x="488811" y="957660"/>
                </a:lnTo>
                <a:lnTo>
                  <a:pt x="440608" y="983110"/>
                </a:lnTo>
                <a:lnTo>
                  <a:pt x="390230" y="1009045"/>
                </a:lnTo>
                <a:lnTo>
                  <a:pt x="338436" y="1035006"/>
                </a:lnTo>
                <a:lnTo>
                  <a:pt x="285985" y="1060536"/>
                </a:lnTo>
                <a:lnTo>
                  <a:pt x="233636" y="1085176"/>
                </a:lnTo>
                <a:lnTo>
                  <a:pt x="182149" y="1108469"/>
                </a:lnTo>
                <a:lnTo>
                  <a:pt x="132282" y="1129955"/>
                </a:lnTo>
                <a:lnTo>
                  <a:pt x="84796" y="1149177"/>
                </a:lnTo>
                <a:lnTo>
                  <a:pt x="40448" y="1165677"/>
                </a:lnTo>
                <a:lnTo>
                  <a:pt x="0" y="1178997"/>
                </a:lnTo>
                <a:lnTo>
                  <a:pt x="34777" y="1177968"/>
                </a:lnTo>
                <a:lnTo>
                  <a:pt x="3203459" y="1177968"/>
                </a:lnTo>
                <a:lnTo>
                  <a:pt x="3204912" y="1135023"/>
                </a:lnTo>
                <a:lnTo>
                  <a:pt x="3205005" y="1083965"/>
                </a:lnTo>
                <a:lnTo>
                  <a:pt x="3203575" y="1026851"/>
                </a:lnTo>
                <a:lnTo>
                  <a:pt x="3200573" y="962267"/>
                </a:lnTo>
                <a:lnTo>
                  <a:pt x="3195955" y="888802"/>
                </a:lnTo>
                <a:lnTo>
                  <a:pt x="3194550" y="837035"/>
                </a:lnTo>
                <a:lnTo>
                  <a:pt x="3194594" y="789018"/>
                </a:lnTo>
                <a:lnTo>
                  <a:pt x="3195616" y="743241"/>
                </a:lnTo>
                <a:lnTo>
                  <a:pt x="3198714" y="652369"/>
                </a:lnTo>
                <a:lnTo>
                  <a:pt x="3199849" y="604256"/>
                </a:lnTo>
                <a:lnTo>
                  <a:pt x="3200081" y="552345"/>
                </a:lnTo>
                <a:lnTo>
                  <a:pt x="3198940" y="495128"/>
                </a:lnTo>
                <a:lnTo>
                  <a:pt x="3195955" y="431094"/>
                </a:lnTo>
                <a:lnTo>
                  <a:pt x="3192095" y="358203"/>
                </a:lnTo>
                <a:lnTo>
                  <a:pt x="3189579" y="291995"/>
                </a:lnTo>
                <a:lnTo>
                  <a:pt x="3188286" y="232000"/>
                </a:lnTo>
                <a:lnTo>
                  <a:pt x="3188222" y="213582"/>
                </a:lnTo>
                <a:lnTo>
                  <a:pt x="3188181" y="172531"/>
                </a:lnTo>
                <a:lnTo>
                  <a:pt x="3188889" y="128758"/>
                </a:lnTo>
                <a:lnTo>
                  <a:pt x="3190543" y="84568"/>
                </a:lnTo>
                <a:lnTo>
                  <a:pt x="3192938" y="44704"/>
                </a:lnTo>
                <a:lnTo>
                  <a:pt x="3195105" y="18838"/>
                </a:lnTo>
                <a:lnTo>
                  <a:pt x="1368498" y="18838"/>
                </a:lnTo>
                <a:lnTo>
                  <a:pt x="1270246" y="17939"/>
                </a:lnTo>
                <a:lnTo>
                  <a:pt x="1176274" y="15315"/>
                </a:lnTo>
                <a:lnTo>
                  <a:pt x="1086565" y="11216"/>
                </a:lnTo>
                <a:lnTo>
                  <a:pt x="1043305" y="8692"/>
                </a:lnTo>
                <a:lnTo>
                  <a:pt x="1004988" y="3390"/>
                </a:lnTo>
                <a:lnTo>
                  <a:pt x="964358" y="673"/>
                </a:lnTo>
                <a:lnTo>
                  <a:pt x="921385" y="0"/>
                </a:lnTo>
                <a:close/>
              </a:path>
              <a:path w="3205479" h="1527175">
                <a:moveTo>
                  <a:pt x="1689100" y="8692"/>
                </a:moveTo>
                <a:lnTo>
                  <a:pt x="1632961" y="11903"/>
                </a:lnTo>
                <a:lnTo>
                  <a:pt x="1577908" y="14464"/>
                </a:lnTo>
                <a:lnTo>
                  <a:pt x="1523937" y="16407"/>
                </a:lnTo>
                <a:lnTo>
                  <a:pt x="1471046" y="17763"/>
                </a:lnTo>
                <a:lnTo>
                  <a:pt x="1419234" y="18563"/>
                </a:lnTo>
                <a:lnTo>
                  <a:pt x="1368498" y="18838"/>
                </a:lnTo>
                <a:lnTo>
                  <a:pt x="3195105" y="18838"/>
                </a:lnTo>
                <a:lnTo>
                  <a:pt x="3195259" y="16997"/>
                </a:lnTo>
                <a:lnTo>
                  <a:pt x="1837958" y="16997"/>
                </a:lnTo>
                <a:lnTo>
                  <a:pt x="1785228" y="16812"/>
                </a:lnTo>
                <a:lnTo>
                  <a:pt x="1735242" y="14267"/>
                </a:lnTo>
                <a:lnTo>
                  <a:pt x="1689100" y="8692"/>
                </a:lnTo>
                <a:close/>
              </a:path>
              <a:path w="3205479" h="1527175">
                <a:moveTo>
                  <a:pt x="2104217" y="6058"/>
                </a:moveTo>
                <a:lnTo>
                  <a:pt x="2054216" y="7591"/>
                </a:lnTo>
                <a:lnTo>
                  <a:pt x="1892330" y="15495"/>
                </a:lnTo>
                <a:lnTo>
                  <a:pt x="1837958" y="16997"/>
                </a:lnTo>
                <a:lnTo>
                  <a:pt x="3195259" y="16997"/>
                </a:lnTo>
                <a:lnTo>
                  <a:pt x="3195448" y="14745"/>
                </a:lnTo>
                <a:lnTo>
                  <a:pt x="2967068" y="14745"/>
                </a:lnTo>
                <a:lnTo>
                  <a:pt x="2923206" y="14693"/>
                </a:lnTo>
                <a:lnTo>
                  <a:pt x="2839351" y="13277"/>
                </a:lnTo>
                <a:lnTo>
                  <a:pt x="2312736" y="13277"/>
                </a:lnTo>
                <a:lnTo>
                  <a:pt x="2270641" y="13093"/>
                </a:lnTo>
                <a:lnTo>
                  <a:pt x="2230280" y="11679"/>
                </a:lnTo>
                <a:lnTo>
                  <a:pt x="2191385" y="8692"/>
                </a:lnTo>
                <a:lnTo>
                  <a:pt x="2150283" y="6202"/>
                </a:lnTo>
                <a:lnTo>
                  <a:pt x="2104217" y="6058"/>
                </a:lnTo>
                <a:close/>
              </a:path>
              <a:path w="3205479" h="1527175">
                <a:moveTo>
                  <a:pt x="3195955" y="8692"/>
                </a:moveTo>
                <a:lnTo>
                  <a:pt x="3126497" y="11291"/>
                </a:lnTo>
                <a:lnTo>
                  <a:pt x="3014164" y="14245"/>
                </a:lnTo>
                <a:lnTo>
                  <a:pt x="2967068" y="14745"/>
                </a:lnTo>
                <a:lnTo>
                  <a:pt x="3195448" y="14745"/>
                </a:lnTo>
                <a:lnTo>
                  <a:pt x="3195955" y="8692"/>
                </a:lnTo>
                <a:close/>
              </a:path>
              <a:path w="3205479" h="1527175">
                <a:moveTo>
                  <a:pt x="2616790" y="7591"/>
                </a:moveTo>
                <a:lnTo>
                  <a:pt x="2558640" y="7643"/>
                </a:lnTo>
                <a:lnTo>
                  <a:pt x="2503839" y="8508"/>
                </a:lnTo>
                <a:lnTo>
                  <a:pt x="2356834" y="12569"/>
                </a:lnTo>
                <a:lnTo>
                  <a:pt x="2312736" y="13277"/>
                </a:lnTo>
                <a:lnTo>
                  <a:pt x="2839351" y="13277"/>
                </a:lnTo>
                <a:lnTo>
                  <a:pt x="2678557" y="8692"/>
                </a:lnTo>
                <a:lnTo>
                  <a:pt x="2616790" y="7591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98586" y="3250770"/>
            <a:ext cx="3199130" cy="1529715"/>
          </a:xfrm>
          <a:custGeom>
            <a:avLst/>
            <a:gdLst/>
            <a:ahLst/>
            <a:cxnLst/>
            <a:rect l="l" t="t" r="r" b="b"/>
            <a:pathLst>
              <a:path w="3199129" h="1529714">
                <a:moveTo>
                  <a:pt x="612775" y="11351"/>
                </a:moveTo>
                <a:lnTo>
                  <a:pt x="654118" y="7396"/>
                </a:lnTo>
                <a:lnTo>
                  <a:pt x="699419" y="5146"/>
                </a:lnTo>
                <a:lnTo>
                  <a:pt x="747677" y="4296"/>
                </a:lnTo>
                <a:lnTo>
                  <a:pt x="797891" y="4536"/>
                </a:lnTo>
                <a:lnTo>
                  <a:pt x="849062" y="5560"/>
                </a:lnTo>
                <a:lnTo>
                  <a:pt x="900190" y="7061"/>
                </a:lnTo>
                <a:lnTo>
                  <a:pt x="950273" y="8732"/>
                </a:lnTo>
                <a:lnTo>
                  <a:pt x="998311" y="10264"/>
                </a:lnTo>
                <a:lnTo>
                  <a:pt x="1043305" y="11351"/>
                </a:lnTo>
                <a:lnTo>
                  <a:pt x="1110770" y="13613"/>
                </a:lnTo>
                <a:lnTo>
                  <a:pt x="1174453" y="14834"/>
                </a:lnTo>
                <a:lnTo>
                  <a:pt x="1234579" y="15196"/>
                </a:lnTo>
                <a:lnTo>
                  <a:pt x="1291368" y="14878"/>
                </a:lnTo>
                <a:lnTo>
                  <a:pt x="1345045" y="14063"/>
                </a:lnTo>
                <a:lnTo>
                  <a:pt x="1395830" y="12932"/>
                </a:lnTo>
                <a:lnTo>
                  <a:pt x="1443948" y="11664"/>
                </a:lnTo>
                <a:lnTo>
                  <a:pt x="1489621" y="10442"/>
                </a:lnTo>
                <a:lnTo>
                  <a:pt x="1533071" y="9447"/>
                </a:lnTo>
                <a:lnTo>
                  <a:pt x="1574521" y="8859"/>
                </a:lnTo>
                <a:lnTo>
                  <a:pt x="1614194" y="8860"/>
                </a:lnTo>
                <a:lnTo>
                  <a:pt x="1652313" y="9630"/>
                </a:lnTo>
                <a:lnTo>
                  <a:pt x="1689100" y="11351"/>
                </a:lnTo>
                <a:lnTo>
                  <a:pt x="1749135" y="5531"/>
                </a:lnTo>
                <a:lnTo>
                  <a:pt x="1805798" y="1912"/>
                </a:lnTo>
                <a:lnTo>
                  <a:pt x="1859722" y="175"/>
                </a:lnTo>
                <a:lnTo>
                  <a:pt x="1911541" y="0"/>
                </a:lnTo>
                <a:lnTo>
                  <a:pt x="1961892" y="1066"/>
                </a:lnTo>
                <a:lnTo>
                  <a:pt x="2011407" y="3054"/>
                </a:lnTo>
                <a:lnTo>
                  <a:pt x="2060721" y="5644"/>
                </a:lnTo>
                <a:lnTo>
                  <a:pt x="2110469" y="8516"/>
                </a:lnTo>
                <a:lnTo>
                  <a:pt x="2161286" y="11351"/>
                </a:lnTo>
                <a:lnTo>
                  <a:pt x="2208987" y="12747"/>
                </a:lnTo>
                <a:lnTo>
                  <a:pt x="2258805" y="12412"/>
                </a:lnTo>
                <a:lnTo>
                  <a:pt x="2310032" y="10879"/>
                </a:lnTo>
                <a:lnTo>
                  <a:pt x="2361958" y="8681"/>
                </a:lnTo>
                <a:lnTo>
                  <a:pt x="2413873" y="6350"/>
                </a:lnTo>
                <a:lnTo>
                  <a:pt x="2465067" y="4420"/>
                </a:lnTo>
                <a:lnTo>
                  <a:pt x="2514833" y="3422"/>
                </a:lnTo>
                <a:lnTo>
                  <a:pt x="2562459" y="3890"/>
                </a:lnTo>
                <a:lnTo>
                  <a:pt x="2607237" y="6355"/>
                </a:lnTo>
                <a:lnTo>
                  <a:pt x="2648458" y="11351"/>
                </a:lnTo>
                <a:lnTo>
                  <a:pt x="2687149" y="16618"/>
                </a:lnTo>
                <a:lnTo>
                  <a:pt x="2731236" y="20734"/>
                </a:lnTo>
                <a:lnTo>
                  <a:pt x="2779659" y="23731"/>
                </a:lnTo>
                <a:lnTo>
                  <a:pt x="2831357" y="25642"/>
                </a:lnTo>
                <a:lnTo>
                  <a:pt x="2885271" y="26500"/>
                </a:lnTo>
                <a:lnTo>
                  <a:pt x="2940342" y="26336"/>
                </a:lnTo>
                <a:lnTo>
                  <a:pt x="2995510" y="25185"/>
                </a:lnTo>
                <a:lnTo>
                  <a:pt x="3049715" y="23078"/>
                </a:lnTo>
                <a:lnTo>
                  <a:pt x="3101897" y="20049"/>
                </a:lnTo>
                <a:lnTo>
                  <a:pt x="3150997" y="16129"/>
                </a:lnTo>
                <a:lnTo>
                  <a:pt x="3195955" y="11351"/>
                </a:lnTo>
                <a:lnTo>
                  <a:pt x="3191938" y="50363"/>
                </a:lnTo>
                <a:lnTo>
                  <a:pt x="3190972" y="91585"/>
                </a:lnTo>
                <a:lnTo>
                  <a:pt x="3192104" y="135882"/>
                </a:lnTo>
                <a:lnTo>
                  <a:pt x="3194383" y="184119"/>
                </a:lnTo>
                <a:lnTo>
                  <a:pt x="3196859" y="237159"/>
                </a:lnTo>
                <a:lnTo>
                  <a:pt x="3198580" y="295869"/>
                </a:lnTo>
                <a:lnTo>
                  <a:pt x="3198595" y="361112"/>
                </a:lnTo>
                <a:lnTo>
                  <a:pt x="3195955" y="433753"/>
                </a:lnTo>
                <a:lnTo>
                  <a:pt x="3192823" y="497034"/>
                </a:lnTo>
                <a:lnTo>
                  <a:pt x="3190920" y="552107"/>
                </a:lnTo>
                <a:lnTo>
                  <a:pt x="3190056" y="601158"/>
                </a:lnTo>
                <a:lnTo>
                  <a:pt x="3190038" y="646374"/>
                </a:lnTo>
                <a:lnTo>
                  <a:pt x="3190676" y="689941"/>
                </a:lnTo>
                <a:lnTo>
                  <a:pt x="3191778" y="734047"/>
                </a:lnTo>
                <a:lnTo>
                  <a:pt x="3193152" y="780878"/>
                </a:lnTo>
                <a:lnTo>
                  <a:pt x="3194608" y="832620"/>
                </a:lnTo>
                <a:lnTo>
                  <a:pt x="3195955" y="891461"/>
                </a:lnTo>
                <a:lnTo>
                  <a:pt x="3192849" y="947545"/>
                </a:lnTo>
                <a:lnTo>
                  <a:pt x="3191045" y="1003528"/>
                </a:lnTo>
                <a:lnTo>
                  <a:pt x="3190383" y="1059032"/>
                </a:lnTo>
                <a:lnTo>
                  <a:pt x="3190703" y="1113676"/>
                </a:lnTo>
                <a:lnTo>
                  <a:pt x="3191845" y="1167081"/>
                </a:lnTo>
                <a:lnTo>
                  <a:pt x="3193649" y="1218866"/>
                </a:lnTo>
                <a:lnTo>
                  <a:pt x="3195955" y="1268651"/>
                </a:lnTo>
                <a:lnTo>
                  <a:pt x="3197674" y="1327746"/>
                </a:lnTo>
                <a:lnTo>
                  <a:pt x="3195808" y="1375526"/>
                </a:lnTo>
                <a:lnTo>
                  <a:pt x="3193083" y="1418905"/>
                </a:lnTo>
                <a:lnTo>
                  <a:pt x="3192224" y="1464796"/>
                </a:lnTo>
                <a:lnTo>
                  <a:pt x="3195955" y="1520111"/>
                </a:lnTo>
                <a:lnTo>
                  <a:pt x="3136571" y="1519943"/>
                </a:lnTo>
                <a:lnTo>
                  <a:pt x="3083658" y="1519818"/>
                </a:lnTo>
                <a:lnTo>
                  <a:pt x="3035678" y="1519735"/>
                </a:lnTo>
                <a:lnTo>
                  <a:pt x="2991094" y="1519690"/>
                </a:lnTo>
                <a:lnTo>
                  <a:pt x="2948368" y="1519682"/>
                </a:lnTo>
                <a:lnTo>
                  <a:pt x="2905962" y="1519709"/>
                </a:lnTo>
                <a:lnTo>
                  <a:pt x="2862338" y="1519767"/>
                </a:lnTo>
                <a:lnTo>
                  <a:pt x="2815958" y="1519855"/>
                </a:lnTo>
                <a:lnTo>
                  <a:pt x="2765286" y="1519971"/>
                </a:lnTo>
                <a:lnTo>
                  <a:pt x="2708783" y="1520111"/>
                </a:lnTo>
                <a:lnTo>
                  <a:pt x="2652626" y="1519806"/>
                </a:lnTo>
                <a:lnTo>
                  <a:pt x="2602767" y="1518782"/>
                </a:lnTo>
                <a:lnTo>
                  <a:pt x="2557212" y="1517335"/>
                </a:lnTo>
                <a:lnTo>
                  <a:pt x="2513967" y="1515759"/>
                </a:lnTo>
                <a:lnTo>
                  <a:pt x="2471039" y="1514348"/>
                </a:lnTo>
                <a:lnTo>
                  <a:pt x="2426434" y="1513399"/>
                </a:lnTo>
                <a:lnTo>
                  <a:pt x="2378160" y="1513206"/>
                </a:lnTo>
                <a:lnTo>
                  <a:pt x="2324222" y="1514064"/>
                </a:lnTo>
                <a:lnTo>
                  <a:pt x="2262628" y="1516267"/>
                </a:lnTo>
                <a:lnTo>
                  <a:pt x="2191385" y="1520111"/>
                </a:lnTo>
                <a:lnTo>
                  <a:pt x="2120173" y="1523482"/>
                </a:lnTo>
                <a:lnTo>
                  <a:pt x="2058728" y="1524476"/>
                </a:lnTo>
                <a:lnTo>
                  <a:pt x="2005137" y="1523704"/>
                </a:lnTo>
                <a:lnTo>
                  <a:pt x="1957485" y="1521775"/>
                </a:lnTo>
                <a:lnTo>
                  <a:pt x="1913858" y="1519301"/>
                </a:lnTo>
                <a:lnTo>
                  <a:pt x="1872341" y="1516892"/>
                </a:lnTo>
                <a:lnTo>
                  <a:pt x="1831021" y="1515158"/>
                </a:lnTo>
                <a:lnTo>
                  <a:pt x="1787984" y="1514710"/>
                </a:lnTo>
                <a:lnTo>
                  <a:pt x="1741315" y="1516157"/>
                </a:lnTo>
                <a:lnTo>
                  <a:pt x="1689100" y="1520111"/>
                </a:lnTo>
                <a:lnTo>
                  <a:pt x="1622779" y="1514519"/>
                </a:lnTo>
                <a:lnTo>
                  <a:pt x="1564181" y="1510272"/>
                </a:lnTo>
                <a:lnTo>
                  <a:pt x="1511955" y="1507256"/>
                </a:lnTo>
                <a:lnTo>
                  <a:pt x="1464753" y="1505359"/>
                </a:lnTo>
                <a:lnTo>
                  <a:pt x="1421225" y="1504469"/>
                </a:lnTo>
                <a:lnTo>
                  <a:pt x="1380020" y="1504473"/>
                </a:lnTo>
                <a:lnTo>
                  <a:pt x="1339790" y="1505260"/>
                </a:lnTo>
                <a:lnTo>
                  <a:pt x="1299186" y="1506716"/>
                </a:lnTo>
                <a:lnTo>
                  <a:pt x="1256857" y="1508730"/>
                </a:lnTo>
                <a:lnTo>
                  <a:pt x="1211453" y="1511189"/>
                </a:lnTo>
                <a:lnTo>
                  <a:pt x="1161627" y="1513980"/>
                </a:lnTo>
                <a:lnTo>
                  <a:pt x="1106027" y="1516992"/>
                </a:lnTo>
                <a:lnTo>
                  <a:pt x="1043305" y="1520111"/>
                </a:lnTo>
                <a:lnTo>
                  <a:pt x="1001200" y="1525676"/>
                </a:lnTo>
                <a:lnTo>
                  <a:pt x="953470" y="1528657"/>
                </a:lnTo>
                <a:lnTo>
                  <a:pt x="901911" y="1529566"/>
                </a:lnTo>
                <a:lnTo>
                  <a:pt x="848320" y="1528912"/>
                </a:lnTo>
                <a:lnTo>
                  <a:pt x="794494" y="1527208"/>
                </a:lnTo>
                <a:lnTo>
                  <a:pt x="742230" y="1524965"/>
                </a:lnTo>
                <a:lnTo>
                  <a:pt x="693324" y="1522694"/>
                </a:lnTo>
                <a:lnTo>
                  <a:pt x="649573" y="1520906"/>
                </a:lnTo>
                <a:lnTo>
                  <a:pt x="612775" y="1520111"/>
                </a:lnTo>
                <a:lnTo>
                  <a:pt x="615786" y="1465796"/>
                </a:lnTo>
                <a:lnTo>
                  <a:pt x="615774" y="1422453"/>
                </a:lnTo>
                <a:lnTo>
                  <a:pt x="614256" y="1381122"/>
                </a:lnTo>
                <a:lnTo>
                  <a:pt x="612750" y="1332842"/>
                </a:lnTo>
                <a:lnTo>
                  <a:pt x="612775" y="1268651"/>
                </a:lnTo>
                <a:lnTo>
                  <a:pt x="543906" y="1258019"/>
                </a:lnTo>
                <a:lnTo>
                  <a:pt x="481712" y="1249719"/>
                </a:lnTo>
                <a:lnTo>
                  <a:pt x="425160" y="1243235"/>
                </a:lnTo>
                <a:lnTo>
                  <a:pt x="373220" y="1238054"/>
                </a:lnTo>
                <a:lnTo>
                  <a:pt x="324860" y="1233658"/>
                </a:lnTo>
                <a:lnTo>
                  <a:pt x="279050" y="1229535"/>
                </a:lnTo>
                <a:lnTo>
                  <a:pt x="234759" y="1225168"/>
                </a:lnTo>
                <a:lnTo>
                  <a:pt x="190956" y="1220043"/>
                </a:lnTo>
                <a:lnTo>
                  <a:pt x="146609" y="1213644"/>
                </a:lnTo>
                <a:lnTo>
                  <a:pt x="100688" y="1205457"/>
                </a:lnTo>
                <a:lnTo>
                  <a:pt x="52162" y="1194966"/>
                </a:lnTo>
                <a:lnTo>
                  <a:pt x="0" y="1181656"/>
                </a:lnTo>
                <a:lnTo>
                  <a:pt x="45366" y="1159422"/>
                </a:lnTo>
                <a:lnTo>
                  <a:pt x="92312" y="1135862"/>
                </a:lnTo>
                <a:lnTo>
                  <a:pt x="140487" y="1111336"/>
                </a:lnTo>
                <a:lnTo>
                  <a:pt x="189540" y="1086199"/>
                </a:lnTo>
                <a:lnTo>
                  <a:pt x="239123" y="1060810"/>
                </a:lnTo>
                <a:lnTo>
                  <a:pt x="288884" y="1035525"/>
                </a:lnTo>
                <a:lnTo>
                  <a:pt x="338472" y="1010701"/>
                </a:lnTo>
                <a:lnTo>
                  <a:pt x="387539" y="986697"/>
                </a:lnTo>
                <a:lnTo>
                  <a:pt x="435732" y="963869"/>
                </a:lnTo>
                <a:lnTo>
                  <a:pt x="482703" y="942574"/>
                </a:lnTo>
                <a:lnTo>
                  <a:pt x="528100" y="923169"/>
                </a:lnTo>
                <a:lnTo>
                  <a:pt x="571574" y="906013"/>
                </a:lnTo>
                <a:lnTo>
                  <a:pt x="612775" y="891461"/>
                </a:lnTo>
                <a:lnTo>
                  <a:pt x="614401" y="855305"/>
                </a:lnTo>
                <a:lnTo>
                  <a:pt x="614187" y="816976"/>
                </a:lnTo>
                <a:lnTo>
                  <a:pt x="612746" y="776145"/>
                </a:lnTo>
                <a:lnTo>
                  <a:pt x="610694" y="732482"/>
                </a:lnTo>
                <a:lnTo>
                  <a:pt x="608646" y="685658"/>
                </a:lnTo>
                <a:lnTo>
                  <a:pt x="607215" y="635344"/>
                </a:lnTo>
                <a:lnTo>
                  <a:pt x="607016" y="581211"/>
                </a:lnTo>
                <a:lnTo>
                  <a:pt x="608665" y="522929"/>
                </a:lnTo>
                <a:lnTo>
                  <a:pt x="612775" y="460169"/>
                </a:lnTo>
                <a:lnTo>
                  <a:pt x="616884" y="400416"/>
                </a:lnTo>
                <a:lnTo>
                  <a:pt x="618533" y="349544"/>
                </a:lnTo>
                <a:lnTo>
                  <a:pt x="618334" y="304806"/>
                </a:lnTo>
                <a:lnTo>
                  <a:pt x="616903" y="263454"/>
                </a:lnTo>
                <a:lnTo>
                  <a:pt x="614855" y="222742"/>
                </a:lnTo>
                <a:lnTo>
                  <a:pt x="612803" y="179922"/>
                </a:lnTo>
                <a:lnTo>
                  <a:pt x="611362" y="132249"/>
                </a:lnTo>
                <a:lnTo>
                  <a:pt x="611148" y="76974"/>
                </a:lnTo>
                <a:lnTo>
                  <a:pt x="612775" y="11351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814054" y="3466591"/>
            <a:ext cx="2170430" cy="10902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175" algn="ctr">
              <a:lnSpc>
                <a:spcPct val="99700"/>
              </a:lnSpc>
              <a:spcBef>
                <a:spcPts val="110"/>
              </a:spcBef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domains,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logical 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boundaries…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  ontology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categories,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catalog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tags,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DDD</a:t>
            </a:r>
            <a:r>
              <a:rPr sz="1400" spc="-3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bounded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contexts,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97954" y="4985753"/>
            <a:ext cx="4711700" cy="1104265"/>
          </a:xfrm>
          <a:custGeom>
            <a:avLst/>
            <a:gdLst/>
            <a:ahLst/>
            <a:cxnLst/>
            <a:rect l="l" t="t" r="r" b="b"/>
            <a:pathLst>
              <a:path w="4711700" h="1104264">
                <a:moveTo>
                  <a:pt x="4697255" y="1092559"/>
                </a:moveTo>
                <a:lnTo>
                  <a:pt x="3353531" y="1092559"/>
                </a:lnTo>
                <a:lnTo>
                  <a:pt x="3400563" y="1093291"/>
                </a:lnTo>
                <a:lnTo>
                  <a:pt x="3445653" y="1095125"/>
                </a:lnTo>
                <a:lnTo>
                  <a:pt x="3499364" y="1098116"/>
                </a:lnTo>
                <a:lnTo>
                  <a:pt x="3580306" y="1102342"/>
                </a:lnTo>
                <a:lnTo>
                  <a:pt x="3628667" y="1103690"/>
                </a:lnTo>
                <a:lnTo>
                  <a:pt x="3680719" y="1103690"/>
                </a:lnTo>
                <a:lnTo>
                  <a:pt x="3799573" y="1099370"/>
                </a:lnTo>
                <a:lnTo>
                  <a:pt x="3856804" y="1098116"/>
                </a:lnTo>
                <a:lnTo>
                  <a:pt x="4696875" y="1097846"/>
                </a:lnTo>
                <a:lnTo>
                  <a:pt x="4697255" y="1092559"/>
                </a:lnTo>
                <a:close/>
              </a:path>
              <a:path w="4711700" h="1104264">
                <a:moveTo>
                  <a:pt x="4696587" y="464451"/>
                </a:moveTo>
                <a:lnTo>
                  <a:pt x="2113406" y="464451"/>
                </a:lnTo>
                <a:lnTo>
                  <a:pt x="2111167" y="501185"/>
                </a:lnTo>
                <a:lnTo>
                  <a:pt x="2106081" y="577611"/>
                </a:lnTo>
                <a:lnTo>
                  <a:pt x="2103580" y="617942"/>
                </a:lnTo>
                <a:lnTo>
                  <a:pt x="2101337" y="660109"/>
                </a:lnTo>
                <a:lnTo>
                  <a:pt x="2099524" y="704433"/>
                </a:lnTo>
                <a:lnTo>
                  <a:pt x="2098315" y="751232"/>
                </a:lnTo>
                <a:lnTo>
                  <a:pt x="2097882" y="800824"/>
                </a:lnTo>
                <a:lnTo>
                  <a:pt x="2098398" y="853530"/>
                </a:lnTo>
                <a:lnTo>
                  <a:pt x="2100036" y="909668"/>
                </a:lnTo>
                <a:lnTo>
                  <a:pt x="2102968" y="969557"/>
                </a:lnTo>
                <a:lnTo>
                  <a:pt x="2107367" y="1033516"/>
                </a:lnTo>
                <a:lnTo>
                  <a:pt x="2113406" y="1101864"/>
                </a:lnTo>
                <a:lnTo>
                  <a:pt x="2163522" y="1102917"/>
                </a:lnTo>
                <a:lnTo>
                  <a:pt x="2212907" y="1102218"/>
                </a:lnTo>
                <a:lnTo>
                  <a:pt x="2261630" y="1100405"/>
                </a:lnTo>
                <a:lnTo>
                  <a:pt x="2309760" y="1098116"/>
                </a:lnTo>
                <a:lnTo>
                  <a:pt x="2357367" y="1095989"/>
                </a:lnTo>
                <a:lnTo>
                  <a:pt x="2404519" y="1094662"/>
                </a:lnTo>
                <a:lnTo>
                  <a:pt x="2660207" y="1094662"/>
                </a:lnTo>
                <a:lnTo>
                  <a:pt x="2747563" y="1089793"/>
                </a:lnTo>
                <a:lnTo>
                  <a:pt x="2795148" y="1087852"/>
                </a:lnTo>
                <a:lnTo>
                  <a:pt x="2844970" y="1086514"/>
                </a:lnTo>
                <a:lnTo>
                  <a:pt x="2897009" y="1085971"/>
                </a:lnTo>
                <a:lnTo>
                  <a:pt x="4697728" y="1085971"/>
                </a:lnTo>
                <a:lnTo>
                  <a:pt x="4700628" y="1045606"/>
                </a:lnTo>
                <a:lnTo>
                  <a:pt x="4704064" y="989533"/>
                </a:lnTo>
                <a:lnTo>
                  <a:pt x="4706877" y="933925"/>
                </a:lnTo>
                <a:lnTo>
                  <a:pt x="4709048" y="879058"/>
                </a:lnTo>
                <a:lnTo>
                  <a:pt x="4710557" y="825210"/>
                </a:lnTo>
                <a:lnTo>
                  <a:pt x="4711387" y="772660"/>
                </a:lnTo>
                <a:lnTo>
                  <a:pt x="4711518" y="721684"/>
                </a:lnTo>
                <a:lnTo>
                  <a:pt x="4710932" y="672561"/>
                </a:lnTo>
                <a:lnTo>
                  <a:pt x="4709610" y="625568"/>
                </a:lnTo>
                <a:lnTo>
                  <a:pt x="4707533" y="580982"/>
                </a:lnTo>
                <a:lnTo>
                  <a:pt x="4704682" y="539083"/>
                </a:lnTo>
                <a:lnTo>
                  <a:pt x="4701040" y="500146"/>
                </a:lnTo>
                <a:lnTo>
                  <a:pt x="4696587" y="464451"/>
                </a:lnTo>
                <a:close/>
              </a:path>
              <a:path w="4711700" h="1104264">
                <a:moveTo>
                  <a:pt x="4696875" y="1097846"/>
                </a:moveTo>
                <a:lnTo>
                  <a:pt x="3909570" y="1097846"/>
                </a:lnTo>
                <a:lnTo>
                  <a:pt x="3959113" y="1098302"/>
                </a:lnTo>
                <a:lnTo>
                  <a:pt x="4142958" y="1102235"/>
                </a:lnTo>
                <a:lnTo>
                  <a:pt x="4190062" y="1102459"/>
                </a:lnTo>
                <a:lnTo>
                  <a:pt x="4396001" y="1099668"/>
                </a:lnTo>
                <a:lnTo>
                  <a:pt x="4696756" y="1099508"/>
                </a:lnTo>
                <a:lnTo>
                  <a:pt x="4696875" y="1097846"/>
                </a:lnTo>
                <a:close/>
              </a:path>
              <a:path w="4711700" h="1104264">
                <a:moveTo>
                  <a:pt x="2660207" y="1094662"/>
                </a:moveTo>
                <a:lnTo>
                  <a:pt x="2404519" y="1094662"/>
                </a:lnTo>
                <a:lnTo>
                  <a:pt x="2451285" y="1094773"/>
                </a:lnTo>
                <a:lnTo>
                  <a:pt x="2497735" y="1096961"/>
                </a:lnTo>
                <a:lnTo>
                  <a:pt x="2543937" y="1101864"/>
                </a:lnTo>
                <a:lnTo>
                  <a:pt x="2605989" y="1098116"/>
                </a:lnTo>
                <a:lnTo>
                  <a:pt x="2660207" y="1094662"/>
                </a:lnTo>
                <a:close/>
              </a:path>
              <a:path w="4711700" h="1104264">
                <a:moveTo>
                  <a:pt x="4697728" y="1085971"/>
                </a:moveTo>
                <a:lnTo>
                  <a:pt x="2897009" y="1085971"/>
                </a:lnTo>
                <a:lnTo>
                  <a:pt x="2951245" y="1086413"/>
                </a:lnTo>
                <a:lnTo>
                  <a:pt x="3007655" y="1088033"/>
                </a:lnTo>
                <a:lnTo>
                  <a:pt x="3066221" y="1091020"/>
                </a:lnTo>
                <a:lnTo>
                  <a:pt x="3126920" y="1095567"/>
                </a:lnTo>
                <a:lnTo>
                  <a:pt x="3189731" y="1101864"/>
                </a:lnTo>
                <a:lnTo>
                  <a:pt x="3249219" y="1096357"/>
                </a:lnTo>
                <a:lnTo>
                  <a:pt x="3303451" y="1093418"/>
                </a:lnTo>
                <a:lnTo>
                  <a:pt x="3353531" y="1092559"/>
                </a:lnTo>
                <a:lnTo>
                  <a:pt x="4697255" y="1092559"/>
                </a:lnTo>
                <a:lnTo>
                  <a:pt x="4697728" y="1085971"/>
                </a:lnTo>
                <a:close/>
              </a:path>
              <a:path w="4711700" h="1104264">
                <a:moveTo>
                  <a:pt x="4696756" y="1099508"/>
                </a:moveTo>
                <a:lnTo>
                  <a:pt x="4444469" y="1099508"/>
                </a:lnTo>
                <a:lnTo>
                  <a:pt x="4696587" y="1101864"/>
                </a:lnTo>
                <a:lnTo>
                  <a:pt x="4696756" y="1099508"/>
                </a:lnTo>
                <a:close/>
              </a:path>
              <a:path w="4711700" h="1104264">
                <a:moveTo>
                  <a:pt x="4697690" y="447759"/>
                </a:moveTo>
                <a:lnTo>
                  <a:pt x="1667691" y="447759"/>
                </a:lnTo>
                <a:lnTo>
                  <a:pt x="1716005" y="447767"/>
                </a:lnTo>
                <a:lnTo>
                  <a:pt x="1762905" y="449412"/>
                </a:lnTo>
                <a:lnTo>
                  <a:pt x="1809126" y="452190"/>
                </a:lnTo>
                <a:lnTo>
                  <a:pt x="1902477" y="459132"/>
                </a:lnTo>
                <a:lnTo>
                  <a:pt x="1951077" y="462288"/>
                </a:lnTo>
                <a:lnTo>
                  <a:pt x="2001942" y="464562"/>
                </a:lnTo>
                <a:lnTo>
                  <a:pt x="2055806" y="465451"/>
                </a:lnTo>
                <a:lnTo>
                  <a:pt x="2113406" y="464451"/>
                </a:lnTo>
                <a:lnTo>
                  <a:pt x="4696587" y="464451"/>
                </a:lnTo>
                <a:lnTo>
                  <a:pt x="4697690" y="447759"/>
                </a:lnTo>
                <a:close/>
              </a:path>
              <a:path w="4711700" h="1104264">
                <a:moveTo>
                  <a:pt x="4697890" y="444735"/>
                </a:moveTo>
                <a:lnTo>
                  <a:pt x="1083255" y="444735"/>
                </a:lnTo>
                <a:lnTo>
                  <a:pt x="1144130" y="446067"/>
                </a:lnTo>
                <a:lnTo>
                  <a:pt x="1198387" y="448555"/>
                </a:lnTo>
                <a:lnTo>
                  <a:pt x="1247440" y="451736"/>
                </a:lnTo>
                <a:lnTo>
                  <a:pt x="1335589" y="458334"/>
                </a:lnTo>
                <a:lnTo>
                  <a:pt x="1377514" y="460828"/>
                </a:lnTo>
                <a:lnTo>
                  <a:pt x="1419891" y="462171"/>
                </a:lnTo>
                <a:lnTo>
                  <a:pt x="1464135" y="461900"/>
                </a:lnTo>
                <a:lnTo>
                  <a:pt x="1511659" y="459554"/>
                </a:lnTo>
                <a:lnTo>
                  <a:pt x="1617227" y="449893"/>
                </a:lnTo>
                <a:lnTo>
                  <a:pt x="1667691" y="447759"/>
                </a:lnTo>
                <a:lnTo>
                  <a:pt x="4697690" y="447759"/>
                </a:lnTo>
                <a:lnTo>
                  <a:pt x="4697890" y="444735"/>
                </a:lnTo>
                <a:close/>
              </a:path>
              <a:path w="4711700" h="1104264">
                <a:moveTo>
                  <a:pt x="4699617" y="413016"/>
                </a:moveTo>
                <a:lnTo>
                  <a:pt x="312154" y="413016"/>
                </a:lnTo>
                <a:lnTo>
                  <a:pt x="368430" y="413519"/>
                </a:lnTo>
                <a:lnTo>
                  <a:pt x="422899" y="414818"/>
                </a:lnTo>
                <a:lnTo>
                  <a:pt x="475666" y="416783"/>
                </a:lnTo>
                <a:lnTo>
                  <a:pt x="576516" y="422192"/>
                </a:lnTo>
                <a:lnTo>
                  <a:pt x="849140" y="440889"/>
                </a:lnTo>
                <a:lnTo>
                  <a:pt x="891315" y="443002"/>
                </a:lnTo>
                <a:lnTo>
                  <a:pt x="932838" y="444481"/>
                </a:lnTo>
                <a:lnTo>
                  <a:pt x="973815" y="445197"/>
                </a:lnTo>
                <a:lnTo>
                  <a:pt x="4697890" y="444735"/>
                </a:lnTo>
                <a:lnTo>
                  <a:pt x="4699378" y="422227"/>
                </a:lnTo>
                <a:lnTo>
                  <a:pt x="4699617" y="413016"/>
                </a:lnTo>
                <a:close/>
              </a:path>
              <a:path w="4711700" h="1104264">
                <a:moveTo>
                  <a:pt x="1566805" y="247212"/>
                </a:moveTo>
                <a:lnTo>
                  <a:pt x="1521930" y="249551"/>
                </a:lnTo>
                <a:lnTo>
                  <a:pt x="1472673" y="254338"/>
                </a:lnTo>
                <a:lnTo>
                  <a:pt x="1420166" y="260974"/>
                </a:lnTo>
                <a:lnTo>
                  <a:pt x="1200262" y="294093"/>
                </a:lnTo>
                <a:lnTo>
                  <a:pt x="1148473" y="301033"/>
                </a:lnTo>
                <a:lnTo>
                  <a:pt x="1100222" y="306244"/>
                </a:lnTo>
                <a:lnTo>
                  <a:pt x="1056640" y="309130"/>
                </a:lnTo>
                <a:lnTo>
                  <a:pt x="1010356" y="311365"/>
                </a:lnTo>
                <a:lnTo>
                  <a:pt x="961787" y="314636"/>
                </a:lnTo>
                <a:lnTo>
                  <a:pt x="911596" y="318819"/>
                </a:lnTo>
                <a:lnTo>
                  <a:pt x="860448" y="323793"/>
                </a:lnTo>
                <a:lnTo>
                  <a:pt x="809005" y="329434"/>
                </a:lnTo>
                <a:lnTo>
                  <a:pt x="757932" y="335620"/>
                </a:lnTo>
                <a:lnTo>
                  <a:pt x="707893" y="342228"/>
                </a:lnTo>
                <a:lnTo>
                  <a:pt x="659550" y="349136"/>
                </a:lnTo>
                <a:lnTo>
                  <a:pt x="613568" y="356221"/>
                </a:lnTo>
                <a:lnTo>
                  <a:pt x="570611" y="363359"/>
                </a:lnTo>
                <a:lnTo>
                  <a:pt x="530361" y="369367"/>
                </a:lnTo>
                <a:lnTo>
                  <a:pt x="485153" y="374598"/>
                </a:lnTo>
                <a:lnTo>
                  <a:pt x="435863" y="379297"/>
                </a:lnTo>
                <a:lnTo>
                  <a:pt x="215453" y="397645"/>
                </a:lnTo>
                <a:lnTo>
                  <a:pt x="158930" y="403340"/>
                </a:lnTo>
                <a:lnTo>
                  <a:pt x="103594" y="409966"/>
                </a:lnTo>
                <a:lnTo>
                  <a:pt x="50325" y="417767"/>
                </a:lnTo>
                <a:lnTo>
                  <a:pt x="0" y="426986"/>
                </a:lnTo>
                <a:lnTo>
                  <a:pt x="66883" y="421561"/>
                </a:lnTo>
                <a:lnTo>
                  <a:pt x="131436" y="417581"/>
                </a:lnTo>
                <a:lnTo>
                  <a:pt x="193762" y="414917"/>
                </a:lnTo>
                <a:lnTo>
                  <a:pt x="253966" y="413439"/>
                </a:lnTo>
                <a:lnTo>
                  <a:pt x="4699617" y="413016"/>
                </a:lnTo>
                <a:lnTo>
                  <a:pt x="4700747" y="369367"/>
                </a:lnTo>
                <a:lnTo>
                  <a:pt x="4700661" y="306244"/>
                </a:lnTo>
                <a:lnTo>
                  <a:pt x="4699357" y="249409"/>
                </a:lnTo>
                <a:lnTo>
                  <a:pt x="1649236" y="249409"/>
                </a:lnTo>
                <a:lnTo>
                  <a:pt x="1606169" y="247916"/>
                </a:lnTo>
                <a:lnTo>
                  <a:pt x="1566805" y="247212"/>
                </a:lnTo>
                <a:close/>
              </a:path>
              <a:path w="4711700" h="1104264">
                <a:moveTo>
                  <a:pt x="2149741" y="8378"/>
                </a:moveTo>
                <a:lnTo>
                  <a:pt x="2113406" y="9156"/>
                </a:lnTo>
                <a:lnTo>
                  <a:pt x="2108977" y="63097"/>
                </a:lnTo>
                <a:lnTo>
                  <a:pt x="2108358" y="113217"/>
                </a:lnTo>
                <a:lnTo>
                  <a:pt x="2110263" y="156835"/>
                </a:lnTo>
                <a:lnTo>
                  <a:pt x="2113406" y="191274"/>
                </a:lnTo>
                <a:lnTo>
                  <a:pt x="2072053" y="201645"/>
                </a:lnTo>
                <a:lnTo>
                  <a:pt x="2024834" y="211515"/>
                </a:lnTo>
                <a:lnTo>
                  <a:pt x="1973167" y="220679"/>
                </a:lnTo>
                <a:lnTo>
                  <a:pt x="1918473" y="228933"/>
                </a:lnTo>
                <a:lnTo>
                  <a:pt x="1862169" y="236073"/>
                </a:lnTo>
                <a:lnTo>
                  <a:pt x="1805674" y="241895"/>
                </a:lnTo>
                <a:lnTo>
                  <a:pt x="1750408" y="246195"/>
                </a:lnTo>
                <a:lnTo>
                  <a:pt x="1697789" y="248767"/>
                </a:lnTo>
                <a:lnTo>
                  <a:pt x="1649236" y="249409"/>
                </a:lnTo>
                <a:lnTo>
                  <a:pt x="4699357" y="249409"/>
                </a:lnTo>
                <a:lnTo>
                  <a:pt x="4699220" y="246195"/>
                </a:lnTo>
                <a:lnTo>
                  <a:pt x="4696587" y="191274"/>
                </a:lnTo>
                <a:lnTo>
                  <a:pt x="4699980" y="133672"/>
                </a:lnTo>
                <a:lnTo>
                  <a:pt x="4700778" y="84880"/>
                </a:lnTo>
                <a:lnTo>
                  <a:pt x="4699480" y="43756"/>
                </a:lnTo>
                <a:lnTo>
                  <a:pt x="4697228" y="16824"/>
                </a:lnTo>
                <a:lnTo>
                  <a:pt x="3962860" y="16824"/>
                </a:lnTo>
                <a:lnTo>
                  <a:pt x="3919018" y="16362"/>
                </a:lnTo>
                <a:lnTo>
                  <a:pt x="3841920" y="14317"/>
                </a:lnTo>
                <a:lnTo>
                  <a:pt x="3359745" y="14317"/>
                </a:lnTo>
                <a:lnTo>
                  <a:pt x="3309524" y="14277"/>
                </a:lnTo>
                <a:lnTo>
                  <a:pt x="3295999" y="13897"/>
                </a:lnTo>
                <a:lnTo>
                  <a:pt x="2412364" y="13897"/>
                </a:lnTo>
                <a:lnTo>
                  <a:pt x="2194834" y="8805"/>
                </a:lnTo>
                <a:lnTo>
                  <a:pt x="2149741" y="8378"/>
                </a:lnTo>
                <a:close/>
              </a:path>
              <a:path w="4711700" h="1104264">
                <a:moveTo>
                  <a:pt x="4513917" y="0"/>
                </a:moveTo>
                <a:lnTo>
                  <a:pt x="4466807" y="156"/>
                </a:lnTo>
                <a:lnTo>
                  <a:pt x="4415907" y="1197"/>
                </a:lnTo>
                <a:lnTo>
                  <a:pt x="4359610" y="3076"/>
                </a:lnTo>
                <a:lnTo>
                  <a:pt x="4159974" y="12150"/>
                </a:lnTo>
                <a:lnTo>
                  <a:pt x="4053183" y="15869"/>
                </a:lnTo>
                <a:lnTo>
                  <a:pt x="4006934" y="16672"/>
                </a:lnTo>
                <a:lnTo>
                  <a:pt x="3962860" y="16824"/>
                </a:lnTo>
                <a:lnTo>
                  <a:pt x="4697228" y="16824"/>
                </a:lnTo>
                <a:lnTo>
                  <a:pt x="4696587" y="9156"/>
                </a:lnTo>
                <a:lnTo>
                  <a:pt x="4648571" y="5305"/>
                </a:lnTo>
                <a:lnTo>
                  <a:pt x="4603193" y="2527"/>
                </a:lnTo>
                <a:lnTo>
                  <a:pt x="4558843" y="774"/>
                </a:lnTo>
                <a:lnTo>
                  <a:pt x="4513917" y="0"/>
                </a:lnTo>
                <a:close/>
              </a:path>
              <a:path w="4711700" h="1104264">
                <a:moveTo>
                  <a:pt x="3589714" y="7144"/>
                </a:moveTo>
                <a:lnTo>
                  <a:pt x="3540237" y="8076"/>
                </a:lnTo>
                <a:lnTo>
                  <a:pt x="3406036" y="13271"/>
                </a:lnTo>
                <a:lnTo>
                  <a:pt x="3359745" y="14317"/>
                </a:lnTo>
                <a:lnTo>
                  <a:pt x="3841920" y="14317"/>
                </a:lnTo>
                <a:lnTo>
                  <a:pt x="3644715" y="7356"/>
                </a:lnTo>
                <a:lnTo>
                  <a:pt x="3589714" y="7144"/>
                </a:lnTo>
                <a:close/>
              </a:path>
              <a:path w="4711700" h="1104264">
                <a:moveTo>
                  <a:pt x="2543937" y="9156"/>
                </a:moveTo>
                <a:lnTo>
                  <a:pt x="2508129" y="12417"/>
                </a:lnTo>
                <a:lnTo>
                  <a:pt x="2463431" y="13853"/>
                </a:lnTo>
                <a:lnTo>
                  <a:pt x="2412364" y="13897"/>
                </a:lnTo>
                <a:lnTo>
                  <a:pt x="3295999" y="13897"/>
                </a:lnTo>
                <a:lnTo>
                  <a:pt x="3272906" y="13250"/>
                </a:lnTo>
                <a:lnTo>
                  <a:pt x="2668401" y="13250"/>
                </a:lnTo>
                <a:lnTo>
                  <a:pt x="2608956" y="11990"/>
                </a:lnTo>
                <a:lnTo>
                  <a:pt x="2543937" y="9156"/>
                </a:lnTo>
                <a:close/>
              </a:path>
              <a:path w="4711700" h="1104264">
                <a:moveTo>
                  <a:pt x="3042023" y="2710"/>
                </a:moveTo>
                <a:lnTo>
                  <a:pt x="2997549" y="3225"/>
                </a:lnTo>
                <a:lnTo>
                  <a:pt x="2954085" y="4571"/>
                </a:lnTo>
                <a:lnTo>
                  <a:pt x="2773858" y="12246"/>
                </a:lnTo>
                <a:lnTo>
                  <a:pt x="2723094" y="13235"/>
                </a:lnTo>
                <a:lnTo>
                  <a:pt x="2668401" y="13250"/>
                </a:lnTo>
                <a:lnTo>
                  <a:pt x="3272906" y="13250"/>
                </a:lnTo>
                <a:lnTo>
                  <a:pt x="3253483" y="12705"/>
                </a:lnTo>
                <a:lnTo>
                  <a:pt x="3189731" y="9156"/>
                </a:lnTo>
                <a:lnTo>
                  <a:pt x="3137291" y="5375"/>
                </a:lnTo>
                <a:lnTo>
                  <a:pt x="3088330" y="3326"/>
                </a:lnTo>
                <a:lnTo>
                  <a:pt x="3042023" y="271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97954" y="4979146"/>
            <a:ext cx="4710430" cy="1121410"/>
          </a:xfrm>
          <a:custGeom>
            <a:avLst/>
            <a:gdLst/>
            <a:ahLst/>
            <a:cxnLst/>
            <a:rect l="l" t="t" r="r" b="b"/>
            <a:pathLst>
              <a:path w="4710430" h="1121410">
                <a:moveTo>
                  <a:pt x="2113406" y="15763"/>
                </a:moveTo>
                <a:lnTo>
                  <a:pt x="2175350" y="16641"/>
                </a:lnTo>
                <a:lnTo>
                  <a:pt x="2233299" y="17980"/>
                </a:lnTo>
                <a:lnTo>
                  <a:pt x="2287453" y="19489"/>
                </a:lnTo>
                <a:lnTo>
                  <a:pt x="2338014" y="20875"/>
                </a:lnTo>
                <a:lnTo>
                  <a:pt x="2385181" y="21847"/>
                </a:lnTo>
                <a:lnTo>
                  <a:pt x="2429157" y="22113"/>
                </a:lnTo>
                <a:lnTo>
                  <a:pt x="2470141" y="21383"/>
                </a:lnTo>
                <a:lnTo>
                  <a:pt x="2508334" y="19363"/>
                </a:lnTo>
                <a:lnTo>
                  <a:pt x="2543937" y="15763"/>
                </a:lnTo>
                <a:lnTo>
                  <a:pt x="2582065" y="19058"/>
                </a:lnTo>
                <a:lnTo>
                  <a:pt x="2622275" y="20948"/>
                </a:lnTo>
                <a:lnTo>
                  <a:pt x="2664524" y="21668"/>
                </a:lnTo>
                <a:lnTo>
                  <a:pt x="2708768" y="21451"/>
                </a:lnTo>
                <a:lnTo>
                  <a:pt x="2754965" y="20529"/>
                </a:lnTo>
                <a:lnTo>
                  <a:pt x="2803072" y="19136"/>
                </a:lnTo>
                <a:lnTo>
                  <a:pt x="2853048" y="17504"/>
                </a:lnTo>
                <a:lnTo>
                  <a:pt x="2904848" y="15867"/>
                </a:lnTo>
                <a:lnTo>
                  <a:pt x="2958430" y="14459"/>
                </a:lnTo>
                <a:lnTo>
                  <a:pt x="3013753" y="13511"/>
                </a:lnTo>
                <a:lnTo>
                  <a:pt x="3070772" y="13257"/>
                </a:lnTo>
                <a:lnTo>
                  <a:pt x="3129446" y="13930"/>
                </a:lnTo>
                <a:lnTo>
                  <a:pt x="3189731" y="15763"/>
                </a:lnTo>
                <a:lnTo>
                  <a:pt x="3236623" y="14412"/>
                </a:lnTo>
                <a:lnTo>
                  <a:pt x="3285664" y="14556"/>
                </a:lnTo>
                <a:lnTo>
                  <a:pt x="3336454" y="15747"/>
                </a:lnTo>
                <a:lnTo>
                  <a:pt x="3388589" y="17537"/>
                </a:lnTo>
                <a:lnTo>
                  <a:pt x="3441668" y="19478"/>
                </a:lnTo>
                <a:lnTo>
                  <a:pt x="3495287" y="21122"/>
                </a:lnTo>
                <a:lnTo>
                  <a:pt x="3549046" y="22020"/>
                </a:lnTo>
                <a:lnTo>
                  <a:pt x="3602540" y="21725"/>
                </a:lnTo>
                <a:lnTo>
                  <a:pt x="3655369" y="19789"/>
                </a:lnTo>
                <a:lnTo>
                  <a:pt x="3707129" y="15763"/>
                </a:lnTo>
                <a:lnTo>
                  <a:pt x="3759475" y="10870"/>
                </a:lnTo>
                <a:lnTo>
                  <a:pt x="3813792" y="6717"/>
                </a:lnTo>
                <a:lnTo>
                  <a:pt x="3869166" y="3434"/>
                </a:lnTo>
                <a:lnTo>
                  <a:pt x="3924679" y="1151"/>
                </a:lnTo>
                <a:lnTo>
                  <a:pt x="3979418" y="0"/>
                </a:lnTo>
                <a:lnTo>
                  <a:pt x="4032464" y="109"/>
                </a:lnTo>
                <a:lnTo>
                  <a:pt x="4082903" y="1610"/>
                </a:lnTo>
                <a:lnTo>
                  <a:pt x="4129818" y="4632"/>
                </a:lnTo>
                <a:lnTo>
                  <a:pt x="4172294" y="9307"/>
                </a:lnTo>
                <a:lnTo>
                  <a:pt x="4209415" y="15763"/>
                </a:lnTo>
                <a:lnTo>
                  <a:pt x="4247240" y="22227"/>
                </a:lnTo>
                <a:lnTo>
                  <a:pt x="4291511" y="26919"/>
                </a:lnTo>
                <a:lnTo>
                  <a:pt x="4340719" y="29965"/>
                </a:lnTo>
                <a:lnTo>
                  <a:pt x="4393353" y="31491"/>
                </a:lnTo>
                <a:lnTo>
                  <a:pt x="4447905" y="31622"/>
                </a:lnTo>
                <a:lnTo>
                  <a:pt x="4502864" y="30485"/>
                </a:lnTo>
                <a:lnTo>
                  <a:pt x="4556721" y="28205"/>
                </a:lnTo>
                <a:lnTo>
                  <a:pt x="4607967" y="24907"/>
                </a:lnTo>
                <a:lnTo>
                  <a:pt x="4655092" y="20718"/>
                </a:lnTo>
                <a:lnTo>
                  <a:pt x="4696587" y="15763"/>
                </a:lnTo>
                <a:lnTo>
                  <a:pt x="4695854" y="60418"/>
                </a:lnTo>
                <a:lnTo>
                  <a:pt x="4694348" y="110489"/>
                </a:lnTo>
                <a:lnTo>
                  <a:pt x="4693961" y="158728"/>
                </a:lnTo>
                <a:lnTo>
                  <a:pt x="4696587" y="197881"/>
                </a:lnTo>
                <a:lnTo>
                  <a:pt x="4694355" y="239154"/>
                </a:lnTo>
                <a:lnTo>
                  <a:pt x="4695562" y="292302"/>
                </a:lnTo>
                <a:lnTo>
                  <a:pt x="4697885" y="352132"/>
                </a:lnTo>
                <a:lnTo>
                  <a:pt x="4699001" y="413448"/>
                </a:lnTo>
                <a:lnTo>
                  <a:pt x="4696587" y="471058"/>
                </a:lnTo>
                <a:lnTo>
                  <a:pt x="4699935" y="508975"/>
                </a:lnTo>
                <a:lnTo>
                  <a:pt x="4702863" y="550884"/>
                </a:lnTo>
                <a:lnTo>
                  <a:pt x="4705332" y="596201"/>
                </a:lnTo>
                <a:lnTo>
                  <a:pt x="4707306" y="644343"/>
                </a:lnTo>
                <a:lnTo>
                  <a:pt x="4708747" y="694727"/>
                </a:lnTo>
                <a:lnTo>
                  <a:pt x="4709617" y="746769"/>
                </a:lnTo>
                <a:lnTo>
                  <a:pt x="4709879" y="799886"/>
                </a:lnTo>
                <a:lnTo>
                  <a:pt x="4709496" y="853493"/>
                </a:lnTo>
                <a:lnTo>
                  <a:pt x="4708430" y="907008"/>
                </a:lnTo>
                <a:lnTo>
                  <a:pt x="4706643" y="959847"/>
                </a:lnTo>
                <a:lnTo>
                  <a:pt x="4704099" y="1011426"/>
                </a:lnTo>
                <a:lnTo>
                  <a:pt x="4700759" y="1061162"/>
                </a:lnTo>
                <a:lnTo>
                  <a:pt x="4696587" y="1108471"/>
                </a:lnTo>
                <a:lnTo>
                  <a:pt x="4645022" y="1108895"/>
                </a:lnTo>
                <a:lnTo>
                  <a:pt x="4592481" y="1107926"/>
                </a:lnTo>
                <a:lnTo>
                  <a:pt x="4539285" y="1106115"/>
                </a:lnTo>
                <a:lnTo>
                  <a:pt x="4485757" y="1104014"/>
                </a:lnTo>
                <a:lnTo>
                  <a:pt x="4432219" y="1102176"/>
                </a:lnTo>
                <a:lnTo>
                  <a:pt x="4378992" y="1101151"/>
                </a:lnTo>
                <a:lnTo>
                  <a:pt x="4326399" y="1101490"/>
                </a:lnTo>
                <a:lnTo>
                  <a:pt x="4274761" y="1103747"/>
                </a:lnTo>
                <a:lnTo>
                  <a:pt x="4224401" y="1108471"/>
                </a:lnTo>
                <a:lnTo>
                  <a:pt x="4180352" y="1113368"/>
                </a:lnTo>
                <a:lnTo>
                  <a:pt x="4136930" y="1117037"/>
                </a:lnTo>
                <a:lnTo>
                  <a:pt x="4093260" y="1119531"/>
                </a:lnTo>
                <a:lnTo>
                  <a:pt x="4048466" y="1120902"/>
                </a:lnTo>
                <a:lnTo>
                  <a:pt x="4001674" y="1121202"/>
                </a:lnTo>
                <a:lnTo>
                  <a:pt x="3952010" y="1120483"/>
                </a:lnTo>
                <a:lnTo>
                  <a:pt x="3898598" y="1118798"/>
                </a:lnTo>
                <a:lnTo>
                  <a:pt x="3840564" y="1116200"/>
                </a:lnTo>
                <a:lnTo>
                  <a:pt x="3777033" y="1112740"/>
                </a:lnTo>
                <a:lnTo>
                  <a:pt x="3707129" y="1108471"/>
                </a:lnTo>
                <a:lnTo>
                  <a:pt x="3639555" y="1104456"/>
                </a:lnTo>
                <a:lnTo>
                  <a:pt x="3582033" y="1101644"/>
                </a:lnTo>
                <a:lnTo>
                  <a:pt x="3532116" y="1099918"/>
                </a:lnTo>
                <a:lnTo>
                  <a:pt x="3487350" y="1099163"/>
                </a:lnTo>
                <a:lnTo>
                  <a:pt x="3445287" y="1099261"/>
                </a:lnTo>
                <a:lnTo>
                  <a:pt x="3403476" y="1100095"/>
                </a:lnTo>
                <a:lnTo>
                  <a:pt x="3359465" y="1101551"/>
                </a:lnTo>
                <a:lnTo>
                  <a:pt x="3310804" y="1103509"/>
                </a:lnTo>
                <a:lnTo>
                  <a:pt x="3255043" y="1105855"/>
                </a:lnTo>
                <a:lnTo>
                  <a:pt x="3189731" y="1108471"/>
                </a:lnTo>
                <a:lnTo>
                  <a:pt x="3128120" y="1105781"/>
                </a:lnTo>
                <a:lnTo>
                  <a:pt x="3070871" y="1104048"/>
                </a:lnTo>
                <a:lnTo>
                  <a:pt x="3017337" y="1103133"/>
                </a:lnTo>
                <a:lnTo>
                  <a:pt x="2966871" y="1102897"/>
                </a:lnTo>
                <a:lnTo>
                  <a:pt x="2918825" y="1103202"/>
                </a:lnTo>
                <a:lnTo>
                  <a:pt x="2872553" y="1103910"/>
                </a:lnTo>
                <a:lnTo>
                  <a:pt x="2827407" y="1104881"/>
                </a:lnTo>
                <a:lnTo>
                  <a:pt x="2782740" y="1105976"/>
                </a:lnTo>
                <a:lnTo>
                  <a:pt x="2737904" y="1107058"/>
                </a:lnTo>
                <a:lnTo>
                  <a:pt x="2692253" y="1107987"/>
                </a:lnTo>
                <a:lnTo>
                  <a:pt x="2645140" y="1108625"/>
                </a:lnTo>
                <a:lnTo>
                  <a:pt x="2595917" y="1108832"/>
                </a:lnTo>
                <a:lnTo>
                  <a:pt x="2543937" y="1108471"/>
                </a:lnTo>
                <a:lnTo>
                  <a:pt x="2484706" y="1107288"/>
                </a:lnTo>
                <a:lnTo>
                  <a:pt x="2433739" y="1107965"/>
                </a:lnTo>
                <a:lnTo>
                  <a:pt x="2388714" y="1109832"/>
                </a:lnTo>
                <a:lnTo>
                  <a:pt x="2347311" y="1112218"/>
                </a:lnTo>
                <a:lnTo>
                  <a:pt x="2307210" y="1114452"/>
                </a:lnTo>
                <a:lnTo>
                  <a:pt x="2266089" y="1115866"/>
                </a:lnTo>
                <a:lnTo>
                  <a:pt x="2221628" y="1115787"/>
                </a:lnTo>
                <a:lnTo>
                  <a:pt x="2171508" y="1113546"/>
                </a:lnTo>
                <a:lnTo>
                  <a:pt x="2113406" y="1108471"/>
                </a:lnTo>
                <a:lnTo>
                  <a:pt x="2115885" y="1050731"/>
                </a:lnTo>
                <a:lnTo>
                  <a:pt x="2117088" y="994865"/>
                </a:lnTo>
                <a:lnTo>
                  <a:pt x="2117251" y="940756"/>
                </a:lnTo>
                <a:lnTo>
                  <a:pt x="2116609" y="888291"/>
                </a:lnTo>
                <a:lnTo>
                  <a:pt x="2115397" y="837354"/>
                </a:lnTo>
                <a:lnTo>
                  <a:pt x="2113851" y="787830"/>
                </a:lnTo>
                <a:lnTo>
                  <a:pt x="2112205" y="739604"/>
                </a:lnTo>
                <a:lnTo>
                  <a:pt x="2110694" y="692560"/>
                </a:lnTo>
                <a:lnTo>
                  <a:pt x="2109555" y="646585"/>
                </a:lnTo>
                <a:lnTo>
                  <a:pt x="2109021" y="601562"/>
                </a:lnTo>
                <a:lnTo>
                  <a:pt x="2109328" y="557376"/>
                </a:lnTo>
                <a:lnTo>
                  <a:pt x="2110712" y="513914"/>
                </a:lnTo>
                <a:lnTo>
                  <a:pt x="2113406" y="471058"/>
                </a:lnTo>
                <a:lnTo>
                  <a:pt x="2068508" y="466544"/>
                </a:lnTo>
                <a:lnTo>
                  <a:pt x="2021219" y="464031"/>
                </a:lnTo>
                <a:lnTo>
                  <a:pt x="1971839" y="463048"/>
                </a:lnTo>
                <a:lnTo>
                  <a:pt x="1920669" y="463121"/>
                </a:lnTo>
                <a:lnTo>
                  <a:pt x="1868008" y="463779"/>
                </a:lnTo>
                <a:lnTo>
                  <a:pt x="1814157" y="464548"/>
                </a:lnTo>
                <a:lnTo>
                  <a:pt x="1759415" y="464957"/>
                </a:lnTo>
                <a:lnTo>
                  <a:pt x="1704083" y="464533"/>
                </a:lnTo>
                <a:lnTo>
                  <a:pt x="1648460" y="462803"/>
                </a:lnTo>
                <a:lnTo>
                  <a:pt x="1594705" y="460622"/>
                </a:lnTo>
                <a:lnTo>
                  <a:pt x="1544045" y="459003"/>
                </a:lnTo>
                <a:lnTo>
                  <a:pt x="1495377" y="457841"/>
                </a:lnTo>
                <a:lnTo>
                  <a:pt x="1447600" y="457030"/>
                </a:lnTo>
                <a:lnTo>
                  <a:pt x="1399612" y="456465"/>
                </a:lnTo>
                <a:lnTo>
                  <a:pt x="1350311" y="456039"/>
                </a:lnTo>
                <a:lnTo>
                  <a:pt x="1298595" y="455649"/>
                </a:lnTo>
                <a:lnTo>
                  <a:pt x="1243363" y="455187"/>
                </a:lnTo>
                <a:lnTo>
                  <a:pt x="1183513" y="454548"/>
                </a:lnTo>
                <a:lnTo>
                  <a:pt x="1127462" y="453775"/>
                </a:lnTo>
                <a:lnTo>
                  <a:pt x="1072067" y="452856"/>
                </a:lnTo>
                <a:lnTo>
                  <a:pt x="1017526" y="451836"/>
                </a:lnTo>
                <a:lnTo>
                  <a:pt x="964036" y="450761"/>
                </a:lnTo>
                <a:lnTo>
                  <a:pt x="911796" y="449675"/>
                </a:lnTo>
                <a:lnTo>
                  <a:pt x="861004" y="448623"/>
                </a:lnTo>
                <a:lnTo>
                  <a:pt x="811857" y="447651"/>
                </a:lnTo>
                <a:lnTo>
                  <a:pt x="764555" y="446802"/>
                </a:lnTo>
                <a:lnTo>
                  <a:pt x="719294" y="446123"/>
                </a:lnTo>
                <a:lnTo>
                  <a:pt x="676275" y="445658"/>
                </a:lnTo>
                <a:lnTo>
                  <a:pt x="640500" y="444766"/>
                </a:lnTo>
                <a:lnTo>
                  <a:pt x="598225" y="442810"/>
                </a:lnTo>
                <a:lnTo>
                  <a:pt x="550485" y="440079"/>
                </a:lnTo>
                <a:lnTo>
                  <a:pt x="498313" y="436860"/>
                </a:lnTo>
                <a:lnTo>
                  <a:pt x="442743" y="433443"/>
                </a:lnTo>
                <a:lnTo>
                  <a:pt x="384811" y="430116"/>
                </a:lnTo>
                <a:lnTo>
                  <a:pt x="325550" y="427168"/>
                </a:lnTo>
                <a:lnTo>
                  <a:pt x="265995" y="424887"/>
                </a:lnTo>
                <a:lnTo>
                  <a:pt x="207179" y="423563"/>
                </a:lnTo>
                <a:lnTo>
                  <a:pt x="150137" y="423482"/>
                </a:lnTo>
                <a:lnTo>
                  <a:pt x="95904" y="424935"/>
                </a:lnTo>
                <a:lnTo>
                  <a:pt x="45513" y="428209"/>
                </a:lnTo>
                <a:lnTo>
                  <a:pt x="0" y="433593"/>
                </a:lnTo>
                <a:lnTo>
                  <a:pt x="48398" y="432255"/>
                </a:lnTo>
                <a:lnTo>
                  <a:pt x="98275" y="429998"/>
                </a:lnTo>
                <a:lnTo>
                  <a:pt x="149113" y="426861"/>
                </a:lnTo>
                <a:lnTo>
                  <a:pt x="200395" y="422881"/>
                </a:lnTo>
                <a:lnTo>
                  <a:pt x="251604" y="418098"/>
                </a:lnTo>
                <a:lnTo>
                  <a:pt x="302220" y="412549"/>
                </a:lnTo>
                <a:lnTo>
                  <a:pt x="351728" y="406273"/>
                </a:lnTo>
                <a:lnTo>
                  <a:pt x="399610" y="399308"/>
                </a:lnTo>
                <a:lnTo>
                  <a:pt x="445347" y="391693"/>
                </a:lnTo>
                <a:lnTo>
                  <a:pt x="488423" y="383466"/>
                </a:lnTo>
                <a:lnTo>
                  <a:pt x="528320" y="374665"/>
                </a:lnTo>
                <a:lnTo>
                  <a:pt x="569782" y="365703"/>
                </a:lnTo>
                <a:lnTo>
                  <a:pt x="610785" y="358467"/>
                </a:lnTo>
                <a:lnTo>
                  <a:pt x="652096" y="352607"/>
                </a:lnTo>
                <a:lnTo>
                  <a:pt x="694482" y="347768"/>
                </a:lnTo>
                <a:lnTo>
                  <a:pt x="738711" y="343598"/>
                </a:lnTo>
                <a:lnTo>
                  <a:pt x="785549" y="339744"/>
                </a:lnTo>
                <a:lnTo>
                  <a:pt x="835765" y="335854"/>
                </a:lnTo>
                <a:lnTo>
                  <a:pt x="890125" y="331575"/>
                </a:lnTo>
                <a:lnTo>
                  <a:pt x="949397" y="326553"/>
                </a:lnTo>
                <a:lnTo>
                  <a:pt x="1014349" y="320436"/>
                </a:lnTo>
                <a:lnTo>
                  <a:pt x="1079468" y="313579"/>
                </a:lnTo>
                <a:lnTo>
                  <a:pt x="1139170" y="306604"/>
                </a:lnTo>
                <a:lnTo>
                  <a:pt x="1194112" y="299674"/>
                </a:lnTo>
                <a:lnTo>
                  <a:pt x="1244948" y="292954"/>
                </a:lnTo>
                <a:lnTo>
                  <a:pt x="1292336" y="286607"/>
                </a:lnTo>
                <a:lnTo>
                  <a:pt x="1336931" y="280797"/>
                </a:lnTo>
                <a:lnTo>
                  <a:pt x="1379389" y="275689"/>
                </a:lnTo>
                <a:lnTo>
                  <a:pt x="1420366" y="271445"/>
                </a:lnTo>
                <a:lnTo>
                  <a:pt x="1460520" y="268230"/>
                </a:lnTo>
                <a:lnTo>
                  <a:pt x="1500504" y="266207"/>
                </a:lnTo>
                <a:lnTo>
                  <a:pt x="1537087" y="264599"/>
                </a:lnTo>
                <a:lnTo>
                  <a:pt x="1579357" y="262037"/>
                </a:lnTo>
                <a:lnTo>
                  <a:pt x="1626399" y="258585"/>
                </a:lnTo>
                <a:lnTo>
                  <a:pt x="1677298" y="254307"/>
                </a:lnTo>
                <a:lnTo>
                  <a:pt x="1731137" y="249265"/>
                </a:lnTo>
                <a:lnTo>
                  <a:pt x="1787001" y="243522"/>
                </a:lnTo>
                <a:lnTo>
                  <a:pt x="1843973" y="237141"/>
                </a:lnTo>
                <a:lnTo>
                  <a:pt x="1901138" y="230186"/>
                </a:lnTo>
                <a:lnTo>
                  <a:pt x="1957579" y="222720"/>
                </a:lnTo>
                <a:lnTo>
                  <a:pt x="2012382" y="214805"/>
                </a:lnTo>
                <a:lnTo>
                  <a:pt x="2064630" y="206504"/>
                </a:lnTo>
                <a:lnTo>
                  <a:pt x="2113406" y="197881"/>
                </a:lnTo>
                <a:lnTo>
                  <a:pt x="2110388" y="157960"/>
                </a:lnTo>
                <a:lnTo>
                  <a:pt x="2111644" y="111109"/>
                </a:lnTo>
                <a:lnTo>
                  <a:pt x="2113782" y="62114"/>
                </a:lnTo>
                <a:lnTo>
                  <a:pt x="2113406" y="15763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614697" y="5204917"/>
            <a:ext cx="2576195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1290" marR="158115" indent="2540" algn="ctr">
              <a:lnSpc>
                <a:spcPct val="99700"/>
              </a:lnSpc>
              <a:spcBef>
                <a:spcPts val="110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exist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at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refinement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levels  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(eg; 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raw,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curated,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master,</a:t>
            </a:r>
            <a:r>
              <a:rPr sz="1400" spc="-4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etc)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81628" y="5125211"/>
            <a:ext cx="850391" cy="8458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30952" y="3136392"/>
            <a:ext cx="845820" cy="8503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79692" y="4133088"/>
            <a:ext cx="845819" cy="859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06830" y="1401902"/>
            <a:ext cx="9815830" cy="450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‘wicked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problem’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302C2A"/>
                </a:solidFill>
                <a:latin typeface="Verdana"/>
                <a:cs typeface="Verdana"/>
              </a:rPr>
              <a:t>often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aligning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cross-functional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teams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common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domains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domains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require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shared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sets,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models,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policies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rules.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21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1146556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5" dirty="0"/>
              <a:t>2</a:t>
            </a:r>
            <a:r>
              <a:rPr sz="4400" spc="-10" dirty="0"/>
              <a:t>.</a:t>
            </a:r>
            <a:r>
              <a:rPr sz="4400" spc="-1864" dirty="0"/>
              <a:t>)</a:t>
            </a:r>
            <a:r>
              <a:rPr sz="13200" spc="-3412" baseline="6313" dirty="0">
                <a:solidFill>
                  <a:srgbClr val="E9E1DB"/>
                </a:solidFill>
              </a:rPr>
              <a:t>a</a:t>
            </a:r>
            <a:r>
              <a:rPr sz="4400" spc="-1445" dirty="0"/>
              <a:t>D</a:t>
            </a:r>
            <a:r>
              <a:rPr sz="13200" spc="-3060" baseline="6313" dirty="0">
                <a:solidFill>
                  <a:srgbClr val="E9E1DB"/>
                </a:solidFill>
              </a:rPr>
              <a:t>t</a:t>
            </a:r>
            <a:r>
              <a:rPr sz="3500" spc="-505" dirty="0"/>
              <a:t>E</a:t>
            </a:r>
            <a:r>
              <a:rPr sz="13200" spc="-7072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C</a:t>
            </a:r>
            <a:r>
              <a:rPr sz="3500" spc="25" dirty="0"/>
              <a:t>E</a:t>
            </a:r>
            <a:r>
              <a:rPr sz="3500" spc="-1035" dirty="0"/>
              <a:t>N</a:t>
            </a:r>
            <a:r>
              <a:rPr sz="13200" spc="-11932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T</a:t>
            </a:r>
            <a:r>
              <a:rPr sz="3500" spc="5" dirty="0"/>
              <a:t>R</a:t>
            </a:r>
            <a:r>
              <a:rPr sz="3500" spc="15" dirty="0"/>
              <a:t>A</a:t>
            </a:r>
            <a:r>
              <a:rPr sz="3500" spc="-2365" dirty="0"/>
              <a:t>L</a:t>
            </a:r>
            <a:r>
              <a:rPr sz="13200" spc="-4004" baseline="6313" dirty="0">
                <a:solidFill>
                  <a:srgbClr val="E9E1DB"/>
                </a:solidFill>
              </a:rPr>
              <a:t>e</a:t>
            </a:r>
            <a:r>
              <a:rPr sz="3500" spc="10" dirty="0"/>
              <a:t>I</a:t>
            </a:r>
            <a:r>
              <a:rPr sz="3500" spc="-1335" dirty="0"/>
              <a:t>Z</a:t>
            </a:r>
            <a:r>
              <a:rPr sz="13200" spc="-4702" baseline="6313" dirty="0">
                <a:solidFill>
                  <a:srgbClr val="E9E1DB"/>
                </a:solidFill>
              </a:rPr>
              <a:t>s</a:t>
            </a:r>
            <a:r>
              <a:rPr sz="3500" spc="25" dirty="0"/>
              <a:t>E</a:t>
            </a:r>
            <a:r>
              <a:rPr sz="3500" spc="-2355" dirty="0"/>
              <a:t>D</a:t>
            </a:r>
            <a:r>
              <a:rPr sz="13200" spc="-3832" baseline="6313" dirty="0">
                <a:solidFill>
                  <a:srgbClr val="E9E1DB"/>
                </a:solidFill>
              </a:rPr>
              <a:t>h</a:t>
            </a:r>
            <a:r>
              <a:rPr sz="4400" dirty="0"/>
              <a:t>D</a:t>
            </a:r>
            <a:r>
              <a:rPr sz="3500" spc="-1520" dirty="0"/>
              <a:t>A</a:t>
            </a:r>
            <a:r>
              <a:rPr sz="13200" spc="-7732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T</a:t>
            </a:r>
            <a:r>
              <a:rPr sz="3500" spc="65" dirty="0"/>
              <a:t>A</a:t>
            </a:r>
            <a:r>
              <a:rPr sz="13200" spc="-3667" baseline="6313" dirty="0">
                <a:solidFill>
                  <a:srgbClr val="E9E1DB"/>
                </a:solidFill>
              </a:rPr>
              <a:t>t</a:t>
            </a:r>
            <a:r>
              <a:rPr sz="4400" spc="-905" dirty="0"/>
              <a:t>A</a:t>
            </a:r>
            <a:r>
              <a:rPr sz="13200" spc="-3884" baseline="6313" dirty="0">
                <a:solidFill>
                  <a:srgbClr val="E9E1DB"/>
                </a:solidFill>
              </a:rPr>
              <a:t>t</a:t>
            </a:r>
            <a:r>
              <a:rPr sz="3500" spc="-220" dirty="0"/>
              <a:t>R</a:t>
            </a:r>
            <a:r>
              <a:rPr sz="13200" spc="-6517" baseline="6313" dirty="0">
                <a:solidFill>
                  <a:srgbClr val="E9E1DB"/>
                </a:solidFill>
              </a:rPr>
              <a:t>r</a:t>
            </a:r>
            <a:r>
              <a:rPr sz="3500" spc="15" dirty="0"/>
              <a:t>C</a:t>
            </a:r>
            <a:r>
              <a:rPr sz="3500" spc="-1390" dirty="0"/>
              <a:t>H</a:t>
            </a:r>
            <a:r>
              <a:rPr sz="13200" spc="-2595" baseline="6313" dirty="0">
                <a:solidFill>
                  <a:srgbClr val="E9E1DB"/>
                </a:solidFill>
              </a:rPr>
              <a:t>i</a:t>
            </a:r>
            <a:r>
              <a:rPr sz="3500" spc="10" dirty="0"/>
              <a:t>I</a:t>
            </a:r>
            <a:r>
              <a:rPr sz="3500" spc="-2250" dirty="0"/>
              <a:t>T</a:t>
            </a:r>
            <a:r>
              <a:rPr sz="13200" spc="-5122" baseline="6313" dirty="0">
                <a:solidFill>
                  <a:srgbClr val="E9E1DB"/>
                </a:solidFill>
              </a:rPr>
              <a:t>b</a:t>
            </a:r>
            <a:r>
              <a:rPr sz="3500" spc="30" dirty="0"/>
              <a:t>E</a:t>
            </a:r>
            <a:r>
              <a:rPr sz="3500" spc="-1664" dirty="0"/>
              <a:t>C</a:t>
            </a:r>
            <a:r>
              <a:rPr sz="13200" spc="-6419" baseline="6313" dirty="0">
                <a:solidFill>
                  <a:srgbClr val="E9E1DB"/>
                </a:solidFill>
              </a:rPr>
              <a:t>u</a:t>
            </a:r>
            <a:r>
              <a:rPr sz="3500" spc="15" dirty="0"/>
              <a:t>T</a:t>
            </a:r>
            <a:r>
              <a:rPr sz="3500" spc="-1070" dirty="0"/>
              <a:t>U</a:t>
            </a:r>
            <a:r>
              <a:rPr sz="13200" spc="-3615" baseline="6313" dirty="0">
                <a:solidFill>
                  <a:srgbClr val="E9E1DB"/>
                </a:solidFill>
              </a:rPr>
              <a:t>t</a:t>
            </a:r>
            <a:r>
              <a:rPr sz="3500" spc="-400" dirty="0"/>
              <a:t>R</a:t>
            </a:r>
            <a:r>
              <a:rPr sz="13200" spc="-6930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E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885240" y="1534159"/>
            <a:ext cx="4316730" cy="438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670">
              <a:lnSpc>
                <a:spcPct val="100000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Decentralized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reality,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rise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SaaS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 and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public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infrastructure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(IaaS),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decentralization </a:t>
            </a:r>
            <a:r>
              <a:rPr sz="1400" spc="-3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applications 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here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stay.</a:t>
            </a:r>
            <a:endParaRPr sz="1400">
              <a:latin typeface="Verdana"/>
              <a:cs typeface="Verdana"/>
            </a:endParaRPr>
          </a:p>
          <a:p>
            <a:pPr marL="12700" marR="316865" algn="just">
              <a:lnSpc>
                <a:spcPct val="99700"/>
              </a:lnSpc>
              <a:spcBef>
                <a:spcPts val="595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Application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software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shifting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away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centralized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towards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 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(a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400" spc="-3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mesh).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 architecture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will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follow the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same trend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towards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decentralization,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becoming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wider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variety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sites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networks. 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We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call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3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Mesh.</a:t>
            </a:r>
            <a:endParaRPr sz="1400">
              <a:latin typeface="Verdana"/>
              <a:cs typeface="Verdana"/>
            </a:endParaRPr>
          </a:p>
          <a:p>
            <a:pPr marL="12700" marR="201930">
              <a:lnSpc>
                <a:spcPct val="99900"/>
              </a:lnSpc>
              <a:spcBef>
                <a:spcPts val="590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Distributed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software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hard.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Just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nobody does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because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easy,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nobody  should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try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believing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simple.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There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good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reasons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benefits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having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modular decentralized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data,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but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monolithic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centralized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often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simpler.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  <a:spcBef>
                <a:spcPts val="630"/>
              </a:spcBef>
            </a:pPr>
            <a:r>
              <a:rPr sz="1400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When</a:t>
            </a:r>
            <a:r>
              <a:rPr sz="1400" u="heavy" spc="-16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the</a:t>
            </a:r>
            <a:r>
              <a:rPr sz="1400" u="heavy" spc="-19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8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business</a:t>
            </a:r>
            <a:r>
              <a:rPr sz="1400" u="heavy" spc="-1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8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benefits</a:t>
            </a:r>
            <a:r>
              <a:rPr sz="1400" u="heavy" spc="-22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from</a:t>
            </a:r>
            <a:r>
              <a:rPr sz="1400" u="heavy" spc="-16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9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decentralized</a:t>
            </a:r>
            <a:r>
              <a:rPr sz="1400" u="heavy" spc="-22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2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data,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u="heavy" spc="-12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Data</a:t>
            </a:r>
            <a:r>
              <a:rPr sz="1400" u="heavy" spc="-14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5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Mesh</a:t>
            </a:r>
            <a:r>
              <a:rPr sz="1400" u="heavy" spc="-17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patterns</a:t>
            </a:r>
            <a:r>
              <a:rPr sz="1400" u="heavy" spc="-229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9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can</a:t>
            </a:r>
            <a:r>
              <a:rPr sz="1400" u="heavy" spc="-13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0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keep</a:t>
            </a:r>
            <a:r>
              <a:rPr sz="1400" u="heavy" spc="-15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the</a:t>
            </a:r>
            <a:r>
              <a:rPr sz="1400" u="heavy" spc="-19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8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solution</a:t>
            </a:r>
            <a:r>
              <a:rPr sz="1400" u="heavy" spc="-17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0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manageable.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4838" y="4131690"/>
            <a:ext cx="2607945" cy="2003425"/>
          </a:xfrm>
          <a:custGeom>
            <a:avLst/>
            <a:gdLst/>
            <a:ahLst/>
            <a:cxnLst/>
            <a:rect l="l" t="t" r="r" b="b"/>
            <a:pathLst>
              <a:path w="2607945" h="2003425">
                <a:moveTo>
                  <a:pt x="2589658" y="1980224"/>
                </a:moveTo>
                <a:lnTo>
                  <a:pt x="236922" y="1980224"/>
                </a:lnTo>
                <a:lnTo>
                  <a:pt x="288995" y="1980415"/>
                </a:lnTo>
                <a:lnTo>
                  <a:pt x="340021" y="1981574"/>
                </a:lnTo>
                <a:lnTo>
                  <a:pt x="390398" y="1983530"/>
                </a:lnTo>
                <a:lnTo>
                  <a:pt x="440528" y="1986116"/>
                </a:lnTo>
                <a:lnTo>
                  <a:pt x="594026" y="1995747"/>
                </a:lnTo>
                <a:lnTo>
                  <a:pt x="648190" y="1998551"/>
                </a:lnTo>
                <a:lnTo>
                  <a:pt x="703407" y="2000810"/>
                </a:lnTo>
                <a:lnTo>
                  <a:pt x="758946" y="2002418"/>
                </a:lnTo>
                <a:lnTo>
                  <a:pt x="814077" y="2003271"/>
                </a:lnTo>
                <a:lnTo>
                  <a:pt x="868068" y="2003261"/>
                </a:lnTo>
                <a:lnTo>
                  <a:pt x="920190" y="2002285"/>
                </a:lnTo>
                <a:lnTo>
                  <a:pt x="969711" y="2000237"/>
                </a:lnTo>
                <a:lnTo>
                  <a:pt x="1015900" y="1997011"/>
                </a:lnTo>
                <a:lnTo>
                  <a:pt x="1058028" y="1992502"/>
                </a:lnTo>
                <a:lnTo>
                  <a:pt x="1102547" y="1988566"/>
                </a:lnTo>
                <a:lnTo>
                  <a:pt x="1147713" y="1987689"/>
                </a:lnTo>
                <a:lnTo>
                  <a:pt x="1580828" y="1987689"/>
                </a:lnTo>
                <a:lnTo>
                  <a:pt x="1624126" y="1985687"/>
                </a:lnTo>
                <a:lnTo>
                  <a:pt x="1674763" y="1984793"/>
                </a:lnTo>
                <a:lnTo>
                  <a:pt x="2589323" y="1984793"/>
                </a:lnTo>
                <a:lnTo>
                  <a:pt x="2589658" y="1980224"/>
                </a:lnTo>
                <a:close/>
              </a:path>
              <a:path w="2607945" h="2003425">
                <a:moveTo>
                  <a:pt x="2588759" y="1992502"/>
                </a:moveTo>
                <a:lnTo>
                  <a:pt x="2158991" y="1992502"/>
                </a:lnTo>
                <a:lnTo>
                  <a:pt x="2197783" y="1993222"/>
                </a:lnTo>
                <a:lnTo>
                  <a:pt x="2329825" y="1999218"/>
                </a:lnTo>
                <a:lnTo>
                  <a:pt x="2378319" y="2000857"/>
                </a:lnTo>
                <a:lnTo>
                  <a:pt x="2428682" y="2001497"/>
                </a:lnTo>
                <a:lnTo>
                  <a:pt x="2480692" y="2000645"/>
                </a:lnTo>
                <a:lnTo>
                  <a:pt x="2534125" y="1997811"/>
                </a:lnTo>
                <a:lnTo>
                  <a:pt x="2588759" y="1992502"/>
                </a:lnTo>
                <a:close/>
              </a:path>
              <a:path w="2607945" h="2003425">
                <a:moveTo>
                  <a:pt x="1580828" y="1987689"/>
                </a:moveTo>
                <a:lnTo>
                  <a:pt x="1147713" y="1987689"/>
                </a:lnTo>
                <a:lnTo>
                  <a:pt x="1193913" y="1988980"/>
                </a:lnTo>
                <a:lnTo>
                  <a:pt x="1290949" y="1994516"/>
                </a:lnTo>
                <a:lnTo>
                  <a:pt x="1342555" y="1996981"/>
                </a:lnTo>
                <a:lnTo>
                  <a:pt x="1396732" y="1998060"/>
                </a:lnTo>
                <a:lnTo>
                  <a:pt x="1453865" y="1996864"/>
                </a:lnTo>
                <a:lnTo>
                  <a:pt x="1570838" y="1988151"/>
                </a:lnTo>
                <a:lnTo>
                  <a:pt x="1580828" y="1987689"/>
                </a:lnTo>
                <a:close/>
              </a:path>
              <a:path w="2607945" h="2003425">
                <a:moveTo>
                  <a:pt x="2589323" y="1984793"/>
                </a:moveTo>
                <a:lnTo>
                  <a:pt x="1674763" y="1984793"/>
                </a:lnTo>
                <a:lnTo>
                  <a:pt x="1723313" y="1985154"/>
                </a:lnTo>
                <a:lnTo>
                  <a:pt x="1770335" y="1986451"/>
                </a:lnTo>
                <a:lnTo>
                  <a:pt x="1954399" y="1994665"/>
                </a:lnTo>
                <a:lnTo>
                  <a:pt x="2002218" y="1995890"/>
                </a:lnTo>
                <a:lnTo>
                  <a:pt x="2051882" y="1996149"/>
                </a:lnTo>
                <a:lnTo>
                  <a:pt x="2103952" y="1995126"/>
                </a:lnTo>
                <a:lnTo>
                  <a:pt x="2158991" y="1992502"/>
                </a:lnTo>
                <a:lnTo>
                  <a:pt x="2588759" y="1992502"/>
                </a:lnTo>
                <a:lnTo>
                  <a:pt x="2589323" y="1984793"/>
                </a:lnTo>
                <a:close/>
              </a:path>
              <a:path w="2607945" h="2003425">
                <a:moveTo>
                  <a:pt x="10151" y="895222"/>
                </a:moveTo>
                <a:lnTo>
                  <a:pt x="8186" y="935210"/>
                </a:lnTo>
                <a:lnTo>
                  <a:pt x="6626" y="984615"/>
                </a:lnTo>
                <a:lnTo>
                  <a:pt x="6829" y="1035044"/>
                </a:lnTo>
                <a:lnTo>
                  <a:pt x="10151" y="1078102"/>
                </a:lnTo>
                <a:lnTo>
                  <a:pt x="11333" y="1136271"/>
                </a:lnTo>
                <a:lnTo>
                  <a:pt x="10224" y="1189056"/>
                </a:lnTo>
                <a:lnTo>
                  <a:pt x="8523" y="1240189"/>
                </a:lnTo>
                <a:lnTo>
                  <a:pt x="7932" y="1293401"/>
                </a:lnTo>
                <a:lnTo>
                  <a:pt x="10151" y="1352422"/>
                </a:lnTo>
                <a:lnTo>
                  <a:pt x="5612" y="1404657"/>
                </a:lnTo>
                <a:lnTo>
                  <a:pt x="2536" y="1455763"/>
                </a:lnTo>
                <a:lnTo>
                  <a:pt x="729" y="1505911"/>
                </a:lnTo>
                <a:lnTo>
                  <a:pt x="0" y="1555273"/>
                </a:lnTo>
                <a:lnTo>
                  <a:pt x="155" y="1604021"/>
                </a:lnTo>
                <a:lnTo>
                  <a:pt x="1003" y="1652327"/>
                </a:lnTo>
                <a:lnTo>
                  <a:pt x="2350" y="1700362"/>
                </a:lnTo>
                <a:lnTo>
                  <a:pt x="4005" y="1748298"/>
                </a:lnTo>
                <a:lnTo>
                  <a:pt x="5774" y="1796307"/>
                </a:lnTo>
                <a:lnTo>
                  <a:pt x="7466" y="1844560"/>
                </a:lnTo>
                <a:lnTo>
                  <a:pt x="8888" y="1893229"/>
                </a:lnTo>
                <a:lnTo>
                  <a:pt x="9847" y="1942486"/>
                </a:lnTo>
                <a:lnTo>
                  <a:pt x="10151" y="1992502"/>
                </a:lnTo>
                <a:lnTo>
                  <a:pt x="70415" y="1987139"/>
                </a:lnTo>
                <a:lnTo>
                  <a:pt x="128032" y="1983417"/>
                </a:lnTo>
                <a:lnTo>
                  <a:pt x="183401" y="1981168"/>
                </a:lnTo>
                <a:lnTo>
                  <a:pt x="236922" y="1980224"/>
                </a:lnTo>
                <a:lnTo>
                  <a:pt x="2589658" y="1980224"/>
                </a:lnTo>
                <a:lnTo>
                  <a:pt x="2592769" y="1937751"/>
                </a:lnTo>
                <a:lnTo>
                  <a:pt x="2596519" y="1885264"/>
                </a:lnTo>
                <a:lnTo>
                  <a:pt x="2599897" y="1834676"/>
                </a:lnTo>
                <a:lnTo>
                  <a:pt x="2602793" y="1785620"/>
                </a:lnTo>
                <a:lnTo>
                  <a:pt x="2605095" y="1737727"/>
                </a:lnTo>
                <a:lnTo>
                  <a:pt x="2606691" y="1690631"/>
                </a:lnTo>
                <a:lnTo>
                  <a:pt x="2607470" y="1643964"/>
                </a:lnTo>
                <a:lnTo>
                  <a:pt x="2607321" y="1597360"/>
                </a:lnTo>
                <a:lnTo>
                  <a:pt x="2606133" y="1550451"/>
                </a:lnTo>
                <a:lnTo>
                  <a:pt x="2603794" y="1502870"/>
                </a:lnTo>
                <a:lnTo>
                  <a:pt x="2600193" y="1454250"/>
                </a:lnTo>
                <a:lnTo>
                  <a:pt x="2595218" y="1404223"/>
                </a:lnTo>
                <a:lnTo>
                  <a:pt x="2588759" y="1352422"/>
                </a:lnTo>
                <a:lnTo>
                  <a:pt x="2592087" y="1303606"/>
                </a:lnTo>
                <a:lnTo>
                  <a:pt x="2591977" y="1246663"/>
                </a:lnTo>
                <a:lnTo>
                  <a:pt x="2590203" y="1186697"/>
                </a:lnTo>
                <a:lnTo>
                  <a:pt x="2588539" y="1128809"/>
                </a:lnTo>
                <a:lnTo>
                  <a:pt x="2588759" y="1078102"/>
                </a:lnTo>
                <a:lnTo>
                  <a:pt x="2585187" y="1030632"/>
                </a:lnTo>
                <a:lnTo>
                  <a:pt x="2583615" y="984281"/>
                </a:lnTo>
                <a:lnTo>
                  <a:pt x="2584615" y="939121"/>
                </a:lnTo>
                <a:lnTo>
                  <a:pt x="2588032" y="902927"/>
                </a:lnTo>
                <a:lnTo>
                  <a:pt x="1092360" y="902927"/>
                </a:lnTo>
                <a:lnTo>
                  <a:pt x="1041833" y="902831"/>
                </a:lnTo>
                <a:lnTo>
                  <a:pt x="1004380" y="901891"/>
                </a:lnTo>
                <a:lnTo>
                  <a:pt x="289168" y="901891"/>
                </a:lnTo>
                <a:lnTo>
                  <a:pt x="239561" y="901536"/>
                </a:lnTo>
                <a:lnTo>
                  <a:pt x="10151" y="895222"/>
                </a:lnTo>
                <a:close/>
              </a:path>
              <a:path w="2607945" h="2003425">
                <a:moveTo>
                  <a:pt x="1471310" y="894713"/>
                </a:moveTo>
                <a:lnTo>
                  <a:pt x="1423052" y="895117"/>
                </a:lnTo>
                <a:lnTo>
                  <a:pt x="1092360" y="902927"/>
                </a:lnTo>
                <a:lnTo>
                  <a:pt x="2588032" y="902927"/>
                </a:lnTo>
                <a:lnTo>
                  <a:pt x="2588744" y="895383"/>
                </a:lnTo>
                <a:lnTo>
                  <a:pt x="2459689" y="895383"/>
                </a:lnTo>
                <a:lnTo>
                  <a:pt x="1514339" y="895222"/>
                </a:lnTo>
                <a:lnTo>
                  <a:pt x="1471310" y="894713"/>
                </a:lnTo>
                <a:close/>
              </a:path>
              <a:path w="2607945" h="2003425">
                <a:moveTo>
                  <a:pt x="725075" y="883630"/>
                </a:moveTo>
                <a:lnTo>
                  <a:pt x="669113" y="884331"/>
                </a:lnTo>
                <a:lnTo>
                  <a:pt x="613688" y="886050"/>
                </a:lnTo>
                <a:lnTo>
                  <a:pt x="560382" y="888579"/>
                </a:lnTo>
                <a:lnTo>
                  <a:pt x="510780" y="891706"/>
                </a:lnTo>
                <a:lnTo>
                  <a:pt x="424652" y="898316"/>
                </a:lnTo>
                <a:lnTo>
                  <a:pt x="381386" y="900388"/>
                </a:lnTo>
                <a:lnTo>
                  <a:pt x="336334" y="901544"/>
                </a:lnTo>
                <a:lnTo>
                  <a:pt x="289168" y="901891"/>
                </a:lnTo>
                <a:lnTo>
                  <a:pt x="1004380" y="901891"/>
                </a:lnTo>
                <a:lnTo>
                  <a:pt x="995888" y="901678"/>
                </a:lnTo>
                <a:lnTo>
                  <a:pt x="955750" y="899224"/>
                </a:lnTo>
                <a:lnTo>
                  <a:pt x="923895" y="895374"/>
                </a:lnTo>
                <a:lnTo>
                  <a:pt x="880360" y="889745"/>
                </a:lnTo>
                <a:lnTo>
                  <a:pt x="832281" y="886128"/>
                </a:lnTo>
                <a:lnTo>
                  <a:pt x="779992" y="884159"/>
                </a:lnTo>
                <a:lnTo>
                  <a:pt x="725075" y="883630"/>
                </a:lnTo>
                <a:close/>
              </a:path>
              <a:path w="2607945" h="2003425">
                <a:moveTo>
                  <a:pt x="2588759" y="895222"/>
                </a:moveTo>
                <a:lnTo>
                  <a:pt x="2459689" y="895383"/>
                </a:lnTo>
                <a:lnTo>
                  <a:pt x="2588744" y="895383"/>
                </a:lnTo>
                <a:lnTo>
                  <a:pt x="2588759" y="895222"/>
                </a:lnTo>
                <a:close/>
              </a:path>
              <a:path w="2607945" h="2003425">
                <a:moveTo>
                  <a:pt x="1599683" y="0"/>
                </a:moveTo>
                <a:lnTo>
                  <a:pt x="1596393" y="47688"/>
                </a:lnTo>
                <a:lnTo>
                  <a:pt x="1592917" y="95338"/>
                </a:lnTo>
                <a:lnTo>
                  <a:pt x="1589189" y="143077"/>
                </a:lnTo>
                <a:lnTo>
                  <a:pt x="1585144" y="191035"/>
                </a:lnTo>
                <a:lnTo>
                  <a:pt x="1580717" y="239343"/>
                </a:lnTo>
                <a:lnTo>
                  <a:pt x="1575844" y="288130"/>
                </a:lnTo>
                <a:lnTo>
                  <a:pt x="1570460" y="337524"/>
                </a:lnTo>
                <a:lnTo>
                  <a:pt x="1564500" y="387657"/>
                </a:lnTo>
                <a:lnTo>
                  <a:pt x="1557900" y="438657"/>
                </a:lnTo>
                <a:lnTo>
                  <a:pt x="1551016" y="489122"/>
                </a:lnTo>
                <a:lnTo>
                  <a:pt x="1544405" y="538092"/>
                </a:lnTo>
                <a:lnTo>
                  <a:pt x="1538059" y="587143"/>
                </a:lnTo>
                <a:lnTo>
                  <a:pt x="1532407" y="634224"/>
                </a:lnTo>
                <a:lnTo>
                  <a:pt x="1527225" y="682723"/>
                </a:lnTo>
                <a:lnTo>
                  <a:pt x="1522725" y="732404"/>
                </a:lnTo>
                <a:lnTo>
                  <a:pt x="1519009" y="783935"/>
                </a:lnTo>
                <a:lnTo>
                  <a:pt x="1516180" y="837985"/>
                </a:lnTo>
                <a:lnTo>
                  <a:pt x="1514339" y="895222"/>
                </a:lnTo>
                <a:lnTo>
                  <a:pt x="2158991" y="895222"/>
                </a:lnTo>
                <a:lnTo>
                  <a:pt x="2127211" y="842046"/>
                </a:lnTo>
                <a:lnTo>
                  <a:pt x="2098606" y="793568"/>
                </a:lnTo>
                <a:lnTo>
                  <a:pt x="2047615" y="706763"/>
                </a:lnTo>
                <a:lnTo>
                  <a:pt x="2023577" y="666464"/>
                </a:lnTo>
                <a:lnTo>
                  <a:pt x="1999410" y="626919"/>
                </a:lnTo>
                <a:lnTo>
                  <a:pt x="1974287" y="587143"/>
                </a:lnTo>
                <a:lnTo>
                  <a:pt x="1947382" y="546149"/>
                </a:lnTo>
                <a:lnTo>
                  <a:pt x="1917870" y="502952"/>
                </a:lnTo>
                <a:lnTo>
                  <a:pt x="1884925" y="456564"/>
                </a:lnTo>
                <a:lnTo>
                  <a:pt x="1854657" y="414626"/>
                </a:lnTo>
                <a:lnTo>
                  <a:pt x="1826991" y="375945"/>
                </a:lnTo>
                <a:lnTo>
                  <a:pt x="1801349" y="339464"/>
                </a:lnTo>
                <a:lnTo>
                  <a:pt x="1777153" y="304126"/>
                </a:lnTo>
                <a:lnTo>
                  <a:pt x="1753824" y="268875"/>
                </a:lnTo>
                <a:lnTo>
                  <a:pt x="1730784" y="232653"/>
                </a:lnTo>
                <a:lnTo>
                  <a:pt x="1707455" y="194404"/>
                </a:lnTo>
                <a:lnTo>
                  <a:pt x="1683258" y="153071"/>
                </a:lnTo>
                <a:lnTo>
                  <a:pt x="1657616" y="107597"/>
                </a:lnTo>
                <a:lnTo>
                  <a:pt x="1629951" y="56926"/>
                </a:lnTo>
                <a:lnTo>
                  <a:pt x="1599683" y="0"/>
                </a:lnTo>
                <a:close/>
              </a:path>
              <a:path w="2607945" h="2003425">
                <a:moveTo>
                  <a:pt x="2268987" y="894990"/>
                </a:moveTo>
                <a:lnTo>
                  <a:pt x="2158991" y="895222"/>
                </a:lnTo>
                <a:lnTo>
                  <a:pt x="2378741" y="895222"/>
                </a:lnTo>
                <a:lnTo>
                  <a:pt x="2268987" y="89499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9539" y="4131690"/>
            <a:ext cx="2590800" cy="2000885"/>
          </a:xfrm>
          <a:custGeom>
            <a:avLst/>
            <a:gdLst/>
            <a:ahLst/>
            <a:cxnLst/>
            <a:rect l="l" t="t" r="r" b="b"/>
            <a:pathLst>
              <a:path w="2590800" h="2000885">
                <a:moveTo>
                  <a:pt x="5450" y="895222"/>
                </a:moveTo>
                <a:lnTo>
                  <a:pt x="66253" y="899104"/>
                </a:lnTo>
                <a:lnTo>
                  <a:pt x="118774" y="901770"/>
                </a:lnTo>
                <a:lnTo>
                  <a:pt x="165230" y="903352"/>
                </a:lnTo>
                <a:lnTo>
                  <a:pt x="207837" y="903982"/>
                </a:lnTo>
                <a:lnTo>
                  <a:pt x="248813" y="903795"/>
                </a:lnTo>
                <a:lnTo>
                  <a:pt x="290377" y="902922"/>
                </a:lnTo>
                <a:lnTo>
                  <a:pt x="334744" y="901495"/>
                </a:lnTo>
                <a:lnTo>
                  <a:pt x="384133" y="899648"/>
                </a:lnTo>
                <a:lnTo>
                  <a:pt x="440761" y="897513"/>
                </a:lnTo>
                <a:lnTo>
                  <a:pt x="506846" y="895222"/>
                </a:lnTo>
                <a:lnTo>
                  <a:pt x="573883" y="893076"/>
                </a:lnTo>
                <a:lnTo>
                  <a:pt x="632948" y="891309"/>
                </a:lnTo>
                <a:lnTo>
                  <a:pt x="685620" y="889958"/>
                </a:lnTo>
                <a:lnTo>
                  <a:pt x="733483" y="889059"/>
                </a:lnTo>
                <a:lnTo>
                  <a:pt x="778118" y="888650"/>
                </a:lnTo>
                <a:lnTo>
                  <a:pt x="821107" y="888767"/>
                </a:lnTo>
                <a:lnTo>
                  <a:pt x="864032" y="889446"/>
                </a:lnTo>
                <a:lnTo>
                  <a:pt x="908475" y="890724"/>
                </a:lnTo>
                <a:lnTo>
                  <a:pt x="956017" y="892637"/>
                </a:lnTo>
                <a:lnTo>
                  <a:pt x="1008242" y="895222"/>
                </a:lnTo>
                <a:lnTo>
                  <a:pt x="1063539" y="897465"/>
                </a:lnTo>
                <a:lnTo>
                  <a:pt x="1118933" y="898502"/>
                </a:lnTo>
                <a:lnTo>
                  <a:pt x="1173958" y="898599"/>
                </a:lnTo>
                <a:lnTo>
                  <a:pt x="1228149" y="898021"/>
                </a:lnTo>
                <a:lnTo>
                  <a:pt x="1281038" y="897032"/>
                </a:lnTo>
                <a:lnTo>
                  <a:pt x="1332159" y="895899"/>
                </a:lnTo>
                <a:lnTo>
                  <a:pt x="1381046" y="894886"/>
                </a:lnTo>
                <a:lnTo>
                  <a:pt x="1427232" y="894259"/>
                </a:lnTo>
                <a:lnTo>
                  <a:pt x="1470251" y="894283"/>
                </a:lnTo>
                <a:lnTo>
                  <a:pt x="1509638" y="895222"/>
                </a:lnTo>
                <a:lnTo>
                  <a:pt x="1509859" y="838553"/>
                </a:lnTo>
                <a:lnTo>
                  <a:pt x="1513311" y="782752"/>
                </a:lnTo>
                <a:lnTo>
                  <a:pt x="1519092" y="728189"/>
                </a:lnTo>
                <a:lnTo>
                  <a:pt x="1526303" y="675236"/>
                </a:lnTo>
                <a:lnTo>
                  <a:pt x="1534045" y="624260"/>
                </a:lnTo>
                <a:lnTo>
                  <a:pt x="1541416" y="575634"/>
                </a:lnTo>
                <a:lnTo>
                  <a:pt x="1547517" y="529726"/>
                </a:lnTo>
                <a:lnTo>
                  <a:pt x="1551448" y="486908"/>
                </a:lnTo>
                <a:lnTo>
                  <a:pt x="1552310" y="447547"/>
                </a:lnTo>
                <a:lnTo>
                  <a:pt x="1553238" y="407586"/>
                </a:lnTo>
                <a:lnTo>
                  <a:pt x="1557336" y="363197"/>
                </a:lnTo>
                <a:lnTo>
                  <a:pt x="1563655" y="315232"/>
                </a:lnTo>
                <a:lnTo>
                  <a:pt x="1571244" y="264543"/>
                </a:lnTo>
                <a:lnTo>
                  <a:pt x="1579152" y="211979"/>
                </a:lnTo>
                <a:lnTo>
                  <a:pt x="1586430" y="158392"/>
                </a:lnTo>
                <a:lnTo>
                  <a:pt x="1592128" y="104633"/>
                </a:lnTo>
                <a:lnTo>
                  <a:pt x="1595295" y="51551"/>
                </a:lnTo>
                <a:lnTo>
                  <a:pt x="1594982" y="0"/>
                </a:lnTo>
                <a:lnTo>
                  <a:pt x="1631865" y="48086"/>
                </a:lnTo>
                <a:lnTo>
                  <a:pt x="1664261" y="93516"/>
                </a:lnTo>
                <a:lnTo>
                  <a:pt x="1692936" y="136734"/>
                </a:lnTo>
                <a:lnTo>
                  <a:pt x="1718655" y="178190"/>
                </a:lnTo>
                <a:lnTo>
                  <a:pt x="1742184" y="218329"/>
                </a:lnTo>
                <a:lnTo>
                  <a:pt x="1764288" y="257600"/>
                </a:lnTo>
                <a:lnTo>
                  <a:pt x="1785733" y="296448"/>
                </a:lnTo>
                <a:lnTo>
                  <a:pt x="1807283" y="335321"/>
                </a:lnTo>
                <a:lnTo>
                  <a:pt x="1829705" y="374667"/>
                </a:lnTo>
                <a:lnTo>
                  <a:pt x="1853763" y="414933"/>
                </a:lnTo>
                <a:lnTo>
                  <a:pt x="1880224" y="456564"/>
                </a:lnTo>
                <a:lnTo>
                  <a:pt x="1910944" y="504124"/>
                </a:lnTo>
                <a:lnTo>
                  <a:pt x="1941535" y="552879"/>
                </a:lnTo>
                <a:lnTo>
                  <a:pt x="1971770" y="602073"/>
                </a:lnTo>
                <a:lnTo>
                  <a:pt x="2001420" y="650950"/>
                </a:lnTo>
                <a:lnTo>
                  <a:pt x="2030258" y="698753"/>
                </a:lnTo>
                <a:lnTo>
                  <a:pt x="2058056" y="744729"/>
                </a:lnTo>
                <a:lnTo>
                  <a:pt x="2084586" y="788119"/>
                </a:lnTo>
                <a:lnTo>
                  <a:pt x="2109620" y="828169"/>
                </a:lnTo>
                <a:lnTo>
                  <a:pt x="2132931" y="864122"/>
                </a:lnTo>
                <a:lnTo>
                  <a:pt x="2154290" y="895222"/>
                </a:lnTo>
                <a:lnTo>
                  <a:pt x="2224169" y="892118"/>
                </a:lnTo>
                <a:lnTo>
                  <a:pt x="2279841" y="890150"/>
                </a:lnTo>
                <a:lnTo>
                  <a:pt x="2326101" y="889195"/>
                </a:lnTo>
                <a:lnTo>
                  <a:pt x="2367745" y="889126"/>
                </a:lnTo>
                <a:lnTo>
                  <a:pt x="2409567" y="889820"/>
                </a:lnTo>
                <a:lnTo>
                  <a:pt x="2456363" y="891151"/>
                </a:lnTo>
                <a:lnTo>
                  <a:pt x="2512928" y="892993"/>
                </a:lnTo>
                <a:lnTo>
                  <a:pt x="2584058" y="895222"/>
                </a:lnTo>
                <a:lnTo>
                  <a:pt x="2582022" y="954158"/>
                </a:lnTo>
                <a:lnTo>
                  <a:pt x="2583391" y="1003903"/>
                </a:lnTo>
                <a:lnTo>
                  <a:pt x="2585094" y="1045027"/>
                </a:lnTo>
                <a:lnTo>
                  <a:pt x="2584058" y="1078102"/>
                </a:lnTo>
                <a:lnTo>
                  <a:pt x="2586569" y="1139575"/>
                </a:lnTo>
                <a:lnTo>
                  <a:pt x="2585649" y="1200339"/>
                </a:lnTo>
                <a:lnTo>
                  <a:pt x="2583472" y="1257800"/>
                </a:lnTo>
                <a:lnTo>
                  <a:pt x="2582217" y="1309360"/>
                </a:lnTo>
                <a:lnTo>
                  <a:pt x="2584058" y="1352422"/>
                </a:lnTo>
                <a:lnTo>
                  <a:pt x="2587724" y="1408464"/>
                </a:lnTo>
                <a:lnTo>
                  <a:pt x="2589716" y="1462198"/>
                </a:lnTo>
                <a:lnTo>
                  <a:pt x="2590322" y="1513943"/>
                </a:lnTo>
                <a:lnTo>
                  <a:pt x="2589833" y="1564021"/>
                </a:lnTo>
                <a:lnTo>
                  <a:pt x="2588539" y="1612752"/>
                </a:lnTo>
                <a:lnTo>
                  <a:pt x="2586731" y="1660455"/>
                </a:lnTo>
                <a:lnTo>
                  <a:pt x="2584699" y="1707451"/>
                </a:lnTo>
                <a:lnTo>
                  <a:pt x="2582733" y="1754059"/>
                </a:lnTo>
                <a:lnTo>
                  <a:pt x="2581123" y="1800601"/>
                </a:lnTo>
                <a:lnTo>
                  <a:pt x="2580161" y="1847396"/>
                </a:lnTo>
                <a:lnTo>
                  <a:pt x="2580136" y="1894765"/>
                </a:lnTo>
                <a:lnTo>
                  <a:pt x="2581338" y="1943027"/>
                </a:lnTo>
                <a:lnTo>
                  <a:pt x="2584058" y="1992502"/>
                </a:lnTo>
                <a:lnTo>
                  <a:pt x="2531358" y="1992007"/>
                </a:lnTo>
                <a:lnTo>
                  <a:pt x="2481331" y="1991097"/>
                </a:lnTo>
                <a:lnTo>
                  <a:pt x="2432494" y="1990050"/>
                </a:lnTo>
                <a:lnTo>
                  <a:pt x="2383366" y="1989145"/>
                </a:lnTo>
                <a:lnTo>
                  <a:pt x="2332464" y="1988659"/>
                </a:lnTo>
                <a:lnTo>
                  <a:pt x="2278305" y="1988872"/>
                </a:lnTo>
                <a:lnTo>
                  <a:pt x="2219408" y="1990060"/>
                </a:lnTo>
                <a:lnTo>
                  <a:pt x="2154290" y="1992502"/>
                </a:lnTo>
                <a:lnTo>
                  <a:pt x="2102782" y="1994306"/>
                </a:lnTo>
                <a:lnTo>
                  <a:pt x="2049367" y="1994870"/>
                </a:lnTo>
                <a:lnTo>
                  <a:pt x="1994651" y="1994451"/>
                </a:lnTo>
                <a:lnTo>
                  <a:pt x="1939241" y="1993304"/>
                </a:lnTo>
                <a:lnTo>
                  <a:pt x="1883747" y="1991686"/>
                </a:lnTo>
                <a:lnTo>
                  <a:pt x="1828775" y="1989853"/>
                </a:lnTo>
                <a:lnTo>
                  <a:pt x="1774932" y="1988060"/>
                </a:lnTo>
                <a:lnTo>
                  <a:pt x="1722828" y="1986565"/>
                </a:lnTo>
                <a:lnTo>
                  <a:pt x="1673068" y="1985622"/>
                </a:lnTo>
                <a:lnTo>
                  <a:pt x="1626262" y="1985488"/>
                </a:lnTo>
                <a:lnTo>
                  <a:pt x="1583017" y="1986420"/>
                </a:lnTo>
                <a:lnTo>
                  <a:pt x="1543939" y="1988673"/>
                </a:lnTo>
                <a:lnTo>
                  <a:pt x="1509638" y="1992502"/>
                </a:lnTo>
                <a:lnTo>
                  <a:pt x="1467091" y="1992049"/>
                </a:lnTo>
                <a:lnTo>
                  <a:pt x="1425023" y="1992815"/>
                </a:lnTo>
                <a:lnTo>
                  <a:pt x="1382746" y="1994381"/>
                </a:lnTo>
                <a:lnTo>
                  <a:pt x="1339574" y="1996328"/>
                </a:lnTo>
                <a:lnTo>
                  <a:pt x="1294817" y="1998237"/>
                </a:lnTo>
                <a:lnTo>
                  <a:pt x="1247790" y="1999686"/>
                </a:lnTo>
                <a:lnTo>
                  <a:pt x="1197805" y="2000257"/>
                </a:lnTo>
                <a:lnTo>
                  <a:pt x="1144174" y="1999530"/>
                </a:lnTo>
                <a:lnTo>
                  <a:pt x="1086211" y="1997085"/>
                </a:lnTo>
                <a:lnTo>
                  <a:pt x="1023228" y="1992502"/>
                </a:lnTo>
                <a:lnTo>
                  <a:pt x="960360" y="1987721"/>
                </a:lnTo>
                <a:lnTo>
                  <a:pt x="902563" y="1984767"/>
                </a:lnTo>
                <a:lnTo>
                  <a:pt x="848998" y="1983353"/>
                </a:lnTo>
                <a:lnTo>
                  <a:pt x="798822" y="1983194"/>
                </a:lnTo>
                <a:lnTo>
                  <a:pt x="751194" y="1984001"/>
                </a:lnTo>
                <a:lnTo>
                  <a:pt x="705273" y="1985489"/>
                </a:lnTo>
                <a:lnTo>
                  <a:pt x="660217" y="1987370"/>
                </a:lnTo>
                <a:lnTo>
                  <a:pt x="615186" y="1989357"/>
                </a:lnTo>
                <a:lnTo>
                  <a:pt x="569338" y="1991163"/>
                </a:lnTo>
                <a:lnTo>
                  <a:pt x="521832" y="1992502"/>
                </a:lnTo>
                <a:lnTo>
                  <a:pt x="473810" y="1992984"/>
                </a:lnTo>
                <a:lnTo>
                  <a:pt x="426517" y="1992599"/>
                </a:lnTo>
                <a:lnTo>
                  <a:pt x="379377" y="1991632"/>
                </a:lnTo>
                <a:lnTo>
                  <a:pt x="331817" y="1990368"/>
                </a:lnTo>
                <a:lnTo>
                  <a:pt x="283262" y="1989093"/>
                </a:lnTo>
                <a:lnTo>
                  <a:pt x="233137" y="1988090"/>
                </a:lnTo>
                <a:lnTo>
                  <a:pt x="180868" y="1987644"/>
                </a:lnTo>
                <a:lnTo>
                  <a:pt x="125880" y="1988041"/>
                </a:lnTo>
                <a:lnTo>
                  <a:pt x="67599" y="1989566"/>
                </a:lnTo>
                <a:lnTo>
                  <a:pt x="5450" y="1992502"/>
                </a:lnTo>
                <a:lnTo>
                  <a:pt x="2622" y="1935016"/>
                </a:lnTo>
                <a:lnTo>
                  <a:pt x="883" y="1883059"/>
                </a:lnTo>
                <a:lnTo>
                  <a:pt x="65" y="1835498"/>
                </a:lnTo>
                <a:lnTo>
                  <a:pt x="0" y="1791200"/>
                </a:lnTo>
                <a:lnTo>
                  <a:pt x="518" y="1749033"/>
                </a:lnTo>
                <a:lnTo>
                  <a:pt x="1451" y="1707863"/>
                </a:lnTo>
                <a:lnTo>
                  <a:pt x="2631" y="1666557"/>
                </a:lnTo>
                <a:lnTo>
                  <a:pt x="3889" y="1623982"/>
                </a:lnTo>
                <a:lnTo>
                  <a:pt x="5056" y="1579006"/>
                </a:lnTo>
                <a:lnTo>
                  <a:pt x="5965" y="1530495"/>
                </a:lnTo>
                <a:lnTo>
                  <a:pt x="6445" y="1477316"/>
                </a:lnTo>
                <a:lnTo>
                  <a:pt x="6330" y="1418336"/>
                </a:lnTo>
                <a:lnTo>
                  <a:pt x="5450" y="1352422"/>
                </a:lnTo>
                <a:lnTo>
                  <a:pt x="6815" y="1298961"/>
                </a:lnTo>
                <a:lnTo>
                  <a:pt x="8083" y="1240957"/>
                </a:lnTo>
                <a:lnTo>
                  <a:pt x="8668" y="1182253"/>
                </a:lnTo>
                <a:lnTo>
                  <a:pt x="7986" y="1126688"/>
                </a:lnTo>
                <a:lnTo>
                  <a:pt x="5450" y="1078102"/>
                </a:lnTo>
                <a:lnTo>
                  <a:pt x="6753" y="1019542"/>
                </a:lnTo>
                <a:lnTo>
                  <a:pt x="4354" y="974804"/>
                </a:lnTo>
                <a:lnTo>
                  <a:pt x="2503" y="935995"/>
                </a:lnTo>
                <a:lnTo>
                  <a:pt x="5450" y="895222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99582" y="5239969"/>
            <a:ext cx="2248535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3175" algn="ctr">
              <a:lnSpc>
                <a:spcPct val="99700"/>
              </a:lnSpc>
              <a:spcBef>
                <a:spcPts val="110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zones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reside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stores 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(obj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store,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databases,</a:t>
            </a:r>
            <a:r>
              <a:rPr sz="1400" spc="-3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etc)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04318" y="4511294"/>
            <a:ext cx="2585720" cy="1624965"/>
          </a:xfrm>
          <a:custGeom>
            <a:avLst/>
            <a:gdLst/>
            <a:ahLst/>
            <a:cxnLst/>
            <a:rect l="l" t="t" r="r" b="b"/>
            <a:pathLst>
              <a:path w="2585720" h="1624964">
                <a:moveTo>
                  <a:pt x="1579455" y="1612899"/>
                </a:moveTo>
                <a:lnTo>
                  <a:pt x="1078059" y="1612899"/>
                </a:lnTo>
                <a:lnTo>
                  <a:pt x="1134319" y="1618264"/>
                </a:lnTo>
                <a:lnTo>
                  <a:pt x="1185044" y="1621855"/>
                </a:lnTo>
                <a:lnTo>
                  <a:pt x="1231798" y="1623889"/>
                </a:lnTo>
                <a:lnTo>
                  <a:pt x="1276148" y="1624586"/>
                </a:lnTo>
                <a:lnTo>
                  <a:pt x="1319660" y="1624163"/>
                </a:lnTo>
                <a:lnTo>
                  <a:pt x="1363900" y="1622839"/>
                </a:lnTo>
                <a:lnTo>
                  <a:pt x="1579455" y="1612899"/>
                </a:lnTo>
                <a:close/>
              </a:path>
              <a:path w="2585720" h="1624964">
                <a:moveTo>
                  <a:pt x="1599390" y="1612250"/>
                </a:moveTo>
                <a:lnTo>
                  <a:pt x="394962" y="1612250"/>
                </a:lnTo>
                <a:lnTo>
                  <a:pt x="433407" y="1612899"/>
                </a:lnTo>
                <a:lnTo>
                  <a:pt x="473537" y="1616312"/>
                </a:lnTo>
                <a:lnTo>
                  <a:pt x="514023" y="1618979"/>
                </a:lnTo>
                <a:lnTo>
                  <a:pt x="555197" y="1620949"/>
                </a:lnTo>
                <a:lnTo>
                  <a:pt x="597393" y="1622270"/>
                </a:lnTo>
                <a:lnTo>
                  <a:pt x="640943" y="1622990"/>
                </a:lnTo>
                <a:lnTo>
                  <a:pt x="686181" y="1623157"/>
                </a:lnTo>
                <a:lnTo>
                  <a:pt x="783050" y="1622026"/>
                </a:lnTo>
                <a:lnTo>
                  <a:pt x="1078059" y="1612899"/>
                </a:lnTo>
                <a:lnTo>
                  <a:pt x="1579455" y="1612899"/>
                </a:lnTo>
                <a:lnTo>
                  <a:pt x="1599390" y="1612250"/>
                </a:lnTo>
                <a:close/>
              </a:path>
              <a:path w="2585720" h="1624964">
                <a:moveTo>
                  <a:pt x="45119" y="514838"/>
                </a:moveTo>
                <a:lnTo>
                  <a:pt x="3639" y="515619"/>
                </a:lnTo>
                <a:lnTo>
                  <a:pt x="4603" y="559357"/>
                </a:lnTo>
                <a:lnTo>
                  <a:pt x="4639" y="604631"/>
                </a:lnTo>
                <a:lnTo>
                  <a:pt x="4085" y="647047"/>
                </a:lnTo>
                <a:lnTo>
                  <a:pt x="3639" y="698499"/>
                </a:lnTo>
                <a:lnTo>
                  <a:pt x="1176" y="751084"/>
                </a:lnTo>
                <a:lnTo>
                  <a:pt x="0" y="810075"/>
                </a:lnTo>
                <a:lnTo>
                  <a:pt x="54" y="870206"/>
                </a:lnTo>
                <a:lnTo>
                  <a:pt x="1286" y="926209"/>
                </a:lnTo>
                <a:lnTo>
                  <a:pt x="3639" y="972819"/>
                </a:lnTo>
                <a:lnTo>
                  <a:pt x="9133" y="1042062"/>
                </a:lnTo>
                <a:lnTo>
                  <a:pt x="11968" y="1079811"/>
                </a:lnTo>
                <a:lnTo>
                  <a:pt x="14639" y="1119875"/>
                </a:lnTo>
                <a:lnTo>
                  <a:pt x="16978" y="1162425"/>
                </a:lnTo>
                <a:lnTo>
                  <a:pt x="18818" y="1207632"/>
                </a:lnTo>
                <a:lnTo>
                  <a:pt x="19990" y="1255667"/>
                </a:lnTo>
                <a:lnTo>
                  <a:pt x="20329" y="1306704"/>
                </a:lnTo>
                <a:lnTo>
                  <a:pt x="19665" y="1360912"/>
                </a:lnTo>
                <a:lnTo>
                  <a:pt x="17831" y="1418465"/>
                </a:lnTo>
                <a:lnTo>
                  <a:pt x="14661" y="1479532"/>
                </a:lnTo>
                <a:lnTo>
                  <a:pt x="9986" y="1544287"/>
                </a:lnTo>
                <a:lnTo>
                  <a:pt x="3639" y="1612899"/>
                </a:lnTo>
                <a:lnTo>
                  <a:pt x="41557" y="1617606"/>
                </a:lnTo>
                <a:lnTo>
                  <a:pt x="86719" y="1619796"/>
                </a:lnTo>
                <a:lnTo>
                  <a:pt x="137073" y="1620045"/>
                </a:lnTo>
                <a:lnTo>
                  <a:pt x="190570" y="1618927"/>
                </a:lnTo>
                <a:lnTo>
                  <a:pt x="349405" y="1613101"/>
                </a:lnTo>
                <a:lnTo>
                  <a:pt x="394962" y="1612250"/>
                </a:lnTo>
                <a:lnTo>
                  <a:pt x="1599390" y="1612250"/>
                </a:lnTo>
                <a:lnTo>
                  <a:pt x="1640319" y="1610916"/>
                </a:lnTo>
                <a:lnTo>
                  <a:pt x="1691099" y="1610144"/>
                </a:lnTo>
                <a:lnTo>
                  <a:pt x="2160406" y="1610144"/>
                </a:lnTo>
                <a:lnTo>
                  <a:pt x="2310158" y="1606067"/>
                </a:lnTo>
                <a:lnTo>
                  <a:pt x="2357679" y="1605337"/>
                </a:lnTo>
                <a:lnTo>
                  <a:pt x="2581971" y="1605211"/>
                </a:lnTo>
                <a:lnTo>
                  <a:pt x="2580228" y="1556578"/>
                </a:lnTo>
                <a:lnTo>
                  <a:pt x="2578863" y="1500857"/>
                </a:lnTo>
                <a:lnTo>
                  <a:pt x="2578064" y="1445896"/>
                </a:lnTo>
                <a:lnTo>
                  <a:pt x="2577746" y="1391852"/>
                </a:lnTo>
                <a:lnTo>
                  <a:pt x="2577821" y="1338884"/>
                </a:lnTo>
                <a:lnTo>
                  <a:pt x="2578204" y="1287149"/>
                </a:lnTo>
                <a:lnTo>
                  <a:pt x="2578809" y="1236806"/>
                </a:lnTo>
                <a:lnTo>
                  <a:pt x="2579548" y="1188012"/>
                </a:lnTo>
                <a:lnTo>
                  <a:pt x="2581087" y="1095706"/>
                </a:lnTo>
                <a:lnTo>
                  <a:pt x="2581713" y="1052509"/>
                </a:lnTo>
                <a:lnTo>
                  <a:pt x="2582128" y="1011494"/>
                </a:lnTo>
                <a:lnTo>
                  <a:pt x="2582247" y="972819"/>
                </a:lnTo>
                <a:lnTo>
                  <a:pt x="2585490" y="906141"/>
                </a:lnTo>
                <a:lnTo>
                  <a:pt x="2584021" y="844566"/>
                </a:lnTo>
                <a:lnTo>
                  <a:pt x="2580930" y="788897"/>
                </a:lnTo>
                <a:lnTo>
                  <a:pt x="2579309" y="739940"/>
                </a:lnTo>
                <a:lnTo>
                  <a:pt x="2582247" y="698499"/>
                </a:lnTo>
                <a:lnTo>
                  <a:pt x="2584890" y="650404"/>
                </a:lnTo>
                <a:lnTo>
                  <a:pt x="2583771" y="604154"/>
                </a:lnTo>
                <a:lnTo>
                  <a:pt x="2581890" y="559357"/>
                </a:lnTo>
                <a:lnTo>
                  <a:pt x="2582143" y="528385"/>
                </a:lnTo>
                <a:lnTo>
                  <a:pt x="1285218" y="528383"/>
                </a:lnTo>
                <a:lnTo>
                  <a:pt x="1237107" y="527237"/>
                </a:lnTo>
                <a:lnTo>
                  <a:pt x="1187187" y="524812"/>
                </a:lnTo>
                <a:lnTo>
                  <a:pt x="1134509" y="520982"/>
                </a:lnTo>
                <a:lnTo>
                  <a:pt x="1128815" y="520442"/>
                </a:lnTo>
                <a:lnTo>
                  <a:pt x="340788" y="520442"/>
                </a:lnTo>
                <a:lnTo>
                  <a:pt x="281821" y="520107"/>
                </a:lnTo>
                <a:lnTo>
                  <a:pt x="97258" y="515512"/>
                </a:lnTo>
                <a:lnTo>
                  <a:pt x="45119" y="514838"/>
                </a:lnTo>
                <a:close/>
              </a:path>
              <a:path w="2585720" h="1624964">
                <a:moveTo>
                  <a:pt x="2160406" y="1610144"/>
                </a:moveTo>
                <a:lnTo>
                  <a:pt x="1691099" y="1610144"/>
                </a:lnTo>
                <a:lnTo>
                  <a:pt x="1734558" y="1610295"/>
                </a:lnTo>
                <a:lnTo>
                  <a:pt x="1890439" y="1614344"/>
                </a:lnTo>
                <a:lnTo>
                  <a:pt x="1938737" y="1614771"/>
                </a:lnTo>
                <a:lnTo>
                  <a:pt x="1996291" y="1614386"/>
                </a:lnTo>
                <a:lnTo>
                  <a:pt x="2160406" y="1610144"/>
                </a:lnTo>
                <a:close/>
              </a:path>
              <a:path w="2585720" h="1624964">
                <a:moveTo>
                  <a:pt x="2581971" y="1605211"/>
                </a:moveTo>
                <a:lnTo>
                  <a:pt x="2402510" y="1605211"/>
                </a:lnTo>
                <a:lnTo>
                  <a:pt x="2446017" y="1605798"/>
                </a:lnTo>
                <a:lnTo>
                  <a:pt x="2489565" y="1607203"/>
                </a:lnTo>
                <a:lnTo>
                  <a:pt x="2534520" y="1609535"/>
                </a:lnTo>
                <a:lnTo>
                  <a:pt x="2582247" y="1612899"/>
                </a:lnTo>
                <a:lnTo>
                  <a:pt x="2581971" y="1605211"/>
                </a:lnTo>
                <a:close/>
              </a:path>
              <a:path w="2585720" h="1624964">
                <a:moveTo>
                  <a:pt x="1824083" y="509182"/>
                </a:moveTo>
                <a:lnTo>
                  <a:pt x="1769475" y="509275"/>
                </a:lnTo>
                <a:lnTo>
                  <a:pt x="1713127" y="510243"/>
                </a:lnTo>
                <a:lnTo>
                  <a:pt x="1654846" y="512290"/>
                </a:lnTo>
                <a:lnTo>
                  <a:pt x="1429472" y="525445"/>
                </a:lnTo>
                <a:lnTo>
                  <a:pt x="1380451" y="527360"/>
                </a:lnTo>
                <a:lnTo>
                  <a:pt x="1332726" y="528383"/>
                </a:lnTo>
                <a:lnTo>
                  <a:pt x="1285282" y="528385"/>
                </a:lnTo>
                <a:lnTo>
                  <a:pt x="2582143" y="528385"/>
                </a:lnTo>
                <a:lnTo>
                  <a:pt x="2582174" y="524509"/>
                </a:lnTo>
                <a:lnTo>
                  <a:pt x="2437415" y="524509"/>
                </a:lnTo>
                <a:lnTo>
                  <a:pt x="2387153" y="524118"/>
                </a:lnTo>
                <a:lnTo>
                  <a:pt x="2336082" y="522738"/>
                </a:lnTo>
                <a:lnTo>
                  <a:pt x="2179130" y="516811"/>
                </a:lnTo>
                <a:lnTo>
                  <a:pt x="1877143" y="509762"/>
                </a:lnTo>
                <a:lnTo>
                  <a:pt x="1824083" y="509182"/>
                </a:lnTo>
                <a:close/>
              </a:path>
              <a:path w="2585720" h="1624964">
                <a:moveTo>
                  <a:pt x="2582247" y="515619"/>
                </a:moveTo>
                <a:lnTo>
                  <a:pt x="2535073" y="520674"/>
                </a:lnTo>
                <a:lnTo>
                  <a:pt x="2486759" y="523500"/>
                </a:lnTo>
                <a:lnTo>
                  <a:pt x="2437415" y="524509"/>
                </a:lnTo>
                <a:lnTo>
                  <a:pt x="2582174" y="524509"/>
                </a:lnTo>
                <a:lnTo>
                  <a:pt x="2582247" y="515619"/>
                </a:lnTo>
                <a:close/>
              </a:path>
              <a:path w="2585720" h="1624964">
                <a:moveTo>
                  <a:pt x="310852" y="0"/>
                </a:moveTo>
                <a:lnTo>
                  <a:pt x="325321" y="70072"/>
                </a:lnTo>
                <a:lnTo>
                  <a:pt x="338886" y="130556"/>
                </a:lnTo>
                <a:lnTo>
                  <a:pt x="351701" y="183502"/>
                </a:lnTo>
                <a:lnTo>
                  <a:pt x="363922" y="230967"/>
                </a:lnTo>
                <a:lnTo>
                  <a:pt x="375701" y="275002"/>
                </a:lnTo>
                <a:lnTo>
                  <a:pt x="387195" y="317662"/>
                </a:lnTo>
                <a:lnTo>
                  <a:pt x="398558" y="361000"/>
                </a:lnTo>
                <a:lnTo>
                  <a:pt x="409944" y="407070"/>
                </a:lnTo>
                <a:lnTo>
                  <a:pt x="421509" y="457925"/>
                </a:lnTo>
                <a:lnTo>
                  <a:pt x="433407" y="515619"/>
                </a:lnTo>
                <a:lnTo>
                  <a:pt x="392510" y="519151"/>
                </a:lnTo>
                <a:lnTo>
                  <a:pt x="340788" y="520442"/>
                </a:lnTo>
                <a:lnTo>
                  <a:pt x="1128815" y="520442"/>
                </a:lnTo>
                <a:lnTo>
                  <a:pt x="1078059" y="515619"/>
                </a:lnTo>
                <a:lnTo>
                  <a:pt x="1017311" y="481724"/>
                </a:lnTo>
                <a:lnTo>
                  <a:pt x="963676" y="450610"/>
                </a:lnTo>
                <a:lnTo>
                  <a:pt x="916139" y="421710"/>
                </a:lnTo>
                <a:lnTo>
                  <a:pt x="873685" y="394456"/>
                </a:lnTo>
                <a:lnTo>
                  <a:pt x="835299" y="368281"/>
                </a:lnTo>
                <a:lnTo>
                  <a:pt x="799966" y="342617"/>
                </a:lnTo>
                <a:lnTo>
                  <a:pt x="766672" y="316897"/>
                </a:lnTo>
                <a:lnTo>
                  <a:pt x="734401" y="290553"/>
                </a:lnTo>
                <a:lnTo>
                  <a:pt x="702139" y="263016"/>
                </a:lnTo>
                <a:lnTo>
                  <a:pt x="666866" y="234563"/>
                </a:lnTo>
                <a:lnTo>
                  <a:pt x="627039" y="205927"/>
                </a:lnTo>
                <a:lnTo>
                  <a:pt x="583732" y="177103"/>
                </a:lnTo>
                <a:lnTo>
                  <a:pt x="538017" y="148089"/>
                </a:lnTo>
                <a:lnTo>
                  <a:pt x="443651" y="89469"/>
                </a:lnTo>
                <a:lnTo>
                  <a:pt x="397146" y="59855"/>
                </a:lnTo>
                <a:lnTo>
                  <a:pt x="352522" y="30033"/>
                </a:lnTo>
                <a:lnTo>
                  <a:pt x="310852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93747" y="4511294"/>
            <a:ext cx="2600960" cy="1623060"/>
          </a:xfrm>
          <a:custGeom>
            <a:avLst/>
            <a:gdLst/>
            <a:ahLst/>
            <a:cxnLst/>
            <a:rect l="l" t="t" r="r" b="b"/>
            <a:pathLst>
              <a:path w="2600959" h="1623060">
                <a:moveTo>
                  <a:pt x="14210" y="515619"/>
                </a:moveTo>
                <a:lnTo>
                  <a:pt x="78653" y="520984"/>
                </a:lnTo>
                <a:lnTo>
                  <a:pt x="132506" y="523529"/>
                </a:lnTo>
                <a:lnTo>
                  <a:pt x="178520" y="523889"/>
                </a:lnTo>
                <a:lnTo>
                  <a:pt x="219444" y="522696"/>
                </a:lnTo>
                <a:lnTo>
                  <a:pt x="258029" y="520585"/>
                </a:lnTo>
                <a:lnTo>
                  <a:pt x="297025" y="518188"/>
                </a:lnTo>
                <a:lnTo>
                  <a:pt x="339181" y="516139"/>
                </a:lnTo>
                <a:lnTo>
                  <a:pt x="387249" y="515072"/>
                </a:lnTo>
                <a:lnTo>
                  <a:pt x="443978" y="515619"/>
                </a:lnTo>
                <a:lnTo>
                  <a:pt x="432910" y="468020"/>
                </a:lnTo>
                <a:lnTo>
                  <a:pt x="421149" y="421018"/>
                </a:lnTo>
                <a:lnTo>
                  <a:pt x="408857" y="374058"/>
                </a:lnTo>
                <a:lnTo>
                  <a:pt x="396193" y="326587"/>
                </a:lnTo>
                <a:lnTo>
                  <a:pt x="383319" y="278050"/>
                </a:lnTo>
                <a:lnTo>
                  <a:pt x="370396" y="227894"/>
                </a:lnTo>
                <a:lnTo>
                  <a:pt x="357584" y="175565"/>
                </a:lnTo>
                <a:lnTo>
                  <a:pt x="345044" y="120509"/>
                </a:lnTo>
                <a:lnTo>
                  <a:pt x="332936" y="62172"/>
                </a:lnTo>
                <a:lnTo>
                  <a:pt x="321423" y="0"/>
                </a:lnTo>
                <a:lnTo>
                  <a:pt x="348772" y="17800"/>
                </a:lnTo>
                <a:lnTo>
                  <a:pt x="378149" y="37985"/>
                </a:lnTo>
                <a:lnTo>
                  <a:pt x="410045" y="60508"/>
                </a:lnTo>
                <a:lnTo>
                  <a:pt x="444955" y="85327"/>
                </a:lnTo>
                <a:lnTo>
                  <a:pt x="483372" y="112397"/>
                </a:lnTo>
                <a:lnTo>
                  <a:pt x="525789" y="141675"/>
                </a:lnTo>
                <a:lnTo>
                  <a:pt x="572700" y="173117"/>
                </a:lnTo>
                <a:lnTo>
                  <a:pt x="624598" y="206678"/>
                </a:lnTo>
                <a:lnTo>
                  <a:pt x="681976" y="242315"/>
                </a:lnTo>
                <a:lnTo>
                  <a:pt x="732943" y="274345"/>
                </a:lnTo>
                <a:lnTo>
                  <a:pt x="778132" y="304621"/>
                </a:lnTo>
                <a:lnTo>
                  <a:pt x="818851" y="333409"/>
                </a:lnTo>
                <a:lnTo>
                  <a:pt x="856409" y="360976"/>
                </a:lnTo>
                <a:lnTo>
                  <a:pt x="892113" y="387588"/>
                </a:lnTo>
                <a:lnTo>
                  <a:pt x="927273" y="413509"/>
                </a:lnTo>
                <a:lnTo>
                  <a:pt x="963196" y="439008"/>
                </a:lnTo>
                <a:lnTo>
                  <a:pt x="1001191" y="464348"/>
                </a:lnTo>
                <a:lnTo>
                  <a:pt x="1042566" y="489797"/>
                </a:lnTo>
                <a:lnTo>
                  <a:pt x="1088630" y="515619"/>
                </a:lnTo>
                <a:lnTo>
                  <a:pt x="1138077" y="518099"/>
                </a:lnTo>
                <a:lnTo>
                  <a:pt x="1189860" y="519618"/>
                </a:lnTo>
                <a:lnTo>
                  <a:pt x="1243161" y="520332"/>
                </a:lnTo>
                <a:lnTo>
                  <a:pt x="1297162" y="520393"/>
                </a:lnTo>
                <a:lnTo>
                  <a:pt x="1351043" y="519953"/>
                </a:lnTo>
                <a:lnTo>
                  <a:pt x="1403988" y="519167"/>
                </a:lnTo>
                <a:lnTo>
                  <a:pt x="1455177" y="518188"/>
                </a:lnTo>
                <a:lnTo>
                  <a:pt x="1503792" y="517168"/>
                </a:lnTo>
                <a:lnTo>
                  <a:pt x="1549014" y="516261"/>
                </a:lnTo>
                <a:lnTo>
                  <a:pt x="1590026" y="515619"/>
                </a:lnTo>
                <a:lnTo>
                  <a:pt x="1631185" y="514711"/>
                </a:lnTo>
                <a:lnTo>
                  <a:pt x="1676784" y="513120"/>
                </a:lnTo>
                <a:lnTo>
                  <a:pt x="1725907" y="511179"/>
                </a:lnTo>
                <a:lnTo>
                  <a:pt x="1777636" y="509219"/>
                </a:lnTo>
                <a:lnTo>
                  <a:pt x="1831056" y="507571"/>
                </a:lnTo>
                <a:lnTo>
                  <a:pt x="1885249" y="506567"/>
                </a:lnTo>
                <a:lnTo>
                  <a:pt x="1939299" y="506538"/>
                </a:lnTo>
                <a:lnTo>
                  <a:pt x="1992289" y="507817"/>
                </a:lnTo>
                <a:lnTo>
                  <a:pt x="2043302" y="510733"/>
                </a:lnTo>
                <a:lnTo>
                  <a:pt x="2091422" y="515619"/>
                </a:lnTo>
                <a:lnTo>
                  <a:pt x="2136692" y="520166"/>
                </a:lnTo>
                <a:lnTo>
                  <a:pt x="2180423" y="522215"/>
                </a:lnTo>
                <a:lnTo>
                  <a:pt x="2223598" y="522324"/>
                </a:lnTo>
                <a:lnTo>
                  <a:pt x="2267200" y="521051"/>
                </a:lnTo>
                <a:lnTo>
                  <a:pt x="2312211" y="518953"/>
                </a:lnTo>
                <a:lnTo>
                  <a:pt x="2359615" y="516589"/>
                </a:lnTo>
                <a:lnTo>
                  <a:pt x="2410395" y="514515"/>
                </a:lnTo>
                <a:lnTo>
                  <a:pt x="2465533" y="513291"/>
                </a:lnTo>
                <a:lnTo>
                  <a:pt x="2526013" y="513473"/>
                </a:lnTo>
                <a:lnTo>
                  <a:pt x="2592818" y="515619"/>
                </a:lnTo>
                <a:lnTo>
                  <a:pt x="2591121" y="548963"/>
                </a:lnTo>
                <a:lnTo>
                  <a:pt x="2590484" y="589486"/>
                </a:lnTo>
                <a:lnTo>
                  <a:pt x="2591014" y="638796"/>
                </a:lnTo>
                <a:lnTo>
                  <a:pt x="2592818" y="698499"/>
                </a:lnTo>
                <a:lnTo>
                  <a:pt x="2597439" y="742452"/>
                </a:lnTo>
                <a:lnTo>
                  <a:pt x="2600096" y="796797"/>
                </a:lnTo>
                <a:lnTo>
                  <a:pt x="2600444" y="856599"/>
                </a:lnTo>
                <a:lnTo>
                  <a:pt x="2598133" y="916919"/>
                </a:lnTo>
                <a:lnTo>
                  <a:pt x="2592818" y="972819"/>
                </a:lnTo>
                <a:lnTo>
                  <a:pt x="2587107" y="1034470"/>
                </a:lnTo>
                <a:lnTo>
                  <a:pt x="2582940" y="1093525"/>
                </a:lnTo>
                <a:lnTo>
                  <a:pt x="2580155" y="1150127"/>
                </a:lnTo>
                <a:lnTo>
                  <a:pt x="2578590" y="1204421"/>
                </a:lnTo>
                <a:lnTo>
                  <a:pt x="2578084" y="1256549"/>
                </a:lnTo>
                <a:lnTo>
                  <a:pt x="2578476" y="1306657"/>
                </a:lnTo>
                <a:lnTo>
                  <a:pt x="2579605" y="1354887"/>
                </a:lnTo>
                <a:lnTo>
                  <a:pt x="2581310" y="1401384"/>
                </a:lnTo>
                <a:lnTo>
                  <a:pt x="2583428" y="1446291"/>
                </a:lnTo>
                <a:lnTo>
                  <a:pt x="2585800" y="1489753"/>
                </a:lnTo>
                <a:lnTo>
                  <a:pt x="2588262" y="1531912"/>
                </a:lnTo>
                <a:lnTo>
                  <a:pt x="2590656" y="1572913"/>
                </a:lnTo>
                <a:lnTo>
                  <a:pt x="2592818" y="1612899"/>
                </a:lnTo>
                <a:lnTo>
                  <a:pt x="2537385" y="1616813"/>
                </a:lnTo>
                <a:lnTo>
                  <a:pt x="2480350" y="1619729"/>
                </a:lnTo>
                <a:lnTo>
                  <a:pt x="2422504" y="1621697"/>
                </a:lnTo>
                <a:lnTo>
                  <a:pt x="2364638" y="1622764"/>
                </a:lnTo>
                <a:lnTo>
                  <a:pt x="2307544" y="1622977"/>
                </a:lnTo>
                <a:lnTo>
                  <a:pt x="2252012" y="1622384"/>
                </a:lnTo>
                <a:lnTo>
                  <a:pt x="2198833" y="1621032"/>
                </a:lnTo>
                <a:lnTo>
                  <a:pt x="2148797" y="1618969"/>
                </a:lnTo>
                <a:lnTo>
                  <a:pt x="2102697" y="1616242"/>
                </a:lnTo>
                <a:lnTo>
                  <a:pt x="2061323" y="1612899"/>
                </a:lnTo>
                <a:lnTo>
                  <a:pt x="2020400" y="1609900"/>
                </a:lnTo>
                <a:lnTo>
                  <a:pt x="1975528" y="1608051"/>
                </a:lnTo>
                <a:lnTo>
                  <a:pt x="1927418" y="1607170"/>
                </a:lnTo>
                <a:lnTo>
                  <a:pt x="1876785" y="1607077"/>
                </a:lnTo>
                <a:lnTo>
                  <a:pt x="1824341" y="1607589"/>
                </a:lnTo>
                <a:lnTo>
                  <a:pt x="1770800" y="1608527"/>
                </a:lnTo>
                <a:lnTo>
                  <a:pt x="1716874" y="1609708"/>
                </a:lnTo>
                <a:lnTo>
                  <a:pt x="1663278" y="1610951"/>
                </a:lnTo>
                <a:lnTo>
                  <a:pt x="1610725" y="1612076"/>
                </a:lnTo>
                <a:lnTo>
                  <a:pt x="1559927" y="1612899"/>
                </a:lnTo>
                <a:lnTo>
                  <a:pt x="1507188" y="1613071"/>
                </a:lnTo>
                <a:lnTo>
                  <a:pt x="1458304" y="1612441"/>
                </a:lnTo>
                <a:lnTo>
                  <a:pt x="1411661" y="1611333"/>
                </a:lnTo>
                <a:lnTo>
                  <a:pt x="1365649" y="1610074"/>
                </a:lnTo>
                <a:lnTo>
                  <a:pt x="1318655" y="1608989"/>
                </a:lnTo>
                <a:lnTo>
                  <a:pt x="1269069" y="1608404"/>
                </a:lnTo>
                <a:lnTo>
                  <a:pt x="1215276" y="1608643"/>
                </a:lnTo>
                <a:lnTo>
                  <a:pt x="1155667" y="1610033"/>
                </a:lnTo>
                <a:lnTo>
                  <a:pt x="1088630" y="1612899"/>
                </a:lnTo>
                <a:lnTo>
                  <a:pt x="1037122" y="1614703"/>
                </a:lnTo>
                <a:lnTo>
                  <a:pt x="983707" y="1615267"/>
                </a:lnTo>
                <a:lnTo>
                  <a:pt x="928991" y="1614848"/>
                </a:lnTo>
                <a:lnTo>
                  <a:pt x="873581" y="1613701"/>
                </a:lnTo>
                <a:lnTo>
                  <a:pt x="818087" y="1612083"/>
                </a:lnTo>
                <a:lnTo>
                  <a:pt x="763115" y="1610250"/>
                </a:lnTo>
                <a:lnTo>
                  <a:pt x="709272" y="1608457"/>
                </a:lnTo>
                <a:lnTo>
                  <a:pt x="657168" y="1606962"/>
                </a:lnTo>
                <a:lnTo>
                  <a:pt x="607409" y="1606019"/>
                </a:lnTo>
                <a:lnTo>
                  <a:pt x="560602" y="1605885"/>
                </a:lnTo>
                <a:lnTo>
                  <a:pt x="517357" y="1606817"/>
                </a:lnTo>
                <a:lnTo>
                  <a:pt x="478279" y="1609070"/>
                </a:lnTo>
                <a:lnTo>
                  <a:pt x="443978" y="1612899"/>
                </a:lnTo>
                <a:lnTo>
                  <a:pt x="385581" y="1614287"/>
                </a:lnTo>
                <a:lnTo>
                  <a:pt x="335384" y="1616005"/>
                </a:lnTo>
                <a:lnTo>
                  <a:pt x="291013" y="1617762"/>
                </a:lnTo>
                <a:lnTo>
                  <a:pt x="250095" y="1619269"/>
                </a:lnTo>
                <a:lnTo>
                  <a:pt x="210256" y="1620236"/>
                </a:lnTo>
                <a:lnTo>
                  <a:pt x="169122" y="1620373"/>
                </a:lnTo>
                <a:lnTo>
                  <a:pt x="124318" y="1619389"/>
                </a:lnTo>
                <a:lnTo>
                  <a:pt x="73472" y="1616994"/>
                </a:lnTo>
                <a:lnTo>
                  <a:pt x="14210" y="1612899"/>
                </a:lnTo>
                <a:lnTo>
                  <a:pt x="9453" y="1546695"/>
                </a:lnTo>
                <a:lnTo>
                  <a:pt x="5744" y="1486685"/>
                </a:lnTo>
                <a:lnTo>
                  <a:pt x="3014" y="1431952"/>
                </a:lnTo>
                <a:lnTo>
                  <a:pt x="1193" y="1381578"/>
                </a:lnTo>
                <a:lnTo>
                  <a:pt x="211" y="1334644"/>
                </a:lnTo>
                <a:lnTo>
                  <a:pt x="0" y="1290232"/>
                </a:lnTo>
                <a:lnTo>
                  <a:pt x="487" y="1247424"/>
                </a:lnTo>
                <a:lnTo>
                  <a:pt x="1606" y="1205301"/>
                </a:lnTo>
                <a:lnTo>
                  <a:pt x="3284" y="1162944"/>
                </a:lnTo>
                <a:lnTo>
                  <a:pt x="5454" y="1119436"/>
                </a:lnTo>
                <a:lnTo>
                  <a:pt x="8044" y="1073858"/>
                </a:lnTo>
                <a:lnTo>
                  <a:pt x="10986" y="1025292"/>
                </a:lnTo>
                <a:lnTo>
                  <a:pt x="14210" y="972819"/>
                </a:lnTo>
                <a:lnTo>
                  <a:pt x="10979" y="932574"/>
                </a:lnTo>
                <a:lnTo>
                  <a:pt x="8815" y="885183"/>
                </a:lnTo>
                <a:lnTo>
                  <a:pt x="8266" y="830484"/>
                </a:lnTo>
                <a:lnTo>
                  <a:pt x="9882" y="768311"/>
                </a:lnTo>
                <a:lnTo>
                  <a:pt x="14210" y="698499"/>
                </a:lnTo>
                <a:lnTo>
                  <a:pt x="17371" y="647511"/>
                </a:lnTo>
                <a:lnTo>
                  <a:pt x="17401" y="599678"/>
                </a:lnTo>
                <a:lnTo>
                  <a:pt x="15835" y="555535"/>
                </a:lnTo>
                <a:lnTo>
                  <a:pt x="14210" y="515619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50579" y="5239969"/>
            <a:ext cx="2294255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10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consumers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might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consume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r>
              <a:rPr sz="1400" spc="-4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site/zone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32703" y="2500883"/>
            <a:ext cx="5916167" cy="2034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6711" y="2510027"/>
            <a:ext cx="1483360" cy="1072515"/>
          </a:xfrm>
          <a:custGeom>
            <a:avLst/>
            <a:gdLst/>
            <a:ahLst/>
            <a:cxnLst/>
            <a:rect l="l" t="t" r="r" b="b"/>
            <a:pathLst>
              <a:path w="1483359" h="1072514">
                <a:moveTo>
                  <a:pt x="0" y="532638"/>
                </a:moveTo>
                <a:lnTo>
                  <a:pt x="2868" y="489490"/>
                </a:lnTo>
                <a:lnTo>
                  <a:pt x="10743" y="448148"/>
                </a:lnTo>
                <a:lnTo>
                  <a:pt x="23346" y="408607"/>
                </a:lnTo>
                <a:lnTo>
                  <a:pt x="40398" y="370862"/>
                </a:lnTo>
                <a:lnTo>
                  <a:pt x="61619" y="334910"/>
                </a:lnTo>
                <a:lnTo>
                  <a:pt x="86732" y="300745"/>
                </a:lnTo>
                <a:lnTo>
                  <a:pt x="115457" y="268365"/>
                </a:lnTo>
                <a:lnTo>
                  <a:pt x="147514" y="237764"/>
                </a:lnTo>
                <a:lnTo>
                  <a:pt x="182626" y="208939"/>
                </a:lnTo>
                <a:lnTo>
                  <a:pt x="220513" y="181885"/>
                </a:lnTo>
                <a:lnTo>
                  <a:pt x="260897" y="156598"/>
                </a:lnTo>
                <a:lnTo>
                  <a:pt x="303498" y="133074"/>
                </a:lnTo>
                <a:lnTo>
                  <a:pt x="348037" y="111309"/>
                </a:lnTo>
                <a:lnTo>
                  <a:pt x="394236" y="91298"/>
                </a:lnTo>
                <a:lnTo>
                  <a:pt x="441815" y="73038"/>
                </a:lnTo>
                <a:lnTo>
                  <a:pt x="490496" y="56524"/>
                </a:lnTo>
                <a:lnTo>
                  <a:pt x="540000" y="41752"/>
                </a:lnTo>
                <a:lnTo>
                  <a:pt x="590047" y="28718"/>
                </a:lnTo>
                <a:lnTo>
                  <a:pt x="640360" y="17417"/>
                </a:lnTo>
                <a:lnTo>
                  <a:pt x="690658" y="7846"/>
                </a:lnTo>
                <a:lnTo>
                  <a:pt x="740663" y="0"/>
                </a:lnTo>
                <a:lnTo>
                  <a:pt x="791818" y="317"/>
                </a:lnTo>
                <a:lnTo>
                  <a:pt x="842463" y="2785"/>
                </a:lnTo>
                <a:lnTo>
                  <a:pt x="892424" y="7395"/>
                </a:lnTo>
                <a:lnTo>
                  <a:pt x="941528" y="14134"/>
                </a:lnTo>
                <a:lnTo>
                  <a:pt x="989602" y="22993"/>
                </a:lnTo>
                <a:lnTo>
                  <a:pt x="1036473" y="33960"/>
                </a:lnTo>
                <a:lnTo>
                  <a:pt x="1081968" y="47025"/>
                </a:lnTo>
                <a:lnTo>
                  <a:pt x="1125912" y="62177"/>
                </a:lnTo>
                <a:lnTo>
                  <a:pt x="1168134" y="79406"/>
                </a:lnTo>
                <a:lnTo>
                  <a:pt x="1208460" y="98701"/>
                </a:lnTo>
                <a:lnTo>
                  <a:pt x="1246717" y="120050"/>
                </a:lnTo>
                <a:lnTo>
                  <a:pt x="1282731" y="143444"/>
                </a:lnTo>
                <a:lnTo>
                  <a:pt x="1316329" y="168871"/>
                </a:lnTo>
                <a:lnTo>
                  <a:pt x="1347338" y="196322"/>
                </a:lnTo>
                <a:lnTo>
                  <a:pt x="1375584" y="225784"/>
                </a:lnTo>
                <a:lnTo>
                  <a:pt x="1400895" y="257248"/>
                </a:lnTo>
                <a:lnTo>
                  <a:pt x="1423098" y="290703"/>
                </a:lnTo>
                <a:lnTo>
                  <a:pt x="1442018" y="326138"/>
                </a:lnTo>
                <a:lnTo>
                  <a:pt x="1457483" y="363542"/>
                </a:lnTo>
                <a:lnTo>
                  <a:pt x="1469320" y="402904"/>
                </a:lnTo>
                <a:lnTo>
                  <a:pt x="1477355" y="444215"/>
                </a:lnTo>
                <a:lnTo>
                  <a:pt x="1481415" y="487463"/>
                </a:lnTo>
                <a:lnTo>
                  <a:pt x="1481328" y="532638"/>
                </a:lnTo>
                <a:lnTo>
                  <a:pt x="1482768" y="568733"/>
                </a:lnTo>
                <a:lnTo>
                  <a:pt x="1472433" y="641504"/>
                </a:lnTo>
                <a:lnTo>
                  <a:pt x="1445826" y="713677"/>
                </a:lnTo>
                <a:lnTo>
                  <a:pt x="1426924" y="749026"/>
                </a:lnTo>
                <a:lnTo>
                  <a:pt x="1404560" y="783610"/>
                </a:lnTo>
                <a:lnTo>
                  <a:pt x="1378936" y="817223"/>
                </a:lnTo>
                <a:lnTo>
                  <a:pt x="1350253" y="849659"/>
                </a:lnTo>
                <a:lnTo>
                  <a:pt x="1318714" y="880715"/>
                </a:lnTo>
                <a:lnTo>
                  <a:pt x="1284520" y="910183"/>
                </a:lnTo>
                <a:lnTo>
                  <a:pt x="1247874" y="937859"/>
                </a:lnTo>
                <a:lnTo>
                  <a:pt x="1208977" y="963538"/>
                </a:lnTo>
                <a:lnTo>
                  <a:pt x="1168032" y="987013"/>
                </a:lnTo>
                <a:lnTo>
                  <a:pt x="1125240" y="1008080"/>
                </a:lnTo>
                <a:lnTo>
                  <a:pt x="1080803" y="1026534"/>
                </a:lnTo>
                <a:lnTo>
                  <a:pt x="1034924" y="1042168"/>
                </a:lnTo>
                <a:lnTo>
                  <a:pt x="987804" y="1054778"/>
                </a:lnTo>
                <a:lnTo>
                  <a:pt x="939645" y="1064159"/>
                </a:lnTo>
                <a:lnTo>
                  <a:pt x="890650" y="1070104"/>
                </a:lnTo>
                <a:lnTo>
                  <a:pt x="841020" y="1072409"/>
                </a:lnTo>
                <a:lnTo>
                  <a:pt x="790957" y="1070868"/>
                </a:lnTo>
                <a:lnTo>
                  <a:pt x="740663" y="1065276"/>
                </a:lnTo>
                <a:lnTo>
                  <a:pt x="683845" y="1069288"/>
                </a:lnTo>
                <a:lnTo>
                  <a:pt x="628741" y="1069143"/>
                </a:lnTo>
                <a:lnTo>
                  <a:pt x="575427" y="1065061"/>
                </a:lnTo>
                <a:lnTo>
                  <a:pt x="523974" y="1057262"/>
                </a:lnTo>
                <a:lnTo>
                  <a:pt x="474458" y="1045966"/>
                </a:lnTo>
                <a:lnTo>
                  <a:pt x="426951" y="1031394"/>
                </a:lnTo>
                <a:lnTo>
                  <a:pt x="381526" y="1013767"/>
                </a:lnTo>
                <a:lnTo>
                  <a:pt x="338258" y="993305"/>
                </a:lnTo>
                <a:lnTo>
                  <a:pt x="297219" y="970229"/>
                </a:lnTo>
                <a:lnTo>
                  <a:pt x="258482" y="944758"/>
                </a:lnTo>
                <a:lnTo>
                  <a:pt x="222123" y="917114"/>
                </a:lnTo>
                <a:lnTo>
                  <a:pt x="188212" y="887517"/>
                </a:lnTo>
                <a:lnTo>
                  <a:pt x="156825" y="856188"/>
                </a:lnTo>
                <a:lnTo>
                  <a:pt x="128035" y="823346"/>
                </a:lnTo>
                <a:lnTo>
                  <a:pt x="101915" y="789213"/>
                </a:lnTo>
                <a:lnTo>
                  <a:pt x="78538" y="754009"/>
                </a:lnTo>
                <a:lnTo>
                  <a:pt x="57977" y="717954"/>
                </a:lnTo>
                <a:lnTo>
                  <a:pt x="40308" y="681269"/>
                </a:lnTo>
                <a:lnTo>
                  <a:pt x="25601" y="644174"/>
                </a:lnTo>
                <a:lnTo>
                  <a:pt x="13932" y="606890"/>
                </a:lnTo>
                <a:lnTo>
                  <a:pt x="5374" y="569638"/>
                </a:lnTo>
                <a:lnTo>
                  <a:pt x="0" y="532638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78040" y="2802463"/>
            <a:ext cx="1301750" cy="1439545"/>
          </a:xfrm>
          <a:custGeom>
            <a:avLst/>
            <a:gdLst/>
            <a:ahLst/>
            <a:cxnLst/>
            <a:rect l="l" t="t" r="r" b="b"/>
            <a:pathLst>
              <a:path w="1301750" h="1439545">
                <a:moveTo>
                  <a:pt x="0" y="715690"/>
                </a:moveTo>
                <a:lnTo>
                  <a:pt x="3302" y="654519"/>
                </a:lnTo>
                <a:lnTo>
                  <a:pt x="10080" y="596586"/>
                </a:lnTo>
                <a:lnTo>
                  <a:pt x="20158" y="541821"/>
                </a:lnTo>
                <a:lnTo>
                  <a:pt x="33363" y="490150"/>
                </a:lnTo>
                <a:lnTo>
                  <a:pt x="49520" y="441502"/>
                </a:lnTo>
                <a:lnTo>
                  <a:pt x="68457" y="395803"/>
                </a:lnTo>
                <a:lnTo>
                  <a:pt x="89998" y="352982"/>
                </a:lnTo>
                <a:lnTo>
                  <a:pt x="113970" y="312966"/>
                </a:lnTo>
                <a:lnTo>
                  <a:pt x="140199" y="275684"/>
                </a:lnTo>
                <a:lnTo>
                  <a:pt x="168510" y="241061"/>
                </a:lnTo>
                <a:lnTo>
                  <a:pt x="198731" y="209027"/>
                </a:lnTo>
                <a:lnTo>
                  <a:pt x="230686" y="179509"/>
                </a:lnTo>
                <a:lnTo>
                  <a:pt x="264202" y="152435"/>
                </a:lnTo>
                <a:lnTo>
                  <a:pt x="299106" y="127731"/>
                </a:lnTo>
                <a:lnTo>
                  <a:pt x="335222" y="105327"/>
                </a:lnTo>
                <a:lnTo>
                  <a:pt x="372377" y="85149"/>
                </a:lnTo>
                <a:lnTo>
                  <a:pt x="410397" y="67126"/>
                </a:lnTo>
                <a:lnTo>
                  <a:pt x="449107" y="51184"/>
                </a:lnTo>
                <a:lnTo>
                  <a:pt x="488335" y="37252"/>
                </a:lnTo>
                <a:lnTo>
                  <a:pt x="527906" y="25257"/>
                </a:lnTo>
                <a:lnTo>
                  <a:pt x="567646" y="15127"/>
                </a:lnTo>
                <a:lnTo>
                  <a:pt x="607381" y="6789"/>
                </a:lnTo>
                <a:lnTo>
                  <a:pt x="646937" y="172"/>
                </a:lnTo>
                <a:lnTo>
                  <a:pt x="686773" y="0"/>
                </a:lnTo>
                <a:lnTo>
                  <a:pt x="726643" y="3104"/>
                </a:lnTo>
                <a:lnTo>
                  <a:pt x="766388" y="9394"/>
                </a:lnTo>
                <a:lnTo>
                  <a:pt x="805852" y="18778"/>
                </a:lnTo>
                <a:lnTo>
                  <a:pt x="844877" y="31165"/>
                </a:lnTo>
                <a:lnTo>
                  <a:pt x="883306" y="46464"/>
                </a:lnTo>
                <a:lnTo>
                  <a:pt x="920983" y="64583"/>
                </a:lnTo>
                <a:lnTo>
                  <a:pt x="957749" y="85431"/>
                </a:lnTo>
                <a:lnTo>
                  <a:pt x="993447" y="108918"/>
                </a:lnTo>
                <a:lnTo>
                  <a:pt x="1027921" y="134951"/>
                </a:lnTo>
                <a:lnTo>
                  <a:pt x="1061012" y="163439"/>
                </a:lnTo>
                <a:lnTo>
                  <a:pt x="1092565" y="194292"/>
                </a:lnTo>
                <a:lnTo>
                  <a:pt x="1122420" y="227417"/>
                </a:lnTo>
                <a:lnTo>
                  <a:pt x="1150422" y="262723"/>
                </a:lnTo>
                <a:lnTo>
                  <a:pt x="1176412" y="300120"/>
                </a:lnTo>
                <a:lnTo>
                  <a:pt x="1200234" y="339516"/>
                </a:lnTo>
                <a:lnTo>
                  <a:pt x="1221730" y="380820"/>
                </a:lnTo>
                <a:lnTo>
                  <a:pt x="1240744" y="423939"/>
                </a:lnTo>
                <a:lnTo>
                  <a:pt x="1257117" y="468784"/>
                </a:lnTo>
                <a:lnTo>
                  <a:pt x="1270693" y="515263"/>
                </a:lnTo>
                <a:lnTo>
                  <a:pt x="1281314" y="563284"/>
                </a:lnTo>
                <a:lnTo>
                  <a:pt x="1288823" y="612757"/>
                </a:lnTo>
                <a:lnTo>
                  <a:pt x="1293062" y="663589"/>
                </a:lnTo>
                <a:lnTo>
                  <a:pt x="1293876" y="715690"/>
                </a:lnTo>
                <a:lnTo>
                  <a:pt x="1299839" y="758070"/>
                </a:lnTo>
                <a:lnTo>
                  <a:pt x="1301729" y="800858"/>
                </a:lnTo>
                <a:lnTo>
                  <a:pt x="1299731" y="843851"/>
                </a:lnTo>
                <a:lnTo>
                  <a:pt x="1294030" y="886846"/>
                </a:lnTo>
                <a:lnTo>
                  <a:pt x="1284811" y="929641"/>
                </a:lnTo>
                <a:lnTo>
                  <a:pt x="1272259" y="972034"/>
                </a:lnTo>
                <a:lnTo>
                  <a:pt x="1256560" y="1013820"/>
                </a:lnTo>
                <a:lnTo>
                  <a:pt x="1237899" y="1054798"/>
                </a:lnTo>
                <a:lnTo>
                  <a:pt x="1216462" y="1094764"/>
                </a:lnTo>
                <a:lnTo>
                  <a:pt x="1192432" y="1133516"/>
                </a:lnTo>
                <a:lnTo>
                  <a:pt x="1165996" y="1170851"/>
                </a:lnTo>
                <a:lnTo>
                  <a:pt x="1137339" y="1206567"/>
                </a:lnTo>
                <a:lnTo>
                  <a:pt x="1106645" y="1240460"/>
                </a:lnTo>
                <a:lnTo>
                  <a:pt x="1074101" y="1272327"/>
                </a:lnTo>
                <a:lnTo>
                  <a:pt x="1039892" y="1301967"/>
                </a:lnTo>
                <a:lnTo>
                  <a:pt x="1004202" y="1329176"/>
                </a:lnTo>
                <a:lnTo>
                  <a:pt x="967217" y="1353751"/>
                </a:lnTo>
                <a:lnTo>
                  <a:pt x="929122" y="1375489"/>
                </a:lnTo>
                <a:lnTo>
                  <a:pt x="890102" y="1394189"/>
                </a:lnTo>
                <a:lnTo>
                  <a:pt x="850343" y="1409647"/>
                </a:lnTo>
                <a:lnTo>
                  <a:pt x="810029" y="1421659"/>
                </a:lnTo>
                <a:lnTo>
                  <a:pt x="769347" y="1430025"/>
                </a:lnTo>
                <a:lnTo>
                  <a:pt x="728481" y="1434540"/>
                </a:lnTo>
                <a:lnTo>
                  <a:pt x="687616" y="1435002"/>
                </a:lnTo>
                <a:lnTo>
                  <a:pt x="646937" y="1431208"/>
                </a:lnTo>
                <a:lnTo>
                  <a:pt x="602036" y="1437510"/>
                </a:lnTo>
                <a:lnTo>
                  <a:pt x="558320" y="1439498"/>
                </a:lnTo>
                <a:lnTo>
                  <a:pt x="515841" y="1437355"/>
                </a:lnTo>
                <a:lnTo>
                  <a:pt x="474651" y="1431266"/>
                </a:lnTo>
                <a:lnTo>
                  <a:pt x="434803" y="1421412"/>
                </a:lnTo>
                <a:lnTo>
                  <a:pt x="396348" y="1407977"/>
                </a:lnTo>
                <a:lnTo>
                  <a:pt x="359340" y="1391143"/>
                </a:lnTo>
                <a:lnTo>
                  <a:pt x="323830" y="1371095"/>
                </a:lnTo>
                <a:lnTo>
                  <a:pt x="289870" y="1348014"/>
                </a:lnTo>
                <a:lnTo>
                  <a:pt x="257513" y="1322084"/>
                </a:lnTo>
                <a:lnTo>
                  <a:pt x="226811" y="1293487"/>
                </a:lnTo>
                <a:lnTo>
                  <a:pt x="197816" y="1262408"/>
                </a:lnTo>
                <a:lnTo>
                  <a:pt x="170580" y="1229029"/>
                </a:lnTo>
                <a:lnTo>
                  <a:pt x="145156" y="1193532"/>
                </a:lnTo>
                <a:lnTo>
                  <a:pt x="121596" y="1156102"/>
                </a:lnTo>
                <a:lnTo>
                  <a:pt x="99952" y="1116920"/>
                </a:lnTo>
                <a:lnTo>
                  <a:pt x="80277" y="1076171"/>
                </a:lnTo>
                <a:lnTo>
                  <a:pt x="62622" y="1034036"/>
                </a:lnTo>
                <a:lnTo>
                  <a:pt x="47040" y="990700"/>
                </a:lnTo>
                <a:lnTo>
                  <a:pt x="33582" y="946344"/>
                </a:lnTo>
                <a:lnTo>
                  <a:pt x="22302" y="901153"/>
                </a:lnTo>
                <a:lnTo>
                  <a:pt x="13252" y="855309"/>
                </a:lnTo>
                <a:lnTo>
                  <a:pt x="6483" y="808995"/>
                </a:lnTo>
                <a:lnTo>
                  <a:pt x="2048" y="762395"/>
                </a:lnTo>
                <a:lnTo>
                  <a:pt x="0" y="715690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19971" y="2412911"/>
            <a:ext cx="1400810" cy="1172845"/>
          </a:xfrm>
          <a:custGeom>
            <a:avLst/>
            <a:gdLst/>
            <a:ahLst/>
            <a:cxnLst/>
            <a:rect l="l" t="t" r="r" b="b"/>
            <a:pathLst>
              <a:path w="1400809" h="1172845">
                <a:moveTo>
                  <a:pt x="0" y="581748"/>
                </a:moveTo>
                <a:lnTo>
                  <a:pt x="3824" y="527492"/>
                </a:lnTo>
                <a:lnTo>
                  <a:pt x="11855" y="476788"/>
                </a:lnTo>
                <a:lnTo>
                  <a:pt x="23859" y="429499"/>
                </a:lnTo>
                <a:lnTo>
                  <a:pt x="39607" y="385492"/>
                </a:lnTo>
                <a:lnTo>
                  <a:pt x="58866" y="344633"/>
                </a:lnTo>
                <a:lnTo>
                  <a:pt x="81406" y="306786"/>
                </a:lnTo>
                <a:lnTo>
                  <a:pt x="106995" y="271817"/>
                </a:lnTo>
                <a:lnTo>
                  <a:pt x="135402" y="239591"/>
                </a:lnTo>
                <a:lnTo>
                  <a:pt x="166396" y="209975"/>
                </a:lnTo>
                <a:lnTo>
                  <a:pt x="199745" y="182832"/>
                </a:lnTo>
                <a:lnTo>
                  <a:pt x="235219" y="158029"/>
                </a:lnTo>
                <a:lnTo>
                  <a:pt x="272587" y="135430"/>
                </a:lnTo>
                <a:lnTo>
                  <a:pt x="311616" y="114902"/>
                </a:lnTo>
                <a:lnTo>
                  <a:pt x="352076" y="96310"/>
                </a:lnTo>
                <a:lnTo>
                  <a:pt x="393735" y="79519"/>
                </a:lnTo>
                <a:lnTo>
                  <a:pt x="436363" y="64394"/>
                </a:lnTo>
                <a:lnTo>
                  <a:pt x="479728" y="50802"/>
                </a:lnTo>
                <a:lnTo>
                  <a:pt x="523598" y="38606"/>
                </a:lnTo>
                <a:lnTo>
                  <a:pt x="567744" y="27673"/>
                </a:lnTo>
                <a:lnTo>
                  <a:pt x="611932" y="17868"/>
                </a:lnTo>
                <a:lnTo>
                  <a:pt x="655933" y="9057"/>
                </a:lnTo>
                <a:lnTo>
                  <a:pt x="699516" y="1104"/>
                </a:lnTo>
                <a:lnTo>
                  <a:pt x="743891" y="0"/>
                </a:lnTo>
                <a:lnTo>
                  <a:pt x="788543" y="1381"/>
                </a:lnTo>
                <a:lnTo>
                  <a:pt x="833253" y="5236"/>
                </a:lnTo>
                <a:lnTo>
                  <a:pt x="877797" y="11550"/>
                </a:lnTo>
                <a:lnTo>
                  <a:pt x="921957" y="20313"/>
                </a:lnTo>
                <a:lnTo>
                  <a:pt x="965510" y="31509"/>
                </a:lnTo>
                <a:lnTo>
                  <a:pt x="1008235" y="45127"/>
                </a:lnTo>
                <a:lnTo>
                  <a:pt x="1049912" y="61154"/>
                </a:lnTo>
                <a:lnTo>
                  <a:pt x="1090321" y="79576"/>
                </a:lnTo>
                <a:lnTo>
                  <a:pt x="1129239" y="100380"/>
                </a:lnTo>
                <a:lnTo>
                  <a:pt x="1166445" y="123554"/>
                </a:lnTo>
                <a:lnTo>
                  <a:pt x="1201720" y="149085"/>
                </a:lnTo>
                <a:lnTo>
                  <a:pt x="1234842" y="176959"/>
                </a:lnTo>
                <a:lnTo>
                  <a:pt x="1265589" y="207164"/>
                </a:lnTo>
                <a:lnTo>
                  <a:pt x="1293742" y="239687"/>
                </a:lnTo>
                <a:lnTo>
                  <a:pt x="1319079" y="274514"/>
                </a:lnTo>
                <a:lnTo>
                  <a:pt x="1341379" y="311633"/>
                </a:lnTo>
                <a:lnTo>
                  <a:pt x="1360421" y="351031"/>
                </a:lnTo>
                <a:lnTo>
                  <a:pt x="1375984" y="392695"/>
                </a:lnTo>
                <a:lnTo>
                  <a:pt x="1387848" y="436611"/>
                </a:lnTo>
                <a:lnTo>
                  <a:pt x="1395791" y="482768"/>
                </a:lnTo>
                <a:lnTo>
                  <a:pt x="1399593" y="531151"/>
                </a:lnTo>
                <a:lnTo>
                  <a:pt x="1399031" y="581748"/>
                </a:lnTo>
                <a:lnTo>
                  <a:pt x="1400798" y="621182"/>
                </a:lnTo>
                <a:lnTo>
                  <a:pt x="1398186" y="661002"/>
                </a:lnTo>
                <a:lnTo>
                  <a:pt x="1391403" y="700971"/>
                </a:lnTo>
                <a:lnTo>
                  <a:pt x="1380656" y="740847"/>
                </a:lnTo>
                <a:lnTo>
                  <a:pt x="1366153" y="780391"/>
                </a:lnTo>
                <a:lnTo>
                  <a:pt x="1348102" y="819364"/>
                </a:lnTo>
                <a:lnTo>
                  <a:pt x="1326711" y="857527"/>
                </a:lnTo>
                <a:lnTo>
                  <a:pt x="1302186" y="894639"/>
                </a:lnTo>
                <a:lnTo>
                  <a:pt x="1274735" y="930461"/>
                </a:lnTo>
                <a:lnTo>
                  <a:pt x="1244567" y="964754"/>
                </a:lnTo>
                <a:lnTo>
                  <a:pt x="1211888" y="997278"/>
                </a:lnTo>
                <a:lnTo>
                  <a:pt x="1176907" y="1027794"/>
                </a:lnTo>
                <a:lnTo>
                  <a:pt x="1139831" y="1056061"/>
                </a:lnTo>
                <a:lnTo>
                  <a:pt x="1100867" y="1081841"/>
                </a:lnTo>
                <a:lnTo>
                  <a:pt x="1060224" y="1104894"/>
                </a:lnTo>
                <a:lnTo>
                  <a:pt x="1018108" y="1124980"/>
                </a:lnTo>
                <a:lnTo>
                  <a:pt x="974728" y="1141860"/>
                </a:lnTo>
                <a:lnTo>
                  <a:pt x="930290" y="1155294"/>
                </a:lnTo>
                <a:lnTo>
                  <a:pt x="885004" y="1165043"/>
                </a:lnTo>
                <a:lnTo>
                  <a:pt x="839075" y="1170866"/>
                </a:lnTo>
                <a:lnTo>
                  <a:pt x="792713" y="1172526"/>
                </a:lnTo>
                <a:lnTo>
                  <a:pt x="746124" y="1169781"/>
                </a:lnTo>
                <a:lnTo>
                  <a:pt x="699516" y="1162392"/>
                </a:lnTo>
                <a:lnTo>
                  <a:pt x="645894" y="1165784"/>
                </a:lnTo>
                <a:lnTo>
                  <a:pt x="593870" y="1164882"/>
                </a:lnTo>
                <a:lnTo>
                  <a:pt x="543516" y="1159904"/>
                </a:lnTo>
                <a:lnTo>
                  <a:pt x="494904" y="1151071"/>
                </a:lnTo>
                <a:lnTo>
                  <a:pt x="448106" y="1138599"/>
                </a:lnTo>
                <a:lnTo>
                  <a:pt x="403194" y="1122708"/>
                </a:lnTo>
                <a:lnTo>
                  <a:pt x="360241" y="1103616"/>
                </a:lnTo>
                <a:lnTo>
                  <a:pt x="319318" y="1081541"/>
                </a:lnTo>
                <a:lnTo>
                  <a:pt x="280498" y="1056703"/>
                </a:lnTo>
                <a:lnTo>
                  <a:pt x="243853" y="1029320"/>
                </a:lnTo>
                <a:lnTo>
                  <a:pt x="209454" y="999610"/>
                </a:lnTo>
                <a:lnTo>
                  <a:pt x="177375" y="967792"/>
                </a:lnTo>
                <a:lnTo>
                  <a:pt x="147687" y="934085"/>
                </a:lnTo>
                <a:lnTo>
                  <a:pt x="120462" y="898706"/>
                </a:lnTo>
                <a:lnTo>
                  <a:pt x="95773" y="861875"/>
                </a:lnTo>
                <a:lnTo>
                  <a:pt x="73691" y="823810"/>
                </a:lnTo>
                <a:lnTo>
                  <a:pt x="54289" y="784730"/>
                </a:lnTo>
                <a:lnTo>
                  <a:pt x="37639" y="744853"/>
                </a:lnTo>
                <a:lnTo>
                  <a:pt x="23813" y="704398"/>
                </a:lnTo>
                <a:lnTo>
                  <a:pt x="12883" y="663583"/>
                </a:lnTo>
                <a:lnTo>
                  <a:pt x="4921" y="622627"/>
                </a:lnTo>
                <a:lnTo>
                  <a:pt x="0" y="581748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81843" y="3396167"/>
            <a:ext cx="1403350" cy="906144"/>
          </a:xfrm>
          <a:custGeom>
            <a:avLst/>
            <a:gdLst/>
            <a:ahLst/>
            <a:cxnLst/>
            <a:rect l="l" t="t" r="r" b="b"/>
            <a:pathLst>
              <a:path w="1403350" h="906145">
                <a:moveTo>
                  <a:pt x="0" y="451170"/>
                </a:moveTo>
                <a:lnTo>
                  <a:pt x="2995" y="412216"/>
                </a:lnTo>
                <a:lnTo>
                  <a:pt x="24031" y="339765"/>
                </a:lnTo>
                <a:lnTo>
                  <a:pt x="63186" y="274487"/>
                </a:lnTo>
                <a:lnTo>
                  <a:pt x="88831" y="244498"/>
                </a:lnTo>
                <a:lnTo>
                  <a:pt x="118134" y="216256"/>
                </a:lnTo>
                <a:lnTo>
                  <a:pt x="150802" y="189743"/>
                </a:lnTo>
                <a:lnTo>
                  <a:pt x="186547" y="164945"/>
                </a:lnTo>
                <a:lnTo>
                  <a:pt x="225075" y="141846"/>
                </a:lnTo>
                <a:lnTo>
                  <a:pt x="266098" y="120429"/>
                </a:lnTo>
                <a:lnTo>
                  <a:pt x="309323" y="100680"/>
                </a:lnTo>
                <a:lnTo>
                  <a:pt x="354460" y="82583"/>
                </a:lnTo>
                <a:lnTo>
                  <a:pt x="401218" y="66122"/>
                </a:lnTo>
                <a:lnTo>
                  <a:pt x="449306" y="51281"/>
                </a:lnTo>
                <a:lnTo>
                  <a:pt x="498433" y="38044"/>
                </a:lnTo>
                <a:lnTo>
                  <a:pt x="548308" y="26396"/>
                </a:lnTo>
                <a:lnTo>
                  <a:pt x="598641" y="16321"/>
                </a:lnTo>
                <a:lnTo>
                  <a:pt x="649141" y="7804"/>
                </a:lnTo>
                <a:lnTo>
                  <a:pt x="699515" y="828"/>
                </a:lnTo>
                <a:lnTo>
                  <a:pt x="749430" y="0"/>
                </a:lnTo>
                <a:lnTo>
                  <a:pt x="799324" y="1528"/>
                </a:lnTo>
                <a:lnTo>
                  <a:pt x="848939" y="5393"/>
                </a:lnTo>
                <a:lnTo>
                  <a:pt x="898015" y="11575"/>
                </a:lnTo>
                <a:lnTo>
                  <a:pt x="946294" y="20052"/>
                </a:lnTo>
                <a:lnTo>
                  <a:pt x="993516" y="30804"/>
                </a:lnTo>
                <a:lnTo>
                  <a:pt x="1039424" y="43810"/>
                </a:lnTo>
                <a:lnTo>
                  <a:pt x="1083757" y="59051"/>
                </a:lnTo>
                <a:lnTo>
                  <a:pt x="1126258" y="76506"/>
                </a:lnTo>
                <a:lnTo>
                  <a:pt x="1166666" y="96154"/>
                </a:lnTo>
                <a:lnTo>
                  <a:pt x="1204724" y="117974"/>
                </a:lnTo>
                <a:lnTo>
                  <a:pt x="1240171" y="141947"/>
                </a:lnTo>
                <a:lnTo>
                  <a:pt x="1272750" y="168051"/>
                </a:lnTo>
                <a:lnTo>
                  <a:pt x="1302201" y="196267"/>
                </a:lnTo>
                <a:lnTo>
                  <a:pt x="1328265" y="226573"/>
                </a:lnTo>
                <a:lnTo>
                  <a:pt x="1350684" y="258950"/>
                </a:lnTo>
                <a:lnTo>
                  <a:pt x="1369199" y="293376"/>
                </a:lnTo>
                <a:lnTo>
                  <a:pt x="1383549" y="329832"/>
                </a:lnTo>
                <a:lnTo>
                  <a:pt x="1393478" y="368297"/>
                </a:lnTo>
                <a:lnTo>
                  <a:pt x="1398725" y="408749"/>
                </a:lnTo>
                <a:lnTo>
                  <a:pt x="1399031" y="451170"/>
                </a:lnTo>
                <a:lnTo>
                  <a:pt x="1403016" y="482554"/>
                </a:lnTo>
                <a:lnTo>
                  <a:pt x="1394699" y="546835"/>
                </a:lnTo>
                <a:lnTo>
                  <a:pt x="1366558" y="611472"/>
                </a:lnTo>
                <a:lnTo>
                  <a:pt x="1320856" y="674464"/>
                </a:lnTo>
                <a:lnTo>
                  <a:pt x="1292128" y="704719"/>
                </a:lnTo>
                <a:lnTo>
                  <a:pt x="1259859" y="733814"/>
                </a:lnTo>
                <a:lnTo>
                  <a:pt x="1224332" y="761499"/>
                </a:lnTo>
                <a:lnTo>
                  <a:pt x="1185831" y="787523"/>
                </a:lnTo>
                <a:lnTo>
                  <a:pt x="1144639" y="811638"/>
                </a:lnTo>
                <a:lnTo>
                  <a:pt x="1101039" y="833593"/>
                </a:lnTo>
                <a:lnTo>
                  <a:pt x="1055313" y="853139"/>
                </a:lnTo>
                <a:lnTo>
                  <a:pt x="1007746" y="870026"/>
                </a:lnTo>
                <a:lnTo>
                  <a:pt x="958619" y="884003"/>
                </a:lnTo>
                <a:lnTo>
                  <a:pt x="908217" y="894822"/>
                </a:lnTo>
                <a:lnTo>
                  <a:pt x="856823" y="902232"/>
                </a:lnTo>
                <a:lnTo>
                  <a:pt x="804719" y="905983"/>
                </a:lnTo>
                <a:lnTo>
                  <a:pt x="752189" y="905827"/>
                </a:lnTo>
                <a:lnTo>
                  <a:pt x="699515" y="901512"/>
                </a:lnTo>
                <a:lnTo>
                  <a:pt x="641686" y="901906"/>
                </a:lnTo>
                <a:lnTo>
                  <a:pt x="585549" y="898723"/>
                </a:lnTo>
                <a:lnTo>
                  <a:pt x="531224" y="892157"/>
                </a:lnTo>
                <a:lnTo>
                  <a:pt x="478828" y="882401"/>
                </a:lnTo>
                <a:lnTo>
                  <a:pt x="428482" y="869651"/>
                </a:lnTo>
                <a:lnTo>
                  <a:pt x="380303" y="854100"/>
                </a:lnTo>
                <a:lnTo>
                  <a:pt x="334411" y="835944"/>
                </a:lnTo>
                <a:lnTo>
                  <a:pt x="290925" y="815376"/>
                </a:lnTo>
                <a:lnTo>
                  <a:pt x="249963" y="792590"/>
                </a:lnTo>
                <a:lnTo>
                  <a:pt x="211645" y="767781"/>
                </a:lnTo>
                <a:lnTo>
                  <a:pt x="176089" y="741143"/>
                </a:lnTo>
                <a:lnTo>
                  <a:pt x="143414" y="712871"/>
                </a:lnTo>
                <a:lnTo>
                  <a:pt x="113739" y="683159"/>
                </a:lnTo>
                <a:lnTo>
                  <a:pt x="87183" y="652201"/>
                </a:lnTo>
                <a:lnTo>
                  <a:pt x="63865" y="620191"/>
                </a:lnTo>
                <a:lnTo>
                  <a:pt x="43903" y="587324"/>
                </a:lnTo>
                <a:lnTo>
                  <a:pt x="14525" y="519796"/>
                </a:lnTo>
                <a:lnTo>
                  <a:pt x="5346" y="485523"/>
                </a:lnTo>
                <a:lnTo>
                  <a:pt x="0" y="451170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5943" y="3835908"/>
            <a:ext cx="1047115" cy="792480"/>
          </a:xfrm>
          <a:custGeom>
            <a:avLst/>
            <a:gdLst/>
            <a:ahLst/>
            <a:cxnLst/>
            <a:rect l="l" t="t" r="r" b="b"/>
            <a:pathLst>
              <a:path w="1047115" h="792479">
                <a:moveTo>
                  <a:pt x="0" y="393192"/>
                </a:moveTo>
                <a:lnTo>
                  <a:pt x="3962" y="345831"/>
                </a:lnTo>
                <a:lnTo>
                  <a:pt x="13378" y="301938"/>
                </a:lnTo>
                <a:lnTo>
                  <a:pt x="27897" y="261421"/>
                </a:lnTo>
                <a:lnTo>
                  <a:pt x="47166" y="224188"/>
                </a:lnTo>
                <a:lnTo>
                  <a:pt x="70836" y="190147"/>
                </a:lnTo>
                <a:lnTo>
                  <a:pt x="98554" y="159205"/>
                </a:lnTo>
                <a:lnTo>
                  <a:pt x="129971" y="131270"/>
                </a:lnTo>
                <a:lnTo>
                  <a:pt x="164734" y="106251"/>
                </a:lnTo>
                <a:lnTo>
                  <a:pt x="202494" y="84055"/>
                </a:lnTo>
                <a:lnTo>
                  <a:pt x="242898" y="64590"/>
                </a:lnTo>
                <a:lnTo>
                  <a:pt x="285596" y="47764"/>
                </a:lnTo>
                <a:lnTo>
                  <a:pt x="330237" y="33486"/>
                </a:lnTo>
                <a:lnTo>
                  <a:pt x="376470" y="21662"/>
                </a:lnTo>
                <a:lnTo>
                  <a:pt x="423943" y="12201"/>
                </a:lnTo>
                <a:lnTo>
                  <a:pt x="472306" y="5011"/>
                </a:lnTo>
                <a:lnTo>
                  <a:pt x="521207" y="0"/>
                </a:lnTo>
                <a:lnTo>
                  <a:pt x="571327" y="349"/>
                </a:lnTo>
                <a:lnTo>
                  <a:pt x="620977" y="4174"/>
                </a:lnTo>
                <a:lnTo>
                  <a:pt x="669758" y="11421"/>
                </a:lnTo>
                <a:lnTo>
                  <a:pt x="717268" y="22038"/>
                </a:lnTo>
                <a:lnTo>
                  <a:pt x="763106" y="35972"/>
                </a:lnTo>
                <a:lnTo>
                  <a:pt x="806873" y="53171"/>
                </a:lnTo>
                <a:lnTo>
                  <a:pt x="848166" y="73583"/>
                </a:lnTo>
                <a:lnTo>
                  <a:pt x="886586" y="97155"/>
                </a:lnTo>
                <a:lnTo>
                  <a:pt x="921732" y="123834"/>
                </a:lnTo>
                <a:lnTo>
                  <a:pt x="953203" y="153568"/>
                </a:lnTo>
                <a:lnTo>
                  <a:pt x="980599" y="186305"/>
                </a:lnTo>
                <a:lnTo>
                  <a:pt x="1003518" y="221992"/>
                </a:lnTo>
                <a:lnTo>
                  <a:pt x="1021560" y="260576"/>
                </a:lnTo>
                <a:lnTo>
                  <a:pt x="1034324" y="302006"/>
                </a:lnTo>
                <a:lnTo>
                  <a:pt x="1041409" y="346229"/>
                </a:lnTo>
                <a:lnTo>
                  <a:pt x="1042415" y="393192"/>
                </a:lnTo>
                <a:lnTo>
                  <a:pt x="1046498" y="429107"/>
                </a:lnTo>
                <a:lnTo>
                  <a:pt x="1033738" y="501741"/>
                </a:lnTo>
                <a:lnTo>
                  <a:pt x="1017859" y="537638"/>
                </a:lnTo>
                <a:lnTo>
                  <a:pt x="996289" y="572708"/>
                </a:lnTo>
                <a:lnTo>
                  <a:pt x="969511" y="606540"/>
                </a:lnTo>
                <a:lnTo>
                  <a:pt x="938006" y="638722"/>
                </a:lnTo>
                <a:lnTo>
                  <a:pt x="902255" y="668845"/>
                </a:lnTo>
                <a:lnTo>
                  <a:pt x="862740" y="696497"/>
                </a:lnTo>
                <a:lnTo>
                  <a:pt x="819943" y="721268"/>
                </a:lnTo>
                <a:lnTo>
                  <a:pt x="774346" y="742747"/>
                </a:lnTo>
                <a:lnTo>
                  <a:pt x="726430" y="760523"/>
                </a:lnTo>
                <a:lnTo>
                  <a:pt x="676676" y="774186"/>
                </a:lnTo>
                <a:lnTo>
                  <a:pt x="625567" y="783324"/>
                </a:lnTo>
                <a:lnTo>
                  <a:pt x="573583" y="787527"/>
                </a:lnTo>
                <a:lnTo>
                  <a:pt x="521207" y="786384"/>
                </a:lnTo>
                <a:lnTo>
                  <a:pt x="465568" y="792120"/>
                </a:lnTo>
                <a:lnTo>
                  <a:pt x="412166" y="791845"/>
                </a:lnTo>
                <a:lnTo>
                  <a:pt x="361179" y="785983"/>
                </a:lnTo>
                <a:lnTo>
                  <a:pt x="312789" y="774954"/>
                </a:lnTo>
                <a:lnTo>
                  <a:pt x="267174" y="759180"/>
                </a:lnTo>
                <a:lnTo>
                  <a:pt x="224514" y="739083"/>
                </a:lnTo>
                <a:lnTo>
                  <a:pt x="184990" y="715086"/>
                </a:lnTo>
                <a:lnTo>
                  <a:pt x="148780" y="687609"/>
                </a:lnTo>
                <a:lnTo>
                  <a:pt x="116065" y="657076"/>
                </a:lnTo>
                <a:lnTo>
                  <a:pt x="87024" y="623908"/>
                </a:lnTo>
                <a:lnTo>
                  <a:pt x="61837" y="588527"/>
                </a:lnTo>
                <a:lnTo>
                  <a:pt x="40683" y="551354"/>
                </a:lnTo>
                <a:lnTo>
                  <a:pt x="23743" y="512812"/>
                </a:lnTo>
                <a:lnTo>
                  <a:pt x="11196" y="473324"/>
                </a:lnTo>
                <a:lnTo>
                  <a:pt x="3221" y="433309"/>
                </a:lnTo>
                <a:lnTo>
                  <a:pt x="0" y="393192"/>
                </a:lnTo>
                <a:close/>
              </a:path>
            </a:pathLst>
          </a:custGeom>
          <a:ln w="19050">
            <a:solidFill>
              <a:srgbClr val="675F5B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2673" y="1490257"/>
            <a:ext cx="2588895" cy="1122680"/>
          </a:xfrm>
          <a:custGeom>
            <a:avLst/>
            <a:gdLst/>
            <a:ahLst/>
            <a:cxnLst/>
            <a:rect l="l" t="t" r="r" b="b"/>
            <a:pathLst>
              <a:path w="2588895" h="1122680">
                <a:moveTo>
                  <a:pt x="2585702" y="783672"/>
                </a:moveTo>
                <a:lnTo>
                  <a:pt x="1267928" y="783672"/>
                </a:lnTo>
                <a:lnTo>
                  <a:pt x="1321787" y="784227"/>
                </a:lnTo>
                <a:lnTo>
                  <a:pt x="1379881" y="785949"/>
                </a:lnTo>
                <a:lnTo>
                  <a:pt x="1442481" y="788978"/>
                </a:lnTo>
                <a:lnTo>
                  <a:pt x="1509855" y="793456"/>
                </a:lnTo>
                <a:lnTo>
                  <a:pt x="1567865" y="816168"/>
                </a:lnTo>
                <a:lnTo>
                  <a:pt x="1617872" y="834037"/>
                </a:lnTo>
                <a:lnTo>
                  <a:pt x="1661712" y="848140"/>
                </a:lnTo>
                <a:lnTo>
                  <a:pt x="1701217" y="859555"/>
                </a:lnTo>
                <a:lnTo>
                  <a:pt x="1812073" y="888432"/>
                </a:lnTo>
                <a:lnTo>
                  <a:pt x="1852587" y="899859"/>
                </a:lnTo>
                <a:lnTo>
                  <a:pt x="1897937" y="913981"/>
                </a:lnTo>
                <a:lnTo>
                  <a:pt x="1949960" y="931875"/>
                </a:lnTo>
                <a:lnTo>
                  <a:pt x="2127475" y="999315"/>
                </a:lnTo>
                <a:lnTo>
                  <a:pt x="2177466" y="1017551"/>
                </a:lnTo>
                <a:lnTo>
                  <a:pt x="2223387" y="1033627"/>
                </a:lnTo>
                <a:lnTo>
                  <a:pt x="2266433" y="1047980"/>
                </a:lnTo>
                <a:lnTo>
                  <a:pt x="2307805" y="1061047"/>
                </a:lnTo>
                <a:lnTo>
                  <a:pt x="2348698" y="1073266"/>
                </a:lnTo>
                <a:lnTo>
                  <a:pt x="2390310" y="1085072"/>
                </a:lnTo>
                <a:lnTo>
                  <a:pt x="2433840" y="1096903"/>
                </a:lnTo>
                <a:lnTo>
                  <a:pt x="2531443" y="1122386"/>
                </a:lnTo>
                <a:lnTo>
                  <a:pt x="2496105" y="1094532"/>
                </a:lnTo>
                <a:lnTo>
                  <a:pt x="2460332" y="1063891"/>
                </a:lnTo>
                <a:lnTo>
                  <a:pt x="2424100" y="1031086"/>
                </a:lnTo>
                <a:lnTo>
                  <a:pt x="2387386" y="996745"/>
                </a:lnTo>
                <a:lnTo>
                  <a:pt x="2312417" y="925954"/>
                </a:lnTo>
                <a:lnTo>
                  <a:pt x="2274114" y="890756"/>
                </a:lnTo>
                <a:lnTo>
                  <a:pt x="2235234" y="856523"/>
                </a:lnTo>
                <a:lnTo>
                  <a:pt x="2195754" y="823881"/>
                </a:lnTo>
                <a:lnTo>
                  <a:pt x="2155650" y="793456"/>
                </a:lnTo>
                <a:lnTo>
                  <a:pt x="2217560" y="788618"/>
                </a:lnTo>
                <a:lnTo>
                  <a:pt x="2273120" y="786863"/>
                </a:lnTo>
                <a:lnTo>
                  <a:pt x="2585858" y="786863"/>
                </a:lnTo>
                <a:lnTo>
                  <a:pt x="2585702" y="783672"/>
                </a:lnTo>
                <a:close/>
              </a:path>
              <a:path w="2588895" h="1122680">
                <a:moveTo>
                  <a:pt x="567628" y="793238"/>
                </a:moveTo>
                <a:lnTo>
                  <a:pt x="66432" y="793238"/>
                </a:lnTo>
                <a:lnTo>
                  <a:pt x="127909" y="793976"/>
                </a:lnTo>
                <a:lnTo>
                  <a:pt x="187265" y="795366"/>
                </a:lnTo>
                <a:lnTo>
                  <a:pt x="400106" y="801359"/>
                </a:lnTo>
                <a:lnTo>
                  <a:pt x="446338" y="801446"/>
                </a:lnTo>
                <a:lnTo>
                  <a:pt x="489444" y="800360"/>
                </a:lnTo>
                <a:lnTo>
                  <a:pt x="529257" y="797798"/>
                </a:lnTo>
                <a:lnTo>
                  <a:pt x="565610" y="793456"/>
                </a:lnTo>
                <a:lnTo>
                  <a:pt x="567628" y="793238"/>
                </a:lnTo>
                <a:close/>
              </a:path>
              <a:path w="2588895" h="1122680">
                <a:moveTo>
                  <a:pt x="2585858" y="786863"/>
                </a:moveTo>
                <a:lnTo>
                  <a:pt x="2273120" y="786863"/>
                </a:lnTo>
                <a:lnTo>
                  <a:pt x="2323544" y="787388"/>
                </a:lnTo>
                <a:lnTo>
                  <a:pt x="2370045" y="789390"/>
                </a:lnTo>
                <a:lnTo>
                  <a:pt x="2456132" y="794613"/>
                </a:lnTo>
                <a:lnTo>
                  <a:pt x="2498145" y="796229"/>
                </a:lnTo>
                <a:lnTo>
                  <a:pt x="2541090" y="796111"/>
                </a:lnTo>
                <a:lnTo>
                  <a:pt x="2586180" y="793456"/>
                </a:lnTo>
                <a:lnTo>
                  <a:pt x="2585858" y="786863"/>
                </a:lnTo>
                <a:close/>
              </a:path>
              <a:path w="2588895" h="1122680">
                <a:moveTo>
                  <a:pt x="1146779" y="786727"/>
                </a:moveTo>
                <a:lnTo>
                  <a:pt x="706692" y="786727"/>
                </a:lnTo>
                <a:lnTo>
                  <a:pt x="761308" y="787896"/>
                </a:lnTo>
                <a:lnTo>
                  <a:pt x="791591" y="788978"/>
                </a:lnTo>
                <a:lnTo>
                  <a:pt x="924742" y="794184"/>
                </a:lnTo>
                <a:lnTo>
                  <a:pt x="973562" y="795431"/>
                </a:lnTo>
                <a:lnTo>
                  <a:pt x="1016796" y="795366"/>
                </a:lnTo>
                <a:lnTo>
                  <a:pt x="1052782" y="793456"/>
                </a:lnTo>
                <a:lnTo>
                  <a:pt x="1089487" y="790295"/>
                </a:lnTo>
                <a:lnTo>
                  <a:pt x="1129086" y="787595"/>
                </a:lnTo>
                <a:lnTo>
                  <a:pt x="1146779" y="786727"/>
                </a:lnTo>
                <a:close/>
              </a:path>
              <a:path w="2588895" h="1122680">
                <a:moveTo>
                  <a:pt x="3000" y="11644"/>
                </a:moveTo>
                <a:lnTo>
                  <a:pt x="4409" y="62300"/>
                </a:lnTo>
                <a:lnTo>
                  <a:pt x="5758" y="112141"/>
                </a:lnTo>
                <a:lnTo>
                  <a:pt x="6923" y="161518"/>
                </a:lnTo>
                <a:lnTo>
                  <a:pt x="7777" y="210782"/>
                </a:lnTo>
                <a:lnTo>
                  <a:pt x="8195" y="260284"/>
                </a:lnTo>
                <a:lnTo>
                  <a:pt x="8052" y="310376"/>
                </a:lnTo>
                <a:lnTo>
                  <a:pt x="7222" y="361409"/>
                </a:lnTo>
                <a:lnTo>
                  <a:pt x="5580" y="413733"/>
                </a:lnTo>
                <a:lnTo>
                  <a:pt x="3000" y="467701"/>
                </a:lnTo>
                <a:lnTo>
                  <a:pt x="4857" y="525244"/>
                </a:lnTo>
                <a:lnTo>
                  <a:pt x="2238" y="569047"/>
                </a:lnTo>
                <a:lnTo>
                  <a:pt x="0" y="611040"/>
                </a:lnTo>
                <a:lnTo>
                  <a:pt x="3000" y="663154"/>
                </a:lnTo>
                <a:lnTo>
                  <a:pt x="4196" y="691461"/>
                </a:lnTo>
                <a:lnTo>
                  <a:pt x="3333" y="719780"/>
                </a:lnTo>
                <a:lnTo>
                  <a:pt x="2303" y="752361"/>
                </a:lnTo>
                <a:lnTo>
                  <a:pt x="3000" y="793456"/>
                </a:lnTo>
                <a:lnTo>
                  <a:pt x="567628" y="793238"/>
                </a:lnTo>
                <a:lnTo>
                  <a:pt x="607187" y="788974"/>
                </a:lnTo>
                <a:lnTo>
                  <a:pt x="654766" y="786909"/>
                </a:lnTo>
                <a:lnTo>
                  <a:pt x="1146779" y="786727"/>
                </a:lnTo>
                <a:lnTo>
                  <a:pt x="1171847" y="785497"/>
                </a:lnTo>
                <a:lnTo>
                  <a:pt x="1218038" y="784142"/>
                </a:lnTo>
                <a:lnTo>
                  <a:pt x="2585702" y="783672"/>
                </a:lnTo>
                <a:lnTo>
                  <a:pt x="2584537" y="759791"/>
                </a:lnTo>
                <a:lnTo>
                  <a:pt x="2584481" y="752361"/>
                </a:lnTo>
                <a:lnTo>
                  <a:pt x="2584388" y="719780"/>
                </a:lnTo>
                <a:lnTo>
                  <a:pt x="2584965" y="692175"/>
                </a:lnTo>
                <a:lnTo>
                  <a:pt x="2586180" y="663154"/>
                </a:lnTo>
                <a:lnTo>
                  <a:pt x="2584912" y="620916"/>
                </a:lnTo>
                <a:lnTo>
                  <a:pt x="2587085" y="565475"/>
                </a:lnTo>
                <a:lnTo>
                  <a:pt x="2588805" y="510010"/>
                </a:lnTo>
                <a:lnTo>
                  <a:pt x="2586180" y="467701"/>
                </a:lnTo>
                <a:lnTo>
                  <a:pt x="2585574" y="414674"/>
                </a:lnTo>
                <a:lnTo>
                  <a:pt x="2585638" y="360618"/>
                </a:lnTo>
                <a:lnTo>
                  <a:pt x="2586152" y="306227"/>
                </a:lnTo>
                <a:lnTo>
                  <a:pt x="2587633" y="199211"/>
                </a:lnTo>
                <a:lnTo>
                  <a:pt x="2588155" y="147971"/>
                </a:lnTo>
                <a:lnTo>
                  <a:pt x="2588236" y="99168"/>
                </a:lnTo>
                <a:lnTo>
                  <a:pt x="2587652" y="53495"/>
                </a:lnTo>
                <a:lnTo>
                  <a:pt x="2586537" y="21795"/>
                </a:lnTo>
                <a:lnTo>
                  <a:pt x="1950083" y="21795"/>
                </a:lnTo>
                <a:lnTo>
                  <a:pt x="1896182" y="21099"/>
                </a:lnTo>
                <a:lnTo>
                  <a:pt x="1835337" y="19405"/>
                </a:lnTo>
                <a:lnTo>
                  <a:pt x="1087124" y="19405"/>
                </a:lnTo>
                <a:lnTo>
                  <a:pt x="1036510" y="19305"/>
                </a:lnTo>
                <a:lnTo>
                  <a:pt x="997179" y="18313"/>
                </a:lnTo>
                <a:lnTo>
                  <a:pt x="282535" y="18313"/>
                </a:lnTo>
                <a:lnTo>
                  <a:pt x="232843" y="17957"/>
                </a:lnTo>
                <a:lnTo>
                  <a:pt x="3000" y="11644"/>
                </a:lnTo>
                <a:close/>
              </a:path>
              <a:path w="2588895" h="1122680">
                <a:moveTo>
                  <a:pt x="2368236" y="1013"/>
                </a:moveTo>
                <a:lnTo>
                  <a:pt x="2322725" y="1399"/>
                </a:lnTo>
                <a:lnTo>
                  <a:pt x="2273113" y="3149"/>
                </a:lnTo>
                <a:lnTo>
                  <a:pt x="2217915" y="6489"/>
                </a:lnTo>
                <a:lnTo>
                  <a:pt x="2155650" y="11644"/>
                </a:lnTo>
                <a:lnTo>
                  <a:pt x="2106802" y="16669"/>
                </a:lnTo>
                <a:lnTo>
                  <a:pt x="2055911" y="19854"/>
                </a:lnTo>
                <a:lnTo>
                  <a:pt x="2003499" y="21471"/>
                </a:lnTo>
                <a:lnTo>
                  <a:pt x="1950083" y="21795"/>
                </a:lnTo>
                <a:lnTo>
                  <a:pt x="2586537" y="21795"/>
                </a:lnTo>
                <a:lnTo>
                  <a:pt x="2586180" y="11644"/>
                </a:lnTo>
                <a:lnTo>
                  <a:pt x="2452886" y="3431"/>
                </a:lnTo>
                <a:lnTo>
                  <a:pt x="2411129" y="1766"/>
                </a:lnTo>
                <a:lnTo>
                  <a:pt x="2368236" y="1013"/>
                </a:lnTo>
                <a:close/>
              </a:path>
              <a:path w="2588895" h="1122680">
                <a:moveTo>
                  <a:pt x="1466755" y="11137"/>
                </a:moveTo>
                <a:lnTo>
                  <a:pt x="1418414" y="11547"/>
                </a:lnTo>
                <a:lnTo>
                  <a:pt x="1087124" y="19405"/>
                </a:lnTo>
                <a:lnTo>
                  <a:pt x="1835337" y="19405"/>
                </a:lnTo>
                <a:lnTo>
                  <a:pt x="1637590" y="11894"/>
                </a:lnTo>
                <a:lnTo>
                  <a:pt x="1626878" y="11644"/>
                </a:lnTo>
                <a:lnTo>
                  <a:pt x="1509855" y="11644"/>
                </a:lnTo>
                <a:lnTo>
                  <a:pt x="1466755" y="11137"/>
                </a:lnTo>
                <a:close/>
              </a:path>
              <a:path w="2588895" h="1122680">
                <a:moveTo>
                  <a:pt x="719183" y="0"/>
                </a:moveTo>
                <a:lnTo>
                  <a:pt x="663115" y="710"/>
                </a:lnTo>
                <a:lnTo>
                  <a:pt x="607586" y="2443"/>
                </a:lnTo>
                <a:lnTo>
                  <a:pt x="554179" y="4985"/>
                </a:lnTo>
                <a:lnTo>
                  <a:pt x="504480" y="8123"/>
                </a:lnTo>
                <a:lnTo>
                  <a:pt x="418216" y="14738"/>
                </a:lnTo>
                <a:lnTo>
                  <a:pt x="374893" y="16809"/>
                </a:lnTo>
                <a:lnTo>
                  <a:pt x="329776" y="17966"/>
                </a:lnTo>
                <a:lnTo>
                  <a:pt x="282535" y="18313"/>
                </a:lnTo>
                <a:lnTo>
                  <a:pt x="997179" y="18313"/>
                </a:lnTo>
                <a:lnTo>
                  <a:pt x="990490" y="18144"/>
                </a:lnTo>
                <a:lnTo>
                  <a:pt x="950292" y="15672"/>
                </a:lnTo>
                <a:lnTo>
                  <a:pt x="874771" y="6133"/>
                </a:lnTo>
                <a:lnTo>
                  <a:pt x="826596" y="2498"/>
                </a:lnTo>
                <a:lnTo>
                  <a:pt x="774205" y="524"/>
                </a:lnTo>
                <a:lnTo>
                  <a:pt x="719183" y="0"/>
                </a:lnTo>
                <a:close/>
              </a:path>
              <a:path w="2588895" h="1122680">
                <a:moveTo>
                  <a:pt x="1548937" y="10649"/>
                </a:moveTo>
                <a:lnTo>
                  <a:pt x="1509855" y="11644"/>
                </a:lnTo>
                <a:lnTo>
                  <a:pt x="1626878" y="11644"/>
                </a:lnTo>
                <a:lnTo>
                  <a:pt x="1591689" y="10824"/>
                </a:lnTo>
                <a:lnTo>
                  <a:pt x="1548937" y="10649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33150" y="1491883"/>
            <a:ext cx="2587625" cy="1120775"/>
          </a:xfrm>
          <a:custGeom>
            <a:avLst/>
            <a:gdLst/>
            <a:ahLst/>
            <a:cxnLst/>
            <a:rect l="l" t="t" r="r" b="b"/>
            <a:pathLst>
              <a:path w="2587625" h="1120775">
                <a:moveTo>
                  <a:pt x="2524" y="10018"/>
                </a:moveTo>
                <a:lnTo>
                  <a:pt x="56292" y="10014"/>
                </a:lnTo>
                <a:lnTo>
                  <a:pt x="108876" y="10926"/>
                </a:lnTo>
                <a:lnTo>
                  <a:pt x="160644" y="12361"/>
                </a:lnTo>
                <a:lnTo>
                  <a:pt x="211963" y="13928"/>
                </a:lnTo>
                <a:lnTo>
                  <a:pt x="263201" y="15234"/>
                </a:lnTo>
                <a:lnTo>
                  <a:pt x="314727" y="15889"/>
                </a:lnTo>
                <a:lnTo>
                  <a:pt x="366909" y="15499"/>
                </a:lnTo>
                <a:lnTo>
                  <a:pt x="420114" y="13673"/>
                </a:lnTo>
                <a:lnTo>
                  <a:pt x="474710" y="10018"/>
                </a:lnTo>
                <a:lnTo>
                  <a:pt x="522464" y="6620"/>
                </a:lnTo>
                <a:lnTo>
                  <a:pt x="566998" y="4703"/>
                </a:lnTo>
                <a:lnTo>
                  <a:pt x="609727" y="3994"/>
                </a:lnTo>
                <a:lnTo>
                  <a:pt x="652063" y="4221"/>
                </a:lnTo>
                <a:lnTo>
                  <a:pt x="695420" y="5113"/>
                </a:lnTo>
                <a:lnTo>
                  <a:pt x="741212" y="6397"/>
                </a:lnTo>
                <a:lnTo>
                  <a:pt x="790852" y="7802"/>
                </a:lnTo>
                <a:lnTo>
                  <a:pt x="845753" y="9055"/>
                </a:lnTo>
                <a:lnTo>
                  <a:pt x="907330" y="9885"/>
                </a:lnTo>
                <a:lnTo>
                  <a:pt x="976995" y="10018"/>
                </a:lnTo>
                <a:lnTo>
                  <a:pt x="1039340" y="9291"/>
                </a:lnTo>
                <a:lnTo>
                  <a:pt x="1092901" y="7854"/>
                </a:lnTo>
                <a:lnTo>
                  <a:pt x="1139677" y="5992"/>
                </a:lnTo>
                <a:lnTo>
                  <a:pt x="1181666" y="3991"/>
                </a:lnTo>
                <a:lnTo>
                  <a:pt x="1220865" y="2135"/>
                </a:lnTo>
                <a:lnTo>
                  <a:pt x="1259274" y="709"/>
                </a:lnTo>
                <a:lnTo>
                  <a:pt x="1298889" y="0"/>
                </a:lnTo>
                <a:lnTo>
                  <a:pt x="1341709" y="290"/>
                </a:lnTo>
                <a:lnTo>
                  <a:pt x="1389732" y="1867"/>
                </a:lnTo>
                <a:lnTo>
                  <a:pt x="1444956" y="5015"/>
                </a:lnTo>
                <a:lnTo>
                  <a:pt x="1509379" y="10018"/>
                </a:lnTo>
                <a:lnTo>
                  <a:pt x="1586375" y="19186"/>
                </a:lnTo>
                <a:lnTo>
                  <a:pt x="1630601" y="22650"/>
                </a:lnTo>
                <a:lnTo>
                  <a:pt x="1677931" y="25333"/>
                </a:lnTo>
                <a:lnTo>
                  <a:pt x="1727830" y="27208"/>
                </a:lnTo>
                <a:lnTo>
                  <a:pt x="1779760" y="28249"/>
                </a:lnTo>
                <a:lnTo>
                  <a:pt x="1833188" y="28431"/>
                </a:lnTo>
                <a:lnTo>
                  <a:pt x="1887576" y="27728"/>
                </a:lnTo>
                <a:lnTo>
                  <a:pt x="1942390" y="26113"/>
                </a:lnTo>
                <a:lnTo>
                  <a:pt x="1997092" y="23561"/>
                </a:lnTo>
                <a:lnTo>
                  <a:pt x="2051147" y="20045"/>
                </a:lnTo>
                <a:lnTo>
                  <a:pt x="2104020" y="15539"/>
                </a:lnTo>
                <a:lnTo>
                  <a:pt x="2155174" y="10018"/>
                </a:lnTo>
                <a:lnTo>
                  <a:pt x="2213635" y="5344"/>
                </a:lnTo>
                <a:lnTo>
                  <a:pt x="2264852" y="2416"/>
                </a:lnTo>
                <a:lnTo>
                  <a:pt x="2310791" y="987"/>
                </a:lnTo>
                <a:lnTo>
                  <a:pt x="2353419" y="809"/>
                </a:lnTo>
                <a:lnTo>
                  <a:pt x="2394702" y="1635"/>
                </a:lnTo>
                <a:lnTo>
                  <a:pt x="2436606" y="3217"/>
                </a:lnTo>
                <a:lnTo>
                  <a:pt x="2481097" y="5306"/>
                </a:lnTo>
                <a:lnTo>
                  <a:pt x="2530141" y="7656"/>
                </a:lnTo>
                <a:lnTo>
                  <a:pt x="2585704" y="10018"/>
                </a:lnTo>
                <a:lnTo>
                  <a:pt x="2582593" y="57024"/>
                </a:lnTo>
                <a:lnTo>
                  <a:pt x="2580414" y="101165"/>
                </a:lnTo>
                <a:lnTo>
                  <a:pt x="2579100" y="144060"/>
                </a:lnTo>
                <a:lnTo>
                  <a:pt x="2578586" y="187331"/>
                </a:lnTo>
                <a:lnTo>
                  <a:pt x="2578805" y="232600"/>
                </a:lnTo>
                <a:lnTo>
                  <a:pt x="2579692" y="281488"/>
                </a:lnTo>
                <a:lnTo>
                  <a:pt x="2581182" y="335615"/>
                </a:lnTo>
                <a:lnTo>
                  <a:pt x="2583208" y="396604"/>
                </a:lnTo>
                <a:lnTo>
                  <a:pt x="2585704" y="466075"/>
                </a:lnTo>
                <a:lnTo>
                  <a:pt x="2584436" y="514260"/>
                </a:lnTo>
                <a:lnTo>
                  <a:pt x="2582799" y="560182"/>
                </a:lnTo>
                <a:lnTo>
                  <a:pt x="2582614" y="607914"/>
                </a:lnTo>
                <a:lnTo>
                  <a:pt x="2585704" y="661528"/>
                </a:lnTo>
                <a:lnTo>
                  <a:pt x="2586972" y="700212"/>
                </a:lnTo>
                <a:lnTo>
                  <a:pt x="2587085" y="730775"/>
                </a:lnTo>
                <a:lnTo>
                  <a:pt x="2586507" y="759291"/>
                </a:lnTo>
                <a:lnTo>
                  <a:pt x="2585704" y="791830"/>
                </a:lnTo>
                <a:lnTo>
                  <a:pt x="2552852" y="789556"/>
                </a:lnTo>
                <a:lnTo>
                  <a:pt x="2516005" y="788940"/>
                </a:lnTo>
                <a:lnTo>
                  <a:pt x="2475270" y="789516"/>
                </a:lnTo>
                <a:lnTo>
                  <a:pt x="2430753" y="790816"/>
                </a:lnTo>
                <a:lnTo>
                  <a:pt x="2382561" y="792374"/>
                </a:lnTo>
                <a:lnTo>
                  <a:pt x="2330801" y="793721"/>
                </a:lnTo>
                <a:lnTo>
                  <a:pt x="2275578" y="794391"/>
                </a:lnTo>
                <a:lnTo>
                  <a:pt x="2217000" y="793917"/>
                </a:lnTo>
                <a:lnTo>
                  <a:pt x="2155174" y="791830"/>
                </a:lnTo>
                <a:lnTo>
                  <a:pt x="2189164" y="826919"/>
                </a:lnTo>
                <a:lnTo>
                  <a:pt x="2225943" y="860872"/>
                </a:lnTo>
                <a:lnTo>
                  <a:pt x="2264765" y="893931"/>
                </a:lnTo>
                <a:lnTo>
                  <a:pt x="2304881" y="926341"/>
                </a:lnTo>
                <a:lnTo>
                  <a:pt x="2345547" y="958343"/>
                </a:lnTo>
                <a:lnTo>
                  <a:pt x="2386014" y="990182"/>
                </a:lnTo>
                <a:lnTo>
                  <a:pt x="2425537" y="1022100"/>
                </a:lnTo>
                <a:lnTo>
                  <a:pt x="2463367" y="1054340"/>
                </a:lnTo>
                <a:lnTo>
                  <a:pt x="2498760" y="1087146"/>
                </a:lnTo>
                <a:lnTo>
                  <a:pt x="2530967" y="1120760"/>
                </a:lnTo>
                <a:lnTo>
                  <a:pt x="2485087" y="1106458"/>
                </a:lnTo>
                <a:lnTo>
                  <a:pt x="2440761" y="1093833"/>
                </a:lnTo>
                <a:lnTo>
                  <a:pt x="2397144" y="1082134"/>
                </a:lnTo>
                <a:lnTo>
                  <a:pt x="2353390" y="1070606"/>
                </a:lnTo>
                <a:lnTo>
                  <a:pt x="2308653" y="1058499"/>
                </a:lnTo>
                <a:lnTo>
                  <a:pt x="2262088" y="1045057"/>
                </a:lnTo>
                <a:lnTo>
                  <a:pt x="2212847" y="1029529"/>
                </a:lnTo>
                <a:lnTo>
                  <a:pt x="2160086" y="1011162"/>
                </a:lnTo>
                <a:lnTo>
                  <a:pt x="2102959" y="989203"/>
                </a:lnTo>
                <a:lnTo>
                  <a:pt x="2040620" y="962899"/>
                </a:lnTo>
                <a:lnTo>
                  <a:pt x="1982146" y="937727"/>
                </a:lnTo>
                <a:lnTo>
                  <a:pt x="1925390" y="914447"/>
                </a:lnTo>
                <a:lnTo>
                  <a:pt x="1870459" y="893072"/>
                </a:lnTo>
                <a:lnTo>
                  <a:pt x="1817457" y="873610"/>
                </a:lnTo>
                <a:lnTo>
                  <a:pt x="1766491" y="856072"/>
                </a:lnTo>
                <a:lnTo>
                  <a:pt x="1717667" y="840469"/>
                </a:lnTo>
                <a:lnTo>
                  <a:pt x="1671090" y="826810"/>
                </a:lnTo>
                <a:lnTo>
                  <a:pt x="1626867" y="815107"/>
                </a:lnTo>
                <a:lnTo>
                  <a:pt x="1585104" y="805369"/>
                </a:lnTo>
                <a:lnTo>
                  <a:pt x="1545906" y="797607"/>
                </a:lnTo>
                <a:lnTo>
                  <a:pt x="1471373" y="787277"/>
                </a:lnTo>
                <a:lnTo>
                  <a:pt x="1428958" y="783796"/>
                </a:lnTo>
                <a:lnTo>
                  <a:pt x="1382473" y="781416"/>
                </a:lnTo>
                <a:lnTo>
                  <a:pt x="1332260" y="780165"/>
                </a:lnTo>
                <a:lnTo>
                  <a:pt x="1278659" y="780071"/>
                </a:lnTo>
                <a:lnTo>
                  <a:pt x="1222011" y="781162"/>
                </a:lnTo>
                <a:lnTo>
                  <a:pt x="1162657" y="783467"/>
                </a:lnTo>
                <a:lnTo>
                  <a:pt x="1100937" y="787014"/>
                </a:lnTo>
                <a:lnTo>
                  <a:pt x="1037193" y="791830"/>
                </a:lnTo>
                <a:lnTo>
                  <a:pt x="981304" y="796031"/>
                </a:lnTo>
                <a:lnTo>
                  <a:pt x="929203" y="798902"/>
                </a:lnTo>
                <a:lnTo>
                  <a:pt x="879817" y="800591"/>
                </a:lnTo>
                <a:lnTo>
                  <a:pt x="832071" y="801249"/>
                </a:lnTo>
                <a:lnTo>
                  <a:pt x="784891" y="801022"/>
                </a:lnTo>
                <a:lnTo>
                  <a:pt x="737206" y="800060"/>
                </a:lnTo>
                <a:lnTo>
                  <a:pt x="687939" y="798511"/>
                </a:lnTo>
                <a:lnTo>
                  <a:pt x="636019" y="796524"/>
                </a:lnTo>
                <a:lnTo>
                  <a:pt x="580371" y="794248"/>
                </a:lnTo>
                <a:lnTo>
                  <a:pt x="519922" y="791830"/>
                </a:lnTo>
                <a:lnTo>
                  <a:pt x="461118" y="789732"/>
                </a:lnTo>
                <a:lnTo>
                  <a:pt x="409676" y="788270"/>
                </a:lnTo>
                <a:lnTo>
                  <a:pt x="363422" y="787382"/>
                </a:lnTo>
                <a:lnTo>
                  <a:pt x="320186" y="787002"/>
                </a:lnTo>
                <a:lnTo>
                  <a:pt x="277796" y="787068"/>
                </a:lnTo>
                <a:lnTo>
                  <a:pt x="234080" y="787514"/>
                </a:lnTo>
                <a:lnTo>
                  <a:pt x="186867" y="788278"/>
                </a:lnTo>
                <a:lnTo>
                  <a:pt x="133984" y="789294"/>
                </a:lnTo>
                <a:lnTo>
                  <a:pt x="73260" y="790500"/>
                </a:lnTo>
                <a:lnTo>
                  <a:pt x="2524" y="791830"/>
                </a:lnTo>
                <a:lnTo>
                  <a:pt x="2024" y="752718"/>
                </a:lnTo>
                <a:lnTo>
                  <a:pt x="3191" y="721441"/>
                </a:lnTo>
                <a:lnTo>
                  <a:pt x="4024" y="692782"/>
                </a:lnTo>
                <a:lnTo>
                  <a:pt x="2524" y="661528"/>
                </a:lnTo>
                <a:lnTo>
                  <a:pt x="774" y="609147"/>
                </a:lnTo>
                <a:lnTo>
                  <a:pt x="428" y="554610"/>
                </a:lnTo>
                <a:lnTo>
                  <a:pt x="1131" y="504669"/>
                </a:lnTo>
                <a:lnTo>
                  <a:pt x="2524" y="466075"/>
                </a:lnTo>
                <a:lnTo>
                  <a:pt x="7253" y="422247"/>
                </a:lnTo>
                <a:lnTo>
                  <a:pt x="8999" y="373671"/>
                </a:lnTo>
                <a:lnTo>
                  <a:pt x="8535" y="321648"/>
                </a:lnTo>
                <a:lnTo>
                  <a:pt x="6632" y="267481"/>
                </a:lnTo>
                <a:lnTo>
                  <a:pt x="4060" y="212470"/>
                </a:lnTo>
                <a:lnTo>
                  <a:pt x="1592" y="157917"/>
                </a:lnTo>
                <a:lnTo>
                  <a:pt x="0" y="105123"/>
                </a:lnTo>
                <a:lnTo>
                  <a:pt x="53" y="55390"/>
                </a:lnTo>
                <a:lnTo>
                  <a:pt x="2524" y="10018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21271" y="1554556"/>
            <a:ext cx="2413635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10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decentralization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3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physical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sites,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400" spc="-3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networks,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gateways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22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961" y="0"/>
            <a:ext cx="1172781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8800" spc="-4295" dirty="0">
                <a:solidFill>
                  <a:srgbClr val="E9E1DB"/>
                </a:solidFill>
              </a:rPr>
              <a:t>D</a:t>
            </a:r>
            <a:r>
              <a:rPr sz="6600" spc="-37" baseline="-12626" dirty="0"/>
              <a:t>2</a:t>
            </a:r>
            <a:r>
              <a:rPr sz="6600" spc="-1620" baseline="-12626" dirty="0"/>
              <a:t>a</a:t>
            </a:r>
            <a:r>
              <a:rPr sz="8800" spc="-4165" dirty="0">
                <a:solidFill>
                  <a:srgbClr val="E9E1DB"/>
                </a:solidFill>
              </a:rPr>
              <a:t>a</a:t>
            </a:r>
            <a:r>
              <a:rPr sz="6600" spc="-15" baseline="-12626" dirty="0"/>
              <a:t>.</a:t>
            </a:r>
            <a:r>
              <a:rPr sz="6600" spc="-7" baseline="-12626" dirty="0"/>
              <a:t>)</a:t>
            </a:r>
            <a:r>
              <a:rPr sz="6600" spc="-607" baseline="-12626" dirty="0"/>
              <a:t> </a:t>
            </a:r>
            <a:r>
              <a:rPr sz="8800" spc="-3085" dirty="0">
                <a:solidFill>
                  <a:srgbClr val="E9E1DB"/>
                </a:solidFill>
              </a:rPr>
              <a:t>t</a:t>
            </a:r>
            <a:r>
              <a:rPr sz="6600" spc="-2160" baseline="-12626" dirty="0"/>
              <a:t>M</a:t>
            </a:r>
            <a:r>
              <a:rPr sz="8800" spc="-3815" dirty="0">
                <a:solidFill>
                  <a:srgbClr val="E9E1DB"/>
                </a:solidFill>
              </a:rPr>
              <a:t>a</a:t>
            </a:r>
            <a:r>
              <a:rPr sz="5250" spc="22" baseline="-15873" dirty="0"/>
              <a:t>E</a:t>
            </a:r>
            <a:r>
              <a:rPr sz="5250" spc="52" baseline="-15873" dirty="0"/>
              <a:t>S</a:t>
            </a:r>
            <a:r>
              <a:rPr sz="5250" spc="-2970" baseline="-15873" dirty="0"/>
              <a:t>H</a:t>
            </a:r>
            <a:r>
              <a:rPr sz="8800" spc="-20" dirty="0">
                <a:solidFill>
                  <a:srgbClr val="E9E1DB"/>
                </a:solidFill>
              </a:rPr>
              <a:t>Mes</a:t>
            </a:r>
            <a:r>
              <a:rPr sz="8800" spc="-10" dirty="0">
                <a:solidFill>
                  <a:srgbClr val="E9E1DB"/>
                </a:solidFill>
              </a:rPr>
              <a:t>h</a:t>
            </a:r>
            <a:r>
              <a:rPr sz="8800" spc="30" dirty="0">
                <a:solidFill>
                  <a:srgbClr val="E9E1DB"/>
                </a:solidFill>
              </a:rPr>
              <a:t> </a:t>
            </a:r>
            <a:r>
              <a:rPr sz="8800" spc="-10" dirty="0">
                <a:solidFill>
                  <a:srgbClr val="E9E1DB"/>
                </a:solidFill>
              </a:rPr>
              <a:t>Attribute</a:t>
            </a:r>
            <a:endParaRPr sz="8800"/>
          </a:p>
        </p:txBody>
      </p:sp>
      <p:sp>
        <p:nvSpPr>
          <p:cNvPr id="4" name="object 4"/>
          <p:cNvSpPr txBox="1"/>
          <p:nvPr/>
        </p:nvSpPr>
        <p:spPr>
          <a:xfrm>
            <a:off x="6130544" y="1388745"/>
            <a:ext cx="5633085" cy="4768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1590">
              <a:lnSpc>
                <a:spcPct val="99700"/>
              </a:lnSpc>
              <a:spcBef>
                <a:spcPts val="110"/>
              </a:spcBef>
            </a:pP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word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‘mesh’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means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something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specific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tech,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particular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kind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network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topology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setup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so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large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group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non-hierarchical 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nodes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collaboratively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work</a:t>
            </a:r>
            <a:r>
              <a:rPr sz="1400" spc="-3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together.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Some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common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examples</a:t>
            </a:r>
            <a:r>
              <a:rPr sz="1400" spc="-3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include:</a:t>
            </a:r>
            <a:endParaRPr sz="14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WiFi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nodes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working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together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better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coverage</a:t>
            </a:r>
            <a:endParaRPr sz="14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ZWave/Zigbee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low-energy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smart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home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device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networks</a:t>
            </a:r>
            <a:endParaRPr sz="14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5G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reliable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resilient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cell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connections</a:t>
            </a:r>
            <a:endParaRPr sz="1400">
              <a:latin typeface="Verdana"/>
              <a:cs typeface="Verdana"/>
            </a:endParaRPr>
          </a:p>
          <a:p>
            <a:pPr marL="4699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Starlink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satellite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broadband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global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scale</a:t>
            </a:r>
            <a:endParaRPr sz="1400">
              <a:latin typeface="Verdana"/>
              <a:cs typeface="Verdana"/>
            </a:endParaRPr>
          </a:p>
          <a:p>
            <a:pPr marL="469900" marR="1030605" indent="-229235">
              <a:lnSpc>
                <a:spcPct val="100699"/>
              </a:lnSpc>
              <a:spcBef>
                <a:spcPts val="58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way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unified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controls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over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decentralized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(application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software)</a:t>
            </a:r>
            <a:endParaRPr sz="1400">
              <a:latin typeface="Verdana"/>
              <a:cs typeface="Verdana"/>
            </a:endParaRPr>
          </a:p>
          <a:p>
            <a:pPr marL="12700" marR="175260">
              <a:lnSpc>
                <a:spcPct val="99700"/>
              </a:lnSpc>
              <a:spcBef>
                <a:spcPts val="595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aligned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these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concepts,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decentralized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way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distributing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virtual/physical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networks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vast</a:t>
            </a:r>
            <a:r>
              <a:rPr sz="14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distances.</a:t>
            </a:r>
            <a:endParaRPr sz="1400">
              <a:latin typeface="Verdana"/>
              <a:cs typeface="Verdana"/>
            </a:endParaRPr>
          </a:p>
          <a:p>
            <a:pPr marL="12700" marR="246379">
              <a:lnSpc>
                <a:spcPct val="99700"/>
              </a:lnSpc>
              <a:spcBef>
                <a:spcPts val="63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Legacy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integration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(such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ETL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tools,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federation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tools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etc.)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even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recent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public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services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(such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AWS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Glue)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require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highly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centralized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infrastructure.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800"/>
              </a:lnSpc>
              <a:spcBef>
                <a:spcPts val="575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complete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solution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should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capable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operating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multi-cloud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framework,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potentially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spanning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on-premises,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multiple 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public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clouds,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even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networks.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8777" y="2926079"/>
            <a:ext cx="4572085" cy="2884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5836" y="1783651"/>
            <a:ext cx="2236470" cy="1017269"/>
          </a:xfrm>
          <a:custGeom>
            <a:avLst/>
            <a:gdLst/>
            <a:ahLst/>
            <a:cxnLst/>
            <a:rect l="l" t="t" r="r" b="b"/>
            <a:pathLst>
              <a:path w="2236470" h="1017269">
                <a:moveTo>
                  <a:pt x="1863287" y="765239"/>
                </a:moveTo>
                <a:lnTo>
                  <a:pt x="1306646" y="765239"/>
                </a:lnTo>
                <a:lnTo>
                  <a:pt x="1366097" y="793664"/>
                </a:lnTo>
                <a:lnTo>
                  <a:pt x="1421671" y="817696"/>
                </a:lnTo>
                <a:lnTo>
                  <a:pt x="1473551" y="837884"/>
                </a:lnTo>
                <a:lnTo>
                  <a:pt x="1521918" y="854780"/>
                </a:lnTo>
                <a:lnTo>
                  <a:pt x="1566955" y="868934"/>
                </a:lnTo>
                <a:lnTo>
                  <a:pt x="1608845" y="880898"/>
                </a:lnTo>
                <a:lnTo>
                  <a:pt x="1647768" y="891223"/>
                </a:lnTo>
                <a:lnTo>
                  <a:pt x="1687324" y="902580"/>
                </a:lnTo>
                <a:lnTo>
                  <a:pt x="1730766" y="917029"/>
                </a:lnTo>
                <a:lnTo>
                  <a:pt x="1777594" y="934040"/>
                </a:lnTo>
                <a:lnTo>
                  <a:pt x="1827307" y="953082"/>
                </a:lnTo>
                <a:lnTo>
                  <a:pt x="1988763" y="1017080"/>
                </a:lnTo>
                <a:lnTo>
                  <a:pt x="1965975" y="976500"/>
                </a:lnTo>
                <a:lnTo>
                  <a:pt x="1945065" y="934040"/>
                </a:lnTo>
                <a:lnTo>
                  <a:pt x="1925358" y="891064"/>
                </a:lnTo>
                <a:lnTo>
                  <a:pt x="1905724" y="847944"/>
                </a:lnTo>
                <a:lnTo>
                  <a:pt x="1885334" y="805713"/>
                </a:lnTo>
                <a:lnTo>
                  <a:pt x="1863287" y="765239"/>
                </a:lnTo>
                <a:close/>
              </a:path>
              <a:path w="2236470" h="1017269">
                <a:moveTo>
                  <a:pt x="1937441" y="759717"/>
                </a:moveTo>
                <a:lnTo>
                  <a:pt x="810790" y="759717"/>
                </a:lnTo>
                <a:lnTo>
                  <a:pt x="855052" y="760929"/>
                </a:lnTo>
                <a:lnTo>
                  <a:pt x="895751" y="763070"/>
                </a:lnTo>
                <a:lnTo>
                  <a:pt x="1008893" y="771503"/>
                </a:lnTo>
                <a:lnTo>
                  <a:pt x="1047761" y="773792"/>
                </a:lnTo>
                <a:lnTo>
                  <a:pt x="1089277" y="775225"/>
                </a:lnTo>
                <a:lnTo>
                  <a:pt x="1134681" y="775443"/>
                </a:lnTo>
                <a:lnTo>
                  <a:pt x="1185216" y="774089"/>
                </a:lnTo>
                <a:lnTo>
                  <a:pt x="1242124" y="770807"/>
                </a:lnTo>
                <a:lnTo>
                  <a:pt x="1306646" y="765239"/>
                </a:lnTo>
                <a:lnTo>
                  <a:pt x="1863287" y="765239"/>
                </a:lnTo>
                <a:lnTo>
                  <a:pt x="1928137" y="760200"/>
                </a:lnTo>
                <a:lnTo>
                  <a:pt x="1937441" y="759717"/>
                </a:lnTo>
                <a:close/>
              </a:path>
              <a:path w="2236470" h="1017269">
                <a:moveTo>
                  <a:pt x="2044026" y="755635"/>
                </a:moveTo>
                <a:lnTo>
                  <a:pt x="150681" y="755635"/>
                </a:lnTo>
                <a:lnTo>
                  <a:pt x="193052" y="756311"/>
                </a:lnTo>
                <a:lnTo>
                  <a:pt x="234404" y="758205"/>
                </a:lnTo>
                <a:lnTo>
                  <a:pt x="361988" y="766862"/>
                </a:lnTo>
                <a:lnTo>
                  <a:pt x="408904" y="769297"/>
                </a:lnTo>
                <a:lnTo>
                  <a:pt x="459621" y="770784"/>
                </a:lnTo>
                <a:lnTo>
                  <a:pt x="515102" y="770893"/>
                </a:lnTo>
                <a:lnTo>
                  <a:pt x="576312" y="769188"/>
                </a:lnTo>
                <a:lnTo>
                  <a:pt x="706613" y="761515"/>
                </a:lnTo>
                <a:lnTo>
                  <a:pt x="761725" y="759793"/>
                </a:lnTo>
                <a:lnTo>
                  <a:pt x="1937441" y="759717"/>
                </a:lnTo>
                <a:lnTo>
                  <a:pt x="1989875" y="756997"/>
                </a:lnTo>
                <a:lnTo>
                  <a:pt x="2044026" y="755635"/>
                </a:lnTo>
                <a:close/>
              </a:path>
              <a:path w="2236470" h="1017269">
                <a:moveTo>
                  <a:pt x="67739" y="5996"/>
                </a:moveTo>
                <a:lnTo>
                  <a:pt x="7817" y="6287"/>
                </a:lnTo>
                <a:lnTo>
                  <a:pt x="7834" y="60851"/>
                </a:lnTo>
                <a:lnTo>
                  <a:pt x="6624" y="114057"/>
                </a:lnTo>
                <a:lnTo>
                  <a:pt x="4713" y="165911"/>
                </a:lnTo>
                <a:lnTo>
                  <a:pt x="2622" y="216421"/>
                </a:lnTo>
                <a:lnTo>
                  <a:pt x="876" y="265591"/>
                </a:lnTo>
                <a:lnTo>
                  <a:pt x="0" y="313429"/>
                </a:lnTo>
                <a:lnTo>
                  <a:pt x="515" y="359940"/>
                </a:lnTo>
                <a:lnTo>
                  <a:pt x="2946" y="405131"/>
                </a:lnTo>
                <a:lnTo>
                  <a:pt x="7817" y="449009"/>
                </a:lnTo>
                <a:lnTo>
                  <a:pt x="9228" y="508641"/>
                </a:lnTo>
                <a:lnTo>
                  <a:pt x="8246" y="555450"/>
                </a:lnTo>
                <a:lnTo>
                  <a:pt x="7049" y="596473"/>
                </a:lnTo>
                <a:lnTo>
                  <a:pt x="7817" y="638747"/>
                </a:lnTo>
                <a:lnTo>
                  <a:pt x="7442" y="667691"/>
                </a:lnTo>
                <a:lnTo>
                  <a:pt x="5960" y="696087"/>
                </a:lnTo>
                <a:lnTo>
                  <a:pt x="5406" y="727436"/>
                </a:lnTo>
                <a:lnTo>
                  <a:pt x="7817" y="765239"/>
                </a:lnTo>
                <a:lnTo>
                  <a:pt x="59027" y="759666"/>
                </a:lnTo>
                <a:lnTo>
                  <a:pt x="106327" y="756609"/>
                </a:lnTo>
                <a:lnTo>
                  <a:pt x="150681" y="755635"/>
                </a:lnTo>
                <a:lnTo>
                  <a:pt x="2044026" y="755635"/>
                </a:lnTo>
                <a:lnTo>
                  <a:pt x="2048000" y="755535"/>
                </a:lnTo>
                <a:lnTo>
                  <a:pt x="2234140" y="755535"/>
                </a:lnTo>
                <a:lnTo>
                  <a:pt x="2233595" y="733669"/>
                </a:lnTo>
                <a:lnTo>
                  <a:pt x="2232095" y="698421"/>
                </a:lnTo>
                <a:lnTo>
                  <a:pt x="2231738" y="664958"/>
                </a:lnTo>
                <a:lnTo>
                  <a:pt x="2234381" y="638747"/>
                </a:lnTo>
                <a:lnTo>
                  <a:pt x="2230416" y="593741"/>
                </a:lnTo>
                <a:lnTo>
                  <a:pt x="2230000" y="547021"/>
                </a:lnTo>
                <a:lnTo>
                  <a:pt x="2231774" y="498729"/>
                </a:lnTo>
                <a:lnTo>
                  <a:pt x="2234381" y="449009"/>
                </a:lnTo>
                <a:lnTo>
                  <a:pt x="2233206" y="415066"/>
                </a:lnTo>
                <a:lnTo>
                  <a:pt x="2232969" y="377259"/>
                </a:lnTo>
                <a:lnTo>
                  <a:pt x="2233393" y="335612"/>
                </a:lnTo>
                <a:lnTo>
                  <a:pt x="2234203" y="290145"/>
                </a:lnTo>
                <a:lnTo>
                  <a:pt x="2235123" y="240880"/>
                </a:lnTo>
                <a:lnTo>
                  <a:pt x="2235877" y="187840"/>
                </a:lnTo>
                <a:lnTo>
                  <a:pt x="2235997" y="165911"/>
                </a:lnTo>
                <a:lnTo>
                  <a:pt x="2236074" y="114057"/>
                </a:lnTo>
                <a:lnTo>
                  <a:pt x="2235782" y="70521"/>
                </a:lnTo>
                <a:lnTo>
                  <a:pt x="2234618" y="17171"/>
                </a:lnTo>
                <a:lnTo>
                  <a:pt x="1667036" y="17171"/>
                </a:lnTo>
                <a:lnTo>
                  <a:pt x="1615713" y="16471"/>
                </a:lnTo>
                <a:lnTo>
                  <a:pt x="1530602" y="13737"/>
                </a:lnTo>
                <a:lnTo>
                  <a:pt x="414001" y="13737"/>
                </a:lnTo>
                <a:lnTo>
                  <a:pt x="367290" y="13139"/>
                </a:lnTo>
                <a:lnTo>
                  <a:pt x="123594" y="6498"/>
                </a:lnTo>
                <a:lnTo>
                  <a:pt x="67739" y="5996"/>
                </a:lnTo>
                <a:close/>
              </a:path>
              <a:path w="2236470" h="1017269">
                <a:moveTo>
                  <a:pt x="2234140" y="755535"/>
                </a:moveTo>
                <a:lnTo>
                  <a:pt x="2048000" y="755535"/>
                </a:lnTo>
                <a:lnTo>
                  <a:pt x="2102013" y="755721"/>
                </a:lnTo>
                <a:lnTo>
                  <a:pt x="2151414" y="757463"/>
                </a:lnTo>
                <a:lnTo>
                  <a:pt x="2195703" y="760667"/>
                </a:lnTo>
                <a:lnTo>
                  <a:pt x="2234381" y="765239"/>
                </a:lnTo>
                <a:lnTo>
                  <a:pt x="2234140" y="755535"/>
                </a:lnTo>
                <a:close/>
              </a:path>
              <a:path w="2236470" h="1017269">
                <a:moveTo>
                  <a:pt x="1944743" y="0"/>
                </a:moveTo>
                <a:lnTo>
                  <a:pt x="1901511" y="1648"/>
                </a:lnTo>
                <a:lnTo>
                  <a:pt x="1851841" y="7586"/>
                </a:lnTo>
                <a:lnTo>
                  <a:pt x="1816044" y="11651"/>
                </a:lnTo>
                <a:lnTo>
                  <a:pt x="1767433" y="15056"/>
                </a:lnTo>
                <a:lnTo>
                  <a:pt x="1717686" y="16798"/>
                </a:lnTo>
                <a:lnTo>
                  <a:pt x="1667036" y="17171"/>
                </a:lnTo>
                <a:lnTo>
                  <a:pt x="2234618" y="17171"/>
                </a:lnTo>
                <a:lnTo>
                  <a:pt x="2234381" y="6287"/>
                </a:lnTo>
                <a:lnTo>
                  <a:pt x="2166812" y="5980"/>
                </a:lnTo>
                <a:lnTo>
                  <a:pt x="2104017" y="4332"/>
                </a:lnTo>
                <a:lnTo>
                  <a:pt x="1992936" y="475"/>
                </a:lnTo>
                <a:lnTo>
                  <a:pt x="1944743" y="0"/>
                </a:lnTo>
                <a:close/>
              </a:path>
              <a:path w="2236470" h="1017269">
                <a:moveTo>
                  <a:pt x="802356" y="88"/>
                </a:moveTo>
                <a:lnTo>
                  <a:pt x="757797" y="142"/>
                </a:lnTo>
                <a:lnTo>
                  <a:pt x="712559" y="1068"/>
                </a:lnTo>
                <a:lnTo>
                  <a:pt x="666208" y="3054"/>
                </a:lnTo>
                <a:lnTo>
                  <a:pt x="563157" y="10070"/>
                </a:lnTo>
                <a:lnTo>
                  <a:pt x="511207" y="12425"/>
                </a:lnTo>
                <a:lnTo>
                  <a:pt x="461731" y="13573"/>
                </a:lnTo>
                <a:lnTo>
                  <a:pt x="414001" y="13737"/>
                </a:lnTo>
                <a:lnTo>
                  <a:pt x="1530602" y="13737"/>
                </a:lnTo>
                <a:lnTo>
                  <a:pt x="1399349" y="8566"/>
                </a:lnTo>
                <a:lnTo>
                  <a:pt x="1186780" y="8566"/>
                </a:lnTo>
                <a:lnTo>
                  <a:pt x="1131938" y="8390"/>
                </a:lnTo>
                <a:lnTo>
                  <a:pt x="1030255" y="6343"/>
                </a:lnTo>
                <a:lnTo>
                  <a:pt x="846674" y="719"/>
                </a:lnTo>
                <a:lnTo>
                  <a:pt x="802356" y="88"/>
                </a:lnTo>
                <a:close/>
              </a:path>
              <a:path w="2236470" h="1017269">
                <a:moveTo>
                  <a:pt x="1306646" y="6287"/>
                </a:moveTo>
                <a:lnTo>
                  <a:pt x="1244871" y="7927"/>
                </a:lnTo>
                <a:lnTo>
                  <a:pt x="1186780" y="8566"/>
                </a:lnTo>
                <a:lnTo>
                  <a:pt x="1399349" y="8566"/>
                </a:lnTo>
                <a:lnTo>
                  <a:pt x="1357132" y="7220"/>
                </a:lnTo>
                <a:lnTo>
                  <a:pt x="1306646" y="6287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8630" y="1783557"/>
            <a:ext cx="2243455" cy="1017269"/>
          </a:xfrm>
          <a:custGeom>
            <a:avLst/>
            <a:gdLst/>
            <a:ahLst/>
            <a:cxnLst/>
            <a:rect l="l" t="t" r="r" b="b"/>
            <a:pathLst>
              <a:path w="2243454" h="1017269">
                <a:moveTo>
                  <a:pt x="5023" y="6379"/>
                </a:moveTo>
                <a:lnTo>
                  <a:pt x="69418" y="10918"/>
                </a:lnTo>
                <a:lnTo>
                  <a:pt x="125766" y="13449"/>
                </a:lnTo>
                <a:lnTo>
                  <a:pt x="175605" y="14313"/>
                </a:lnTo>
                <a:lnTo>
                  <a:pt x="220474" y="13852"/>
                </a:lnTo>
                <a:lnTo>
                  <a:pt x="261912" y="12407"/>
                </a:lnTo>
                <a:lnTo>
                  <a:pt x="301456" y="10320"/>
                </a:lnTo>
                <a:lnTo>
                  <a:pt x="340646" y="7931"/>
                </a:lnTo>
                <a:lnTo>
                  <a:pt x="381020" y="5582"/>
                </a:lnTo>
                <a:lnTo>
                  <a:pt x="424116" y="3614"/>
                </a:lnTo>
                <a:lnTo>
                  <a:pt x="471474" y="2368"/>
                </a:lnTo>
                <a:lnTo>
                  <a:pt x="524632" y="2187"/>
                </a:lnTo>
                <a:lnTo>
                  <a:pt x="585128" y="3410"/>
                </a:lnTo>
                <a:lnTo>
                  <a:pt x="654501" y="6379"/>
                </a:lnTo>
                <a:lnTo>
                  <a:pt x="726126" y="9576"/>
                </a:lnTo>
                <a:lnTo>
                  <a:pt x="792675" y="11404"/>
                </a:lnTo>
                <a:lnTo>
                  <a:pt x="854549" y="12092"/>
                </a:lnTo>
                <a:lnTo>
                  <a:pt x="912145" y="11867"/>
                </a:lnTo>
                <a:lnTo>
                  <a:pt x="965863" y="10958"/>
                </a:lnTo>
                <a:lnTo>
                  <a:pt x="1016102" y="9592"/>
                </a:lnTo>
                <a:lnTo>
                  <a:pt x="1063260" y="7996"/>
                </a:lnTo>
                <a:lnTo>
                  <a:pt x="1107736" y="6400"/>
                </a:lnTo>
                <a:lnTo>
                  <a:pt x="1149930" y="5031"/>
                </a:lnTo>
                <a:lnTo>
                  <a:pt x="1190239" y="4116"/>
                </a:lnTo>
                <a:lnTo>
                  <a:pt x="1229064" y="3884"/>
                </a:lnTo>
                <a:lnTo>
                  <a:pt x="1266802" y="4563"/>
                </a:lnTo>
                <a:lnTo>
                  <a:pt x="1303852" y="6379"/>
                </a:lnTo>
                <a:lnTo>
                  <a:pt x="1342539" y="2976"/>
                </a:lnTo>
                <a:lnTo>
                  <a:pt x="1382904" y="928"/>
                </a:lnTo>
                <a:lnTo>
                  <a:pt x="1425181" y="11"/>
                </a:lnTo>
                <a:lnTo>
                  <a:pt x="1469606" y="0"/>
                </a:lnTo>
                <a:lnTo>
                  <a:pt x="1516415" y="669"/>
                </a:lnTo>
                <a:lnTo>
                  <a:pt x="1565842" y="1794"/>
                </a:lnTo>
                <a:lnTo>
                  <a:pt x="1618123" y="3149"/>
                </a:lnTo>
                <a:lnTo>
                  <a:pt x="1673494" y="4511"/>
                </a:lnTo>
                <a:lnTo>
                  <a:pt x="1732189" y="5653"/>
                </a:lnTo>
                <a:lnTo>
                  <a:pt x="1794443" y="6351"/>
                </a:lnTo>
                <a:lnTo>
                  <a:pt x="1860493" y="6379"/>
                </a:lnTo>
                <a:lnTo>
                  <a:pt x="1905562" y="6966"/>
                </a:lnTo>
                <a:lnTo>
                  <a:pt x="1951313" y="7168"/>
                </a:lnTo>
                <a:lnTo>
                  <a:pt x="1998926" y="7099"/>
                </a:lnTo>
                <a:lnTo>
                  <a:pt x="2049580" y="6873"/>
                </a:lnTo>
                <a:lnTo>
                  <a:pt x="2104455" y="6602"/>
                </a:lnTo>
                <a:lnTo>
                  <a:pt x="2164731" y="6399"/>
                </a:lnTo>
                <a:lnTo>
                  <a:pt x="2231587" y="6379"/>
                </a:lnTo>
                <a:lnTo>
                  <a:pt x="2235898" y="48170"/>
                </a:lnTo>
                <a:lnTo>
                  <a:pt x="2239299" y="94928"/>
                </a:lnTo>
                <a:lnTo>
                  <a:pt x="2241719" y="145317"/>
                </a:lnTo>
                <a:lnTo>
                  <a:pt x="2243085" y="198002"/>
                </a:lnTo>
                <a:lnTo>
                  <a:pt x="2243325" y="251646"/>
                </a:lnTo>
                <a:lnTo>
                  <a:pt x="2242368" y="304914"/>
                </a:lnTo>
                <a:lnTo>
                  <a:pt x="2240140" y="356470"/>
                </a:lnTo>
                <a:lnTo>
                  <a:pt x="2236571" y="404978"/>
                </a:lnTo>
                <a:lnTo>
                  <a:pt x="2231587" y="449101"/>
                </a:lnTo>
                <a:lnTo>
                  <a:pt x="2227533" y="487410"/>
                </a:lnTo>
                <a:lnTo>
                  <a:pt x="2226015" y="532683"/>
                </a:lnTo>
                <a:lnTo>
                  <a:pt x="2227283" y="583600"/>
                </a:lnTo>
                <a:lnTo>
                  <a:pt x="2231587" y="638839"/>
                </a:lnTo>
                <a:lnTo>
                  <a:pt x="2231605" y="668819"/>
                </a:lnTo>
                <a:lnTo>
                  <a:pt x="2230111" y="696751"/>
                </a:lnTo>
                <a:lnTo>
                  <a:pt x="2229355" y="727351"/>
                </a:lnTo>
                <a:lnTo>
                  <a:pt x="2231587" y="765331"/>
                </a:lnTo>
                <a:lnTo>
                  <a:pt x="2178794" y="769484"/>
                </a:lnTo>
                <a:lnTo>
                  <a:pt x="2125827" y="769919"/>
                </a:lnTo>
                <a:lnTo>
                  <a:pt x="2072747" y="768037"/>
                </a:lnTo>
                <a:lnTo>
                  <a:pt x="2019613" y="765238"/>
                </a:lnTo>
                <a:lnTo>
                  <a:pt x="1966487" y="762921"/>
                </a:lnTo>
                <a:lnTo>
                  <a:pt x="1913427" y="762486"/>
                </a:lnTo>
                <a:lnTo>
                  <a:pt x="1860493" y="765331"/>
                </a:lnTo>
                <a:lnTo>
                  <a:pt x="1891889" y="818991"/>
                </a:lnTo>
                <a:lnTo>
                  <a:pt x="1915827" y="863474"/>
                </a:lnTo>
                <a:lnTo>
                  <a:pt x="1934756" y="902158"/>
                </a:lnTo>
                <a:lnTo>
                  <a:pt x="1951124" y="938418"/>
                </a:lnTo>
                <a:lnTo>
                  <a:pt x="1967379" y="975631"/>
                </a:lnTo>
                <a:lnTo>
                  <a:pt x="1985969" y="1017172"/>
                </a:lnTo>
                <a:lnTo>
                  <a:pt x="1925412" y="999576"/>
                </a:lnTo>
                <a:lnTo>
                  <a:pt x="1867850" y="980917"/>
                </a:lnTo>
                <a:lnTo>
                  <a:pt x="1813463" y="961612"/>
                </a:lnTo>
                <a:lnTo>
                  <a:pt x="1762430" y="942076"/>
                </a:lnTo>
                <a:lnTo>
                  <a:pt x="1714931" y="922724"/>
                </a:lnTo>
                <a:lnTo>
                  <a:pt x="1671148" y="903972"/>
                </a:lnTo>
                <a:lnTo>
                  <a:pt x="1631258" y="886235"/>
                </a:lnTo>
                <a:lnTo>
                  <a:pt x="1592555" y="869474"/>
                </a:lnTo>
                <a:lnTo>
                  <a:pt x="1551832" y="853135"/>
                </a:lnTo>
                <a:lnTo>
                  <a:pt x="1508687" y="836863"/>
                </a:lnTo>
                <a:lnTo>
                  <a:pt x="1462719" y="820302"/>
                </a:lnTo>
                <a:lnTo>
                  <a:pt x="1413525" y="803097"/>
                </a:lnTo>
                <a:lnTo>
                  <a:pt x="1360704" y="784892"/>
                </a:lnTo>
                <a:lnTo>
                  <a:pt x="1303852" y="765331"/>
                </a:lnTo>
                <a:lnTo>
                  <a:pt x="1242069" y="767429"/>
                </a:lnTo>
                <a:lnTo>
                  <a:pt x="1183976" y="769415"/>
                </a:lnTo>
                <a:lnTo>
                  <a:pt x="1129001" y="771207"/>
                </a:lnTo>
                <a:lnTo>
                  <a:pt x="1076574" y="772726"/>
                </a:lnTo>
                <a:lnTo>
                  <a:pt x="1026124" y="773890"/>
                </a:lnTo>
                <a:lnTo>
                  <a:pt x="977081" y="774618"/>
                </a:lnTo>
                <a:lnTo>
                  <a:pt x="928874" y="774831"/>
                </a:lnTo>
                <a:lnTo>
                  <a:pt x="880933" y="774447"/>
                </a:lnTo>
                <a:lnTo>
                  <a:pt x="832686" y="773386"/>
                </a:lnTo>
                <a:lnTo>
                  <a:pt x="783564" y="771567"/>
                </a:lnTo>
                <a:lnTo>
                  <a:pt x="732995" y="768909"/>
                </a:lnTo>
                <a:lnTo>
                  <a:pt x="680409" y="765331"/>
                </a:lnTo>
                <a:lnTo>
                  <a:pt x="629618" y="761669"/>
                </a:lnTo>
                <a:lnTo>
                  <a:pt x="576862" y="758250"/>
                </a:lnTo>
                <a:lnTo>
                  <a:pt x="522624" y="755176"/>
                </a:lnTo>
                <a:lnTo>
                  <a:pt x="467387" y="752546"/>
                </a:lnTo>
                <a:lnTo>
                  <a:pt x="411634" y="750459"/>
                </a:lnTo>
                <a:lnTo>
                  <a:pt x="355849" y="749016"/>
                </a:lnTo>
                <a:lnTo>
                  <a:pt x="300514" y="748317"/>
                </a:lnTo>
                <a:lnTo>
                  <a:pt x="246113" y="748461"/>
                </a:lnTo>
                <a:lnTo>
                  <a:pt x="193129" y="749549"/>
                </a:lnTo>
                <a:lnTo>
                  <a:pt x="142045" y="751680"/>
                </a:lnTo>
                <a:lnTo>
                  <a:pt x="93343" y="754954"/>
                </a:lnTo>
                <a:lnTo>
                  <a:pt x="47509" y="759471"/>
                </a:lnTo>
                <a:lnTo>
                  <a:pt x="5023" y="765331"/>
                </a:lnTo>
                <a:lnTo>
                  <a:pt x="3112" y="732833"/>
                </a:lnTo>
                <a:lnTo>
                  <a:pt x="2023" y="697275"/>
                </a:lnTo>
                <a:lnTo>
                  <a:pt x="2433" y="664122"/>
                </a:lnTo>
                <a:lnTo>
                  <a:pt x="5023" y="638839"/>
                </a:lnTo>
                <a:lnTo>
                  <a:pt x="4094" y="597602"/>
                </a:lnTo>
                <a:lnTo>
                  <a:pt x="2261" y="548209"/>
                </a:lnTo>
                <a:lnTo>
                  <a:pt x="1808" y="496697"/>
                </a:lnTo>
                <a:lnTo>
                  <a:pt x="5023" y="449101"/>
                </a:lnTo>
                <a:lnTo>
                  <a:pt x="5780" y="383729"/>
                </a:lnTo>
                <a:lnTo>
                  <a:pt x="5301" y="326222"/>
                </a:lnTo>
                <a:lnTo>
                  <a:pt x="4035" y="274942"/>
                </a:lnTo>
                <a:lnTo>
                  <a:pt x="2431" y="228253"/>
                </a:lnTo>
                <a:lnTo>
                  <a:pt x="936" y="184518"/>
                </a:lnTo>
                <a:lnTo>
                  <a:pt x="0" y="142100"/>
                </a:lnTo>
                <a:lnTo>
                  <a:pt x="70" y="99362"/>
                </a:lnTo>
                <a:lnTo>
                  <a:pt x="1595" y="54668"/>
                </a:lnTo>
                <a:lnTo>
                  <a:pt x="5023" y="6379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9732" y="1832610"/>
            <a:ext cx="1986914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0" algn="ctr">
              <a:lnSpc>
                <a:spcPct val="99700"/>
              </a:lnSpc>
              <a:spcBef>
                <a:spcPts val="110"/>
              </a:spcBef>
            </a:pP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defining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pattern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3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non-hierarchical,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collaborative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network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23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5" dirty="0"/>
              <a:t>2</a:t>
            </a:r>
            <a:r>
              <a:rPr sz="4400" spc="-1300" dirty="0"/>
              <a:t>b</a:t>
            </a:r>
            <a:r>
              <a:rPr sz="13200" spc="-5925" baseline="6313" dirty="0">
                <a:solidFill>
                  <a:srgbClr val="E9E1DB"/>
                </a:solidFill>
              </a:rPr>
              <a:t>a</a:t>
            </a:r>
            <a:r>
              <a:rPr sz="4400" spc="-10" dirty="0"/>
              <a:t>.</a:t>
            </a:r>
            <a:r>
              <a:rPr sz="4400" spc="-5" dirty="0"/>
              <a:t>)</a:t>
            </a:r>
            <a:r>
              <a:rPr sz="4400" spc="-625" dirty="0"/>
              <a:t> </a:t>
            </a:r>
            <a:r>
              <a:rPr sz="13200" spc="-4305" baseline="6313" dirty="0">
                <a:solidFill>
                  <a:srgbClr val="E9E1DB"/>
                </a:solidFill>
              </a:rPr>
              <a:t>t</a:t>
            </a:r>
            <a:r>
              <a:rPr sz="4400" spc="-819" dirty="0"/>
              <a:t>D</a:t>
            </a:r>
            <a:r>
              <a:rPr sz="13200" spc="-6637" baseline="6313" dirty="0">
                <a:solidFill>
                  <a:srgbClr val="E9E1DB"/>
                </a:solidFill>
              </a:rPr>
              <a:t>a</a:t>
            </a:r>
            <a:r>
              <a:rPr sz="3500" spc="10" dirty="0"/>
              <a:t>I</a:t>
            </a:r>
            <a:r>
              <a:rPr sz="3500" spc="30" dirty="0"/>
              <a:t>S</a:t>
            </a:r>
            <a:r>
              <a:rPr sz="3500" spc="15" dirty="0"/>
              <a:t>T</a:t>
            </a:r>
            <a:r>
              <a:rPr sz="3500" spc="-2405" dirty="0"/>
              <a:t>R</a:t>
            </a:r>
            <a:r>
              <a:rPr sz="13200" spc="-9877" baseline="6313" dirty="0">
                <a:solidFill>
                  <a:srgbClr val="E9E1DB"/>
                </a:solidFill>
              </a:rPr>
              <a:t>M</a:t>
            </a:r>
            <a:r>
              <a:rPr sz="3500" spc="10" dirty="0"/>
              <a:t>IB</a:t>
            </a:r>
            <a:r>
              <a:rPr sz="3500" spc="-600" dirty="0"/>
              <a:t>U</a:t>
            </a:r>
            <a:r>
              <a:rPr sz="13200" spc="-6615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T</a:t>
            </a:r>
            <a:r>
              <a:rPr sz="3500" spc="-545" dirty="0"/>
              <a:t>E</a:t>
            </a:r>
            <a:r>
              <a:rPr sz="13200" spc="-5917" baseline="6313" dirty="0">
                <a:solidFill>
                  <a:srgbClr val="E9E1DB"/>
                </a:solidFill>
              </a:rPr>
              <a:t>s</a:t>
            </a:r>
            <a:r>
              <a:rPr sz="3500" spc="25" dirty="0"/>
              <a:t>D</a:t>
            </a:r>
            <a:r>
              <a:rPr sz="3500" spc="95" dirty="0"/>
              <a:t> </a:t>
            </a:r>
            <a:r>
              <a:rPr sz="13200" spc="-8857" baseline="6313" dirty="0">
                <a:solidFill>
                  <a:srgbClr val="E9E1DB"/>
                </a:solidFill>
              </a:rPr>
              <a:t>h</a:t>
            </a:r>
            <a:r>
              <a:rPr sz="4400" spc="-15" dirty="0"/>
              <a:t>S</a:t>
            </a:r>
            <a:r>
              <a:rPr sz="3500" spc="15" dirty="0"/>
              <a:t>EC</a:t>
            </a:r>
            <a:r>
              <a:rPr sz="3500" spc="-2675" dirty="0"/>
              <a:t>U</a:t>
            </a:r>
            <a:r>
              <a:rPr sz="13200" spc="-595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-425" dirty="0"/>
              <a:t>I</a:t>
            </a:r>
            <a:r>
              <a:rPr sz="13200" spc="-4605" baseline="6313" dirty="0">
                <a:solidFill>
                  <a:srgbClr val="E9E1DB"/>
                </a:solidFill>
              </a:rPr>
              <a:t>t</a:t>
            </a:r>
            <a:r>
              <a:rPr sz="3500" spc="15" dirty="0"/>
              <a:t>T</a:t>
            </a:r>
            <a:r>
              <a:rPr sz="3500" spc="-1920" dirty="0"/>
              <a:t>Y</a:t>
            </a:r>
            <a:r>
              <a:rPr sz="13200" spc="-15" baseline="6313" dirty="0">
                <a:solidFill>
                  <a:srgbClr val="E9E1DB"/>
                </a:solidFill>
              </a:rPr>
              <a:t>tribute</a:t>
            </a:r>
            <a:endParaRPr sz="13200" baseline="6313"/>
          </a:p>
        </p:txBody>
      </p:sp>
      <p:sp>
        <p:nvSpPr>
          <p:cNvPr id="4" name="object 4"/>
          <p:cNvSpPr txBox="1"/>
          <p:nvPr/>
        </p:nvSpPr>
        <p:spPr>
          <a:xfrm>
            <a:off x="1007363" y="1408557"/>
            <a:ext cx="5757545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86690">
              <a:lnSpc>
                <a:spcPct val="100099"/>
              </a:lnSpc>
              <a:spcBef>
                <a:spcPts val="100"/>
              </a:spcBef>
            </a:pP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world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where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highly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decentralized,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role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information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security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paramount.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Unlike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highly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centralized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monoliths,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must delegate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out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activities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necessary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authenticate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authorize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various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users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levels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access.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ts val="1660"/>
              </a:lnSpc>
            </a:pP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Securely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delegating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trust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networks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hard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do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well.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625"/>
              </a:spcBef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Some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considerations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include:</a:t>
            </a:r>
            <a:endParaRPr sz="140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Encryption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rest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data/events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written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storage</a:t>
            </a:r>
            <a:endParaRPr sz="140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authentication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stores</a:t>
            </a:r>
            <a:endParaRPr sz="1400">
              <a:latin typeface="Verdana"/>
              <a:cs typeface="Verdana"/>
            </a:endParaRPr>
          </a:p>
          <a:p>
            <a:pPr marL="783590" lvl="1" indent="-28829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782955" algn="l"/>
                <a:tab pos="783590" algn="l"/>
              </a:tabLst>
            </a:pPr>
            <a:r>
              <a:rPr sz="1200" i="1" spc="-150" dirty="0">
                <a:solidFill>
                  <a:srgbClr val="302C2A"/>
                </a:solidFill>
                <a:latin typeface="Verdana"/>
                <a:cs typeface="Verdana"/>
              </a:rPr>
              <a:t>Eg; </a:t>
            </a:r>
            <a:r>
              <a:rPr sz="1200" i="1" spc="-105" dirty="0">
                <a:solidFill>
                  <a:srgbClr val="302C2A"/>
                </a:solidFill>
                <a:latin typeface="Verdana"/>
                <a:cs typeface="Verdana"/>
              </a:rPr>
              <a:t>mTLS, </a:t>
            </a:r>
            <a:r>
              <a:rPr sz="1200" i="1" spc="-90" dirty="0">
                <a:solidFill>
                  <a:srgbClr val="302C2A"/>
                </a:solidFill>
                <a:latin typeface="Verdana"/>
                <a:cs typeface="Verdana"/>
              </a:rPr>
              <a:t>Certificates, </a:t>
            </a:r>
            <a:r>
              <a:rPr sz="1200" i="1" spc="-165" dirty="0">
                <a:solidFill>
                  <a:srgbClr val="302C2A"/>
                </a:solidFill>
                <a:latin typeface="Verdana"/>
                <a:cs typeface="Verdana"/>
              </a:rPr>
              <a:t>SSO, </a:t>
            </a:r>
            <a:r>
              <a:rPr sz="1200" i="1" spc="-110" dirty="0">
                <a:solidFill>
                  <a:srgbClr val="302C2A"/>
                </a:solidFill>
                <a:latin typeface="Verdana"/>
                <a:cs typeface="Verdana"/>
              </a:rPr>
              <a:t>Secret </a:t>
            </a:r>
            <a:r>
              <a:rPr sz="1200" i="1" spc="-90" dirty="0">
                <a:solidFill>
                  <a:srgbClr val="302C2A"/>
                </a:solidFill>
                <a:latin typeface="Verdana"/>
                <a:cs typeface="Verdana"/>
              </a:rPr>
              <a:t>stores </a:t>
            </a:r>
            <a:r>
              <a:rPr sz="1200" i="1" spc="-85" dirty="0">
                <a:solidFill>
                  <a:srgbClr val="302C2A"/>
                </a:solidFill>
                <a:latin typeface="Verdana"/>
                <a:cs typeface="Verdana"/>
              </a:rPr>
              <a:t>and data</a:t>
            </a:r>
            <a:r>
              <a:rPr sz="1200" i="1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302C2A"/>
                </a:solidFill>
                <a:latin typeface="Verdana"/>
                <a:cs typeface="Verdana"/>
              </a:rPr>
              <a:t>vaults</a:t>
            </a:r>
            <a:endParaRPr sz="120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Encryption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motion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data/events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flowing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in-memory</a:t>
            </a:r>
            <a:endParaRPr sz="140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Identity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management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LDAP/IAM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type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services,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cross-platform</a:t>
            </a:r>
            <a:endParaRPr sz="140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authorizations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end-points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redact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783590" marR="183515" lvl="1" indent="-288290" algn="just">
              <a:lnSpc>
                <a:spcPct val="104400"/>
              </a:lnSpc>
              <a:spcBef>
                <a:spcPts val="595"/>
              </a:spcBef>
              <a:buFont typeface="Arial"/>
              <a:buChar char="•"/>
              <a:tabLst>
                <a:tab pos="783590" algn="l"/>
              </a:tabLst>
            </a:pP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150" i="1" spc="-105" dirty="0">
                <a:solidFill>
                  <a:srgbClr val="302C2A"/>
                </a:solidFill>
                <a:latin typeface="Verdana"/>
                <a:cs typeface="Verdana"/>
              </a:rPr>
              <a:t>example: </a:t>
            </a:r>
            <a:r>
              <a:rPr sz="1150" i="1" spc="-65" dirty="0">
                <a:solidFill>
                  <a:srgbClr val="302C2A"/>
                </a:solidFill>
                <a:latin typeface="Verdana"/>
                <a:cs typeface="Verdana"/>
              </a:rPr>
              <a:t>Open </a:t>
            </a: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Policy </a:t>
            </a:r>
            <a:r>
              <a:rPr sz="1150" i="1" spc="-55" dirty="0">
                <a:solidFill>
                  <a:srgbClr val="302C2A"/>
                </a:solidFill>
                <a:latin typeface="Verdana"/>
                <a:cs typeface="Verdana"/>
              </a:rPr>
              <a:t>Agent </a:t>
            </a:r>
            <a:r>
              <a:rPr sz="1150" i="1" spc="-95" dirty="0">
                <a:solidFill>
                  <a:srgbClr val="302C2A"/>
                </a:solidFill>
                <a:latin typeface="Verdana"/>
                <a:cs typeface="Verdana"/>
              </a:rPr>
              <a:t>(OPA) </a:t>
            </a:r>
            <a:r>
              <a:rPr sz="1200" i="1" spc="-232" baseline="24305" dirty="0">
                <a:solidFill>
                  <a:srgbClr val="302C2A"/>
                </a:solidFill>
                <a:latin typeface="Verdana"/>
                <a:cs typeface="Verdana"/>
              </a:rPr>
              <a:t>15 </a:t>
            </a:r>
            <a:r>
              <a:rPr sz="1150" i="1" spc="-65" dirty="0">
                <a:solidFill>
                  <a:srgbClr val="302C2A"/>
                </a:solidFill>
                <a:latin typeface="Verdana"/>
                <a:cs typeface="Verdana"/>
              </a:rPr>
              <a:t>sidecar </a:t>
            </a:r>
            <a:r>
              <a:rPr sz="1150" i="1" spc="-45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150" i="1" spc="-60" dirty="0">
                <a:solidFill>
                  <a:srgbClr val="302C2A"/>
                </a:solidFill>
                <a:latin typeface="Verdana"/>
                <a:cs typeface="Verdana"/>
              </a:rPr>
              <a:t>place </a:t>
            </a: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Policy </a:t>
            </a:r>
            <a:r>
              <a:rPr sz="1150" i="1" spc="-55" dirty="0">
                <a:solidFill>
                  <a:srgbClr val="302C2A"/>
                </a:solidFill>
                <a:latin typeface="Verdana"/>
                <a:cs typeface="Verdana"/>
              </a:rPr>
              <a:t>Decision  </a:t>
            </a:r>
            <a:r>
              <a:rPr sz="1150" i="1" spc="-45" dirty="0">
                <a:solidFill>
                  <a:srgbClr val="302C2A"/>
                </a:solidFill>
                <a:latin typeface="Verdana"/>
                <a:cs typeface="Verdana"/>
              </a:rPr>
              <a:t>Point </a:t>
            </a:r>
            <a:r>
              <a:rPr sz="1150" i="1" spc="-80" dirty="0">
                <a:solidFill>
                  <a:srgbClr val="302C2A"/>
                </a:solidFill>
                <a:latin typeface="Verdana"/>
                <a:cs typeface="Verdana"/>
              </a:rPr>
              <a:t>(PDP) </a:t>
            </a:r>
            <a:r>
              <a:rPr sz="1150" i="1" spc="-60" dirty="0">
                <a:solidFill>
                  <a:srgbClr val="302C2A"/>
                </a:solidFill>
                <a:latin typeface="Verdana"/>
                <a:cs typeface="Verdana"/>
              </a:rPr>
              <a:t>within </a:t>
            </a: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150" i="1" spc="-55" dirty="0">
                <a:solidFill>
                  <a:srgbClr val="302C2A"/>
                </a:solidFill>
                <a:latin typeface="Verdana"/>
                <a:cs typeface="Verdana"/>
              </a:rPr>
              <a:t>container/K8S </a:t>
            </a:r>
            <a:r>
              <a:rPr sz="1150" i="1" spc="-70" dirty="0">
                <a:solidFill>
                  <a:srgbClr val="302C2A"/>
                </a:solidFill>
                <a:latin typeface="Verdana"/>
                <a:cs typeface="Verdana"/>
              </a:rPr>
              <a:t>cluster </a:t>
            </a:r>
            <a:r>
              <a:rPr sz="1150" i="1" spc="-85" dirty="0">
                <a:solidFill>
                  <a:srgbClr val="302C2A"/>
                </a:solidFill>
                <a:latin typeface="Verdana"/>
                <a:cs typeface="Verdana"/>
              </a:rPr>
              <a:t>where </a:t>
            </a: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150" i="1" spc="-65" dirty="0">
                <a:solidFill>
                  <a:srgbClr val="302C2A"/>
                </a:solidFill>
                <a:latin typeface="Verdana"/>
                <a:cs typeface="Verdana"/>
              </a:rPr>
              <a:t>microservice</a:t>
            </a:r>
            <a:r>
              <a:rPr sz="1150" i="1" spc="-2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i="1" spc="-60" dirty="0">
                <a:solidFill>
                  <a:srgbClr val="302C2A"/>
                </a:solidFill>
                <a:latin typeface="Verdana"/>
                <a:cs typeface="Verdana"/>
              </a:rPr>
              <a:t>end  </a:t>
            </a:r>
            <a:r>
              <a:rPr sz="1150" i="1" spc="-55" dirty="0">
                <a:solidFill>
                  <a:srgbClr val="302C2A"/>
                </a:solidFill>
                <a:latin typeface="Verdana"/>
                <a:cs typeface="Verdana"/>
              </a:rPr>
              <a:t>point </a:t>
            </a:r>
            <a:r>
              <a:rPr sz="1150" i="1" spc="-75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150" i="1" spc="-70" dirty="0">
                <a:solidFill>
                  <a:srgbClr val="302C2A"/>
                </a:solidFill>
                <a:latin typeface="Verdana"/>
                <a:cs typeface="Verdana"/>
              </a:rPr>
              <a:t>processing. </a:t>
            </a:r>
            <a:r>
              <a:rPr sz="1150" i="1" spc="-40" dirty="0">
                <a:solidFill>
                  <a:srgbClr val="302C2A"/>
                </a:solidFill>
                <a:latin typeface="Verdana"/>
                <a:cs typeface="Verdana"/>
              </a:rPr>
              <a:t>LDAP/IAM </a:t>
            </a:r>
            <a:r>
              <a:rPr sz="1150" i="1" spc="-90" dirty="0">
                <a:solidFill>
                  <a:srgbClr val="302C2A"/>
                </a:solidFill>
                <a:latin typeface="Verdana"/>
                <a:cs typeface="Verdana"/>
              </a:rPr>
              <a:t>may </a:t>
            </a:r>
            <a:r>
              <a:rPr sz="1150" i="1" spc="-80" dirty="0">
                <a:solidFill>
                  <a:srgbClr val="302C2A"/>
                </a:solidFill>
                <a:latin typeface="Verdana"/>
                <a:cs typeface="Verdana"/>
              </a:rPr>
              <a:t>be </a:t>
            </a:r>
            <a:r>
              <a:rPr sz="1150" i="1" spc="-65" dirty="0">
                <a:solidFill>
                  <a:srgbClr val="302C2A"/>
                </a:solidFill>
                <a:latin typeface="Verdana"/>
                <a:cs typeface="Verdana"/>
              </a:rPr>
              <a:t>any </a:t>
            </a:r>
            <a:r>
              <a:rPr sz="1150" i="1" spc="-45" dirty="0">
                <a:solidFill>
                  <a:srgbClr val="302C2A"/>
                </a:solidFill>
                <a:latin typeface="Verdana"/>
                <a:cs typeface="Verdana"/>
              </a:rPr>
              <a:t>JWT </a:t>
            </a:r>
            <a:r>
              <a:rPr sz="1150" i="1" spc="-60" dirty="0">
                <a:solidFill>
                  <a:srgbClr val="302C2A"/>
                </a:solidFill>
                <a:latin typeface="Verdana"/>
                <a:cs typeface="Verdana"/>
              </a:rPr>
              <a:t>capable</a:t>
            </a:r>
            <a:r>
              <a:rPr sz="1150" i="1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i="1" spc="-75" dirty="0">
                <a:solidFill>
                  <a:srgbClr val="302C2A"/>
                </a:solidFill>
                <a:latin typeface="Verdana"/>
                <a:cs typeface="Verdana"/>
              </a:rPr>
              <a:t>service.</a:t>
            </a:r>
            <a:endParaRPr sz="1150">
              <a:latin typeface="Verdana"/>
              <a:cs typeface="Verdana"/>
            </a:endParaRPr>
          </a:p>
          <a:p>
            <a:pPr marL="326390" indent="-28829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25755" algn="l"/>
                <a:tab pos="326390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Deterministic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masking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reliably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consistently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obfuscate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PII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38100" marR="81280">
              <a:lnSpc>
                <a:spcPct val="103600"/>
              </a:lnSpc>
              <a:spcBef>
                <a:spcPts val="530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Security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within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IT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system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difficult,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even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difficult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high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security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within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systems.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However,</a:t>
            </a:r>
            <a:r>
              <a:rPr sz="1400" spc="-2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70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55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100" dirty="0">
                <a:solidFill>
                  <a:srgbClr val="302C2A"/>
                </a:solidFill>
                <a:latin typeface="Verdana"/>
                <a:cs typeface="Verdana"/>
              </a:rPr>
              <a:t>are 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solved</a:t>
            </a:r>
            <a:r>
              <a:rPr sz="155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problems</a:t>
            </a:r>
            <a:r>
              <a:rPr sz="155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55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0" dirty="0">
                <a:solidFill>
                  <a:srgbClr val="302C2A"/>
                </a:solidFill>
                <a:latin typeface="Verdana"/>
                <a:cs typeface="Verdana"/>
              </a:rPr>
              <a:t>known</a:t>
            </a:r>
            <a:r>
              <a:rPr sz="155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75" dirty="0">
                <a:solidFill>
                  <a:srgbClr val="302C2A"/>
                </a:solidFill>
                <a:latin typeface="Verdana"/>
                <a:cs typeface="Verdana"/>
              </a:rPr>
              <a:t>solutions.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68311" y="1691639"/>
            <a:ext cx="4669994" cy="1824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47686" y="3644265"/>
            <a:ext cx="3583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1: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distributed authorizations using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OPA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sidecar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in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microservices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75219" y="4329684"/>
            <a:ext cx="4128516" cy="1321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47686" y="5780633"/>
            <a:ext cx="338327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2: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distributed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mTLS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authentication using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secure</a:t>
            </a:r>
            <a:r>
              <a:rPr sz="900" spc="8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certificates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24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70909" y="0"/>
            <a:ext cx="186245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800" b="1" spc="-10" dirty="0">
                <a:solidFill>
                  <a:srgbClr val="E9E1DB"/>
                </a:solidFill>
                <a:latin typeface="Georgia"/>
                <a:cs typeface="Georgia"/>
              </a:rPr>
              <a:t>ute</a:t>
            </a:r>
            <a:endParaRPr sz="88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947102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5" dirty="0"/>
              <a:t>3</a:t>
            </a:r>
            <a:r>
              <a:rPr sz="4400" spc="-15" dirty="0"/>
              <a:t>.</a:t>
            </a:r>
            <a:r>
              <a:rPr sz="4400" spc="-1870" dirty="0"/>
              <a:t>)</a:t>
            </a:r>
            <a:r>
              <a:rPr sz="13200" spc="-3390" baseline="6313" dirty="0">
                <a:solidFill>
                  <a:srgbClr val="E9E1DB"/>
                </a:solidFill>
              </a:rPr>
              <a:t>a</a:t>
            </a:r>
            <a:r>
              <a:rPr sz="4400" spc="-965" dirty="0"/>
              <a:t>E</a:t>
            </a:r>
            <a:r>
              <a:rPr sz="13200" spc="-3809" baseline="6313" dirty="0">
                <a:solidFill>
                  <a:srgbClr val="E9E1DB"/>
                </a:solidFill>
              </a:rPr>
              <a:t>t</a:t>
            </a:r>
            <a:r>
              <a:rPr sz="3500" spc="-145" dirty="0"/>
              <a:t>V</a:t>
            </a:r>
            <a:r>
              <a:rPr sz="13200" spc="-7619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E</a:t>
            </a:r>
            <a:r>
              <a:rPr sz="3500" spc="20" dirty="0"/>
              <a:t>N</a:t>
            </a:r>
            <a:r>
              <a:rPr sz="3500" spc="-570" dirty="0"/>
              <a:t>T</a:t>
            </a:r>
            <a:r>
              <a:rPr sz="13200" spc="-12637" baseline="6313" dirty="0">
                <a:solidFill>
                  <a:srgbClr val="E9E1DB"/>
                </a:solidFill>
              </a:rPr>
              <a:t>M</a:t>
            </a:r>
            <a:r>
              <a:rPr sz="4400" spc="-15" dirty="0"/>
              <a:t>-</a:t>
            </a:r>
            <a:r>
              <a:rPr sz="3500" spc="20" dirty="0"/>
              <a:t>DR</a:t>
            </a:r>
            <a:r>
              <a:rPr sz="3500" spc="-575" dirty="0"/>
              <a:t>I</a:t>
            </a:r>
            <a:r>
              <a:rPr sz="13200" spc="-6667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V</a:t>
            </a:r>
            <a:r>
              <a:rPr sz="3500" spc="-790" dirty="0"/>
              <a:t>E</a:t>
            </a:r>
            <a:r>
              <a:rPr sz="13200" spc="-5534" baseline="6313" dirty="0">
                <a:solidFill>
                  <a:srgbClr val="E9E1DB"/>
                </a:solidFill>
              </a:rPr>
              <a:t>s</a:t>
            </a:r>
            <a:r>
              <a:rPr sz="3500" spc="25" dirty="0"/>
              <a:t>N</a:t>
            </a:r>
            <a:r>
              <a:rPr sz="3500" spc="-180" dirty="0"/>
              <a:t> </a:t>
            </a:r>
            <a:r>
              <a:rPr sz="13200" spc="-8482" baseline="6313" dirty="0">
                <a:solidFill>
                  <a:srgbClr val="E9E1DB"/>
                </a:solidFill>
              </a:rPr>
              <a:t>h</a:t>
            </a:r>
            <a:r>
              <a:rPr sz="4400" dirty="0"/>
              <a:t>D</a:t>
            </a:r>
            <a:r>
              <a:rPr sz="3500" spc="15" dirty="0"/>
              <a:t>A</a:t>
            </a:r>
            <a:r>
              <a:rPr sz="3500" spc="-835" dirty="0"/>
              <a:t>T</a:t>
            </a:r>
            <a:r>
              <a:rPr sz="13200" spc="-8737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A</a:t>
            </a:r>
            <a:r>
              <a:rPr sz="3500" spc="240" dirty="0"/>
              <a:t> </a:t>
            </a:r>
            <a:r>
              <a:rPr sz="4400" spc="-1015" dirty="0"/>
              <a:t>L</a:t>
            </a:r>
            <a:r>
              <a:rPr sz="13200" spc="-3727" baseline="6313" dirty="0">
                <a:solidFill>
                  <a:srgbClr val="E9E1DB"/>
                </a:solidFill>
              </a:rPr>
              <a:t>t</a:t>
            </a:r>
            <a:r>
              <a:rPr sz="3500" spc="-55" dirty="0"/>
              <a:t>E</a:t>
            </a:r>
            <a:r>
              <a:rPr sz="13200" spc="-5145" baseline="6313" dirty="0">
                <a:solidFill>
                  <a:srgbClr val="E9E1DB"/>
                </a:solidFill>
              </a:rPr>
              <a:t>t</a:t>
            </a:r>
            <a:r>
              <a:rPr sz="3500" spc="35" dirty="0"/>
              <a:t>D</a:t>
            </a:r>
            <a:r>
              <a:rPr sz="3500" spc="-2370" dirty="0"/>
              <a:t>G</a:t>
            </a:r>
            <a:r>
              <a:rPr sz="13200" spc="-3284" baseline="6313" dirty="0">
                <a:solidFill>
                  <a:srgbClr val="E9E1DB"/>
                </a:solidFill>
              </a:rPr>
              <a:t>r</a:t>
            </a:r>
            <a:r>
              <a:rPr sz="3500" spc="-345" dirty="0"/>
              <a:t>E</a:t>
            </a:r>
            <a:r>
              <a:rPr sz="13200" spc="-4125" baseline="6313" dirty="0">
                <a:solidFill>
                  <a:srgbClr val="E9E1DB"/>
                </a:solidFill>
              </a:rPr>
              <a:t>i</a:t>
            </a:r>
            <a:r>
              <a:rPr sz="3500" spc="-55" dirty="0"/>
              <a:t>R</a:t>
            </a:r>
            <a:r>
              <a:rPr sz="13200" spc="-8422" baseline="6313" dirty="0">
                <a:solidFill>
                  <a:srgbClr val="E9E1DB"/>
                </a:solidFill>
              </a:rPr>
              <a:t>b</a:t>
            </a:r>
            <a:r>
              <a:rPr sz="3500" spc="1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6177153" y="1499743"/>
            <a:ext cx="5462905" cy="2815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64769">
              <a:lnSpc>
                <a:spcPct val="99700"/>
              </a:lnSpc>
              <a:spcBef>
                <a:spcPts val="110"/>
              </a:spcBef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Ledgers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fundamental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component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making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function.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Just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accounting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ledger,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ledger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records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happen.</a:t>
            </a:r>
            <a:endParaRPr sz="1400">
              <a:latin typeface="Verdana"/>
              <a:cs typeface="Verdana"/>
            </a:endParaRPr>
          </a:p>
          <a:p>
            <a:pPr marL="12700" marR="78105">
              <a:lnSpc>
                <a:spcPct val="100800"/>
              </a:lnSpc>
              <a:spcBef>
                <a:spcPts val="57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When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we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ledger,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become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‘replayable’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location.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Some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ledgers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bit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like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airplane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flight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recorder,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high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availability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disaster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recovery.</a:t>
            </a:r>
            <a:endParaRPr sz="1400">
              <a:latin typeface="Verdana"/>
              <a:cs typeface="Verdana"/>
            </a:endParaRPr>
          </a:p>
          <a:p>
            <a:pPr marL="12700" marR="76835">
              <a:lnSpc>
                <a:spcPct val="99700"/>
              </a:lnSpc>
              <a:spcBef>
                <a:spcPts val="59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Unlike centralized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monolithic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stores,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 ledgers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purpose-built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keep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track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atomic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and/or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happen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(external)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systems.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630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not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just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one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single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kind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ledger,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make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different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types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event-driven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ledgers,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depending on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cases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requirements: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5753" y="4284573"/>
            <a:ext cx="4769485" cy="11880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General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Purpose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such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Kafka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Pulsar</a:t>
            </a:r>
            <a:endParaRPr sz="14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CDC/Replication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tools</a:t>
            </a:r>
            <a:endParaRPr sz="14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Messaging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Middleware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including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ESB,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MQ,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JMS,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AQ</a:t>
            </a:r>
            <a:endParaRPr sz="14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Blockchain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secure,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multi-party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7153" y="5525820"/>
            <a:ext cx="5560060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Together,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ledgers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act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sort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durable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log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whole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enterprise…providing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running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list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happening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record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analytics.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660" y="2843783"/>
            <a:ext cx="813815" cy="772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1660" y="1741932"/>
            <a:ext cx="813815" cy="76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51660" y="3950208"/>
            <a:ext cx="813815" cy="768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1660" y="5056632"/>
            <a:ext cx="813815" cy="768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369" y="1903222"/>
            <a:ext cx="650554" cy="405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7410" y="3007614"/>
            <a:ext cx="650513" cy="403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413" y="4111878"/>
            <a:ext cx="650510" cy="405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406" y="5210683"/>
            <a:ext cx="650517" cy="4037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44545" y="1733550"/>
            <a:ext cx="2416175" cy="744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General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Purpose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endParaRPr sz="1400">
              <a:latin typeface="Verdana"/>
              <a:cs typeface="Verdana"/>
            </a:endParaRPr>
          </a:p>
          <a:p>
            <a:pPr marL="300990" indent="-288290">
              <a:lnSpc>
                <a:spcPts val="1315"/>
              </a:lnSpc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optimized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high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volumes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simple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payload</a:t>
            </a:r>
            <a:r>
              <a:rPr sz="11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semantics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pub/sub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interfaces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25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44545" y="2839288"/>
            <a:ext cx="2288540" cy="745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endParaRPr sz="1400">
              <a:latin typeface="Verdana"/>
              <a:cs typeface="Verdana"/>
            </a:endParaRPr>
          </a:p>
          <a:p>
            <a:pPr marL="300990" indent="-288290">
              <a:lnSpc>
                <a:spcPts val="1315"/>
              </a:lnSpc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optimized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DB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ACID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level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Tx</a:t>
            </a:r>
            <a:r>
              <a:rPr sz="11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semantics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point-to-point </a:t>
            </a:r>
            <a:r>
              <a:rPr sz="1100" spc="50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100" spc="-2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point-to-broker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545" y="3944873"/>
            <a:ext cx="2832100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Messaging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1400">
              <a:latin typeface="Verdana"/>
              <a:cs typeface="Verdana"/>
            </a:endParaRPr>
          </a:p>
          <a:p>
            <a:pPr marL="300990" indent="-288290">
              <a:lnSpc>
                <a:spcPts val="1315"/>
              </a:lnSpc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optimized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guaranteed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Tx’s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transaction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system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semantics</a:t>
            </a:r>
            <a:endParaRPr sz="1100">
              <a:latin typeface="Verdana"/>
              <a:cs typeface="Verdana"/>
            </a:endParaRPr>
          </a:p>
          <a:p>
            <a:pPr marL="300990" indent="-28829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pub/sub</a:t>
            </a:r>
            <a:r>
              <a:rPr sz="11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interfaces,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transient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payloads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56561" y="5050028"/>
            <a:ext cx="3580765" cy="94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ts val="1675"/>
              </a:lnSpc>
              <a:spcBef>
                <a:spcPts val="100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Blockchain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Ledger</a:t>
            </a:r>
            <a:endParaRPr sz="1400">
              <a:latin typeface="Verdana"/>
              <a:cs typeface="Verdana"/>
            </a:endParaRPr>
          </a:p>
          <a:p>
            <a:pPr marL="1188720" indent="-288925">
              <a:lnSpc>
                <a:spcPts val="1315"/>
              </a:lnSpc>
              <a:buFont typeface="Arial"/>
              <a:buChar char="•"/>
              <a:tabLst>
                <a:tab pos="1188720" algn="l"/>
                <a:tab pos="118935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optimized</a:t>
            </a:r>
            <a:r>
              <a:rPr sz="11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multi-party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transparency</a:t>
            </a:r>
            <a:endParaRPr sz="1100">
              <a:latin typeface="Verdana"/>
              <a:cs typeface="Verdana"/>
            </a:endParaRPr>
          </a:p>
          <a:p>
            <a:pPr marL="1188720" indent="-28892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88720" algn="l"/>
                <a:tab pos="1189355" algn="l"/>
              </a:tabLst>
            </a:pP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immutable</a:t>
            </a:r>
            <a:r>
              <a:rPr sz="1100" spc="-3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transaction semantics</a:t>
            </a:r>
            <a:endParaRPr sz="1100">
              <a:latin typeface="Verdana"/>
              <a:cs typeface="Verdana"/>
            </a:endParaRPr>
          </a:p>
          <a:p>
            <a:pPr marL="1188720" indent="-28892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88720" algn="l"/>
                <a:tab pos="1189355" algn="l"/>
              </a:tabLst>
            </a:pP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API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based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interfaces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(differs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type)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650" i="1" spc="-25" dirty="0">
                <a:solidFill>
                  <a:srgbClr val="302C2A"/>
                </a:solidFill>
                <a:latin typeface="Verdana"/>
                <a:cs typeface="Verdana"/>
              </a:rPr>
              <a:t>*included</a:t>
            </a:r>
            <a:r>
              <a:rPr sz="650" i="1" spc="-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650" i="1" spc="-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25" dirty="0">
                <a:solidFill>
                  <a:srgbClr val="302C2A"/>
                </a:solidFill>
                <a:latin typeface="Verdana"/>
                <a:cs typeface="Verdana"/>
              </a:rPr>
              <a:t>completeness,</a:t>
            </a:r>
            <a:r>
              <a:rPr sz="650" i="1" spc="-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20" dirty="0">
                <a:solidFill>
                  <a:srgbClr val="302C2A"/>
                </a:solidFill>
                <a:latin typeface="Verdana"/>
                <a:cs typeface="Verdana"/>
              </a:rPr>
              <a:t>but</a:t>
            </a:r>
            <a:r>
              <a:rPr sz="650" i="1" spc="-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15" dirty="0">
                <a:solidFill>
                  <a:srgbClr val="302C2A"/>
                </a:solidFill>
                <a:latin typeface="Verdana"/>
                <a:cs typeface="Verdana"/>
              </a:rPr>
              <a:t>not</a:t>
            </a:r>
            <a:r>
              <a:rPr sz="650" i="1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20" dirty="0">
                <a:solidFill>
                  <a:srgbClr val="302C2A"/>
                </a:solidFill>
                <a:latin typeface="Verdana"/>
                <a:cs typeface="Verdana"/>
              </a:rPr>
              <a:t>discussed</a:t>
            </a:r>
            <a:r>
              <a:rPr sz="650" i="1" spc="-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650" i="1" spc="-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15" dirty="0">
                <a:solidFill>
                  <a:srgbClr val="302C2A"/>
                </a:solidFill>
                <a:latin typeface="Verdana"/>
                <a:cs typeface="Verdana"/>
              </a:rPr>
              <a:t>depth</a:t>
            </a:r>
            <a:endParaRPr sz="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0" dirty="0"/>
              <a:t>4</a:t>
            </a:r>
            <a:r>
              <a:rPr sz="4400" spc="-20" dirty="0"/>
              <a:t>.</a:t>
            </a:r>
            <a:r>
              <a:rPr sz="13200" spc="-7859" baseline="6313" dirty="0">
                <a:solidFill>
                  <a:srgbClr val="E9E1DB"/>
                </a:solidFill>
              </a:rPr>
              <a:t>a</a:t>
            </a:r>
            <a:r>
              <a:rPr sz="4400" spc="-5" dirty="0"/>
              <a:t>) </a:t>
            </a:r>
            <a:r>
              <a:rPr sz="4400" spc="-975" dirty="0"/>
              <a:t>P</a:t>
            </a:r>
            <a:r>
              <a:rPr sz="13200" spc="-3757" baseline="6313" dirty="0">
                <a:solidFill>
                  <a:srgbClr val="E9E1DB"/>
                </a:solidFill>
              </a:rPr>
              <a:t>t</a:t>
            </a:r>
            <a:r>
              <a:rPr sz="3500" spc="-385" dirty="0"/>
              <a:t>O</a:t>
            </a:r>
            <a:r>
              <a:rPr sz="13200" spc="-7290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LY</a:t>
            </a:r>
            <a:r>
              <a:rPr sz="3500" spc="-715" dirty="0"/>
              <a:t>G</a:t>
            </a:r>
            <a:r>
              <a:rPr sz="13200" spc="-12412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L</a:t>
            </a:r>
            <a:r>
              <a:rPr sz="3500" dirty="0"/>
              <a:t>O</a:t>
            </a:r>
            <a:r>
              <a:rPr sz="3500" spc="20" dirty="0"/>
              <a:t>T</a:t>
            </a:r>
            <a:r>
              <a:rPr sz="3500" spc="-345" dirty="0"/>
              <a:t> </a:t>
            </a:r>
            <a:r>
              <a:rPr sz="13200" spc="-6712" baseline="6313" dirty="0">
                <a:solidFill>
                  <a:srgbClr val="E9E1DB"/>
                </a:solidFill>
              </a:rPr>
              <a:t>e</a:t>
            </a:r>
            <a:r>
              <a:rPr sz="4400" dirty="0"/>
              <a:t>D</a:t>
            </a:r>
            <a:r>
              <a:rPr sz="3500" spc="-1875" dirty="0"/>
              <a:t>A</a:t>
            </a:r>
            <a:r>
              <a:rPr sz="13200" spc="-3952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T</a:t>
            </a:r>
            <a:r>
              <a:rPr sz="3500" spc="-2455" dirty="0"/>
              <a:t>A</a:t>
            </a:r>
            <a:r>
              <a:rPr sz="13200" spc="-3622" baseline="6313" dirty="0">
                <a:solidFill>
                  <a:srgbClr val="E9E1DB"/>
                </a:solidFill>
              </a:rPr>
              <a:t>h</a:t>
            </a:r>
            <a:r>
              <a:rPr sz="4400" spc="-15" dirty="0"/>
              <a:t>S</a:t>
            </a:r>
            <a:r>
              <a:rPr sz="3500" spc="-575" dirty="0"/>
              <a:t>T</a:t>
            </a:r>
            <a:r>
              <a:rPr sz="13200" spc="-913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RE</a:t>
            </a:r>
            <a:r>
              <a:rPr sz="3500" spc="-1945" dirty="0"/>
              <a:t>A</a:t>
            </a:r>
            <a:r>
              <a:rPr sz="13200" spc="-2302" baseline="6313" dirty="0">
                <a:solidFill>
                  <a:srgbClr val="E9E1DB"/>
                </a:solidFill>
              </a:rPr>
              <a:t>t</a:t>
            </a:r>
            <a:r>
              <a:rPr sz="3500" spc="-2060" dirty="0"/>
              <a:t>M</a:t>
            </a:r>
            <a:r>
              <a:rPr sz="13200" spc="-2152" baseline="6313" dirty="0">
                <a:solidFill>
                  <a:srgbClr val="E9E1DB"/>
                </a:solidFill>
              </a:rPr>
              <a:t>t</a:t>
            </a:r>
            <a:r>
              <a:rPr sz="3500" spc="-850" dirty="0"/>
              <a:t>S</a:t>
            </a:r>
            <a:r>
              <a:rPr sz="13200" spc="-15" baseline="6313" dirty="0">
                <a:solidFill>
                  <a:srgbClr val="E9E1DB"/>
                </a:solidFill>
              </a:rPr>
              <a:t>ribute</a:t>
            </a:r>
            <a:endParaRPr sz="13200" baseline="6313"/>
          </a:p>
        </p:txBody>
      </p:sp>
      <p:sp>
        <p:nvSpPr>
          <p:cNvPr id="6" name="object 6"/>
          <p:cNvSpPr/>
          <p:nvPr/>
        </p:nvSpPr>
        <p:spPr>
          <a:xfrm>
            <a:off x="5468111" y="3858767"/>
            <a:ext cx="1463039" cy="603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8111" y="2400300"/>
            <a:ext cx="1463039" cy="598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0971" y="5207508"/>
            <a:ext cx="1440179" cy="598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9417" y="1979802"/>
            <a:ext cx="1340485" cy="4152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45720">
              <a:lnSpc>
                <a:spcPts val="1510"/>
              </a:lnSpc>
              <a:spcBef>
                <a:spcPts val="185"/>
              </a:spcBef>
            </a:pPr>
            <a:r>
              <a:rPr sz="1300" spc="-95" dirty="0">
                <a:solidFill>
                  <a:srgbClr val="302C2A"/>
                </a:solidFill>
                <a:latin typeface="Verdana"/>
                <a:cs typeface="Verdana"/>
              </a:rPr>
              <a:t>Telemetry</a:t>
            </a:r>
            <a:r>
              <a:rPr sz="13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302C2A"/>
                </a:solidFill>
                <a:latin typeface="Verdana"/>
                <a:cs typeface="Verdana"/>
              </a:rPr>
              <a:t>Events  </a:t>
            </a:r>
            <a:r>
              <a:rPr sz="1300" spc="-85" dirty="0">
                <a:solidFill>
                  <a:srgbClr val="302C2A"/>
                </a:solidFill>
                <a:latin typeface="Verdana"/>
                <a:cs typeface="Verdana"/>
              </a:rPr>
              <a:t>(devices </a:t>
            </a:r>
            <a:r>
              <a:rPr sz="1300" spc="-2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300" spc="-3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302C2A"/>
                </a:solidFill>
                <a:latin typeface="Verdana"/>
                <a:cs typeface="Verdana"/>
              </a:rPr>
              <a:t>things)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00421" y="3417773"/>
            <a:ext cx="1711325" cy="41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535"/>
              </a:lnSpc>
              <a:spcBef>
                <a:spcPts val="95"/>
              </a:spcBef>
            </a:pPr>
            <a:r>
              <a:rPr sz="1300" spc="-50" dirty="0">
                <a:solidFill>
                  <a:srgbClr val="302C2A"/>
                </a:solidFill>
                <a:latin typeface="Verdana"/>
                <a:cs typeface="Verdana"/>
              </a:rPr>
              <a:t>App/Process</a:t>
            </a:r>
            <a:r>
              <a:rPr sz="13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300">
              <a:latin typeface="Verdana"/>
              <a:cs typeface="Verdana"/>
            </a:endParaRPr>
          </a:p>
          <a:p>
            <a:pPr marR="6985" algn="r">
              <a:lnSpc>
                <a:spcPts val="1535"/>
              </a:lnSpc>
            </a:pPr>
            <a:r>
              <a:rPr sz="1300" spc="-75" dirty="0">
                <a:solidFill>
                  <a:srgbClr val="302C2A"/>
                </a:solidFill>
                <a:latin typeface="Verdana"/>
                <a:cs typeface="Verdana"/>
              </a:rPr>
              <a:t>(biz</a:t>
            </a:r>
            <a:r>
              <a:rPr sz="13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3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3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302C2A"/>
                </a:solidFill>
                <a:latin typeface="Verdana"/>
                <a:cs typeface="Verdana"/>
              </a:rPr>
              <a:t>logging)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5184" y="4796790"/>
            <a:ext cx="1442085" cy="4152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534670">
              <a:lnSpc>
                <a:spcPts val="1510"/>
              </a:lnSpc>
              <a:spcBef>
                <a:spcPts val="185"/>
              </a:spcBef>
            </a:pPr>
            <a:r>
              <a:rPr sz="13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3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302C2A"/>
                </a:solidFill>
                <a:latin typeface="Verdana"/>
                <a:cs typeface="Verdana"/>
              </a:rPr>
              <a:t>Events  </a:t>
            </a:r>
            <a:r>
              <a:rPr sz="1300" spc="-130" dirty="0">
                <a:solidFill>
                  <a:srgbClr val="302C2A"/>
                </a:solidFill>
                <a:latin typeface="Verdana"/>
                <a:cs typeface="Verdana"/>
              </a:rPr>
              <a:t>(ACID</a:t>
            </a:r>
            <a:r>
              <a:rPr sz="13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302C2A"/>
                </a:solidFill>
                <a:latin typeface="Verdana"/>
                <a:cs typeface="Verdana"/>
              </a:rPr>
              <a:t>transactions)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38009" y="1771650"/>
            <a:ext cx="2912745" cy="1047115"/>
          </a:xfrm>
          <a:custGeom>
            <a:avLst/>
            <a:gdLst/>
            <a:ahLst/>
            <a:cxnLst/>
            <a:rect l="l" t="t" r="r" b="b"/>
            <a:pathLst>
              <a:path w="2912745" h="1047114">
                <a:moveTo>
                  <a:pt x="2912364" y="0"/>
                </a:moveTo>
                <a:lnTo>
                  <a:pt x="0" y="0"/>
                </a:lnTo>
                <a:lnTo>
                  <a:pt x="0" y="1046988"/>
                </a:lnTo>
                <a:lnTo>
                  <a:pt x="2737866" y="1046988"/>
                </a:lnTo>
                <a:lnTo>
                  <a:pt x="2912364" y="872489"/>
                </a:lnTo>
                <a:lnTo>
                  <a:pt x="291236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75876" y="2644139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74498" y="0"/>
                </a:moveTo>
                <a:lnTo>
                  <a:pt x="34925" y="34925"/>
                </a:lnTo>
                <a:lnTo>
                  <a:pt x="0" y="174498"/>
                </a:lnTo>
                <a:lnTo>
                  <a:pt x="174498" y="0"/>
                </a:lnTo>
                <a:close/>
              </a:path>
            </a:pathLst>
          </a:custGeom>
          <a:solidFill>
            <a:srgbClr val="CCC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8009" y="1771650"/>
            <a:ext cx="2912745" cy="1047115"/>
          </a:xfrm>
          <a:custGeom>
            <a:avLst/>
            <a:gdLst/>
            <a:ahLst/>
            <a:cxnLst/>
            <a:rect l="l" t="t" r="r" b="b"/>
            <a:pathLst>
              <a:path w="2912745" h="1047114">
                <a:moveTo>
                  <a:pt x="2737866" y="1046988"/>
                </a:moveTo>
                <a:lnTo>
                  <a:pt x="2772791" y="907414"/>
                </a:lnTo>
                <a:lnTo>
                  <a:pt x="2912364" y="872489"/>
                </a:lnTo>
                <a:lnTo>
                  <a:pt x="2737866" y="1046988"/>
                </a:lnTo>
                <a:lnTo>
                  <a:pt x="0" y="1046988"/>
                </a:lnTo>
                <a:lnTo>
                  <a:pt x="0" y="0"/>
                </a:lnTo>
                <a:lnTo>
                  <a:pt x="2912364" y="0"/>
                </a:lnTo>
                <a:lnTo>
                  <a:pt x="2912364" y="872489"/>
                </a:lnTo>
              </a:path>
            </a:pathLst>
          </a:custGeom>
          <a:ln w="3175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17257" y="1756409"/>
            <a:ext cx="2720340" cy="8680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10"/>
              </a:spcBef>
            </a:pP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T3VyIG1pc3Npb24gaXMgdG8gaGVscCBw  ZW9wbGUgc2VlIGRhdGEgaW4gbmV3IHdh  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e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X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M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sI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G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R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p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c2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N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v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d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mV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y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G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lu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c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2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l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na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H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R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z</a:t>
            </a:r>
            <a:r>
              <a:rPr sz="1100" spc="-15" dirty="0">
                <a:solidFill>
                  <a:srgbClr val="302C2A"/>
                </a:solidFill>
                <a:latin typeface="Courier New"/>
                <a:cs typeface="Courier New"/>
              </a:rPr>
              <a:t>LC</a:t>
            </a:r>
            <a:r>
              <a:rPr sz="1100" spc="20" dirty="0">
                <a:solidFill>
                  <a:srgbClr val="302C2A"/>
                </a:solidFill>
                <a:latin typeface="Courier New"/>
                <a:cs typeface="Courier New"/>
              </a:rPr>
              <a:t>B</a:t>
            </a:r>
            <a:r>
              <a:rPr sz="1100" spc="10" dirty="0">
                <a:solidFill>
                  <a:srgbClr val="302C2A"/>
                </a:solidFill>
                <a:latin typeface="Courier New"/>
                <a:cs typeface="Courier New"/>
              </a:rPr>
              <a:t>1 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bmxvY2sgZW5kbGVzcyBwb3NzaWJpbGl0 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aWVzLg==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38009" y="2905505"/>
            <a:ext cx="2912745" cy="1051560"/>
          </a:xfrm>
          <a:custGeom>
            <a:avLst/>
            <a:gdLst/>
            <a:ahLst/>
            <a:cxnLst/>
            <a:rect l="l" t="t" r="r" b="b"/>
            <a:pathLst>
              <a:path w="2912745" h="1051560">
                <a:moveTo>
                  <a:pt x="2912364" y="0"/>
                </a:moveTo>
                <a:lnTo>
                  <a:pt x="0" y="0"/>
                </a:lnTo>
                <a:lnTo>
                  <a:pt x="0" y="1051560"/>
                </a:lnTo>
                <a:lnTo>
                  <a:pt x="2737104" y="1051560"/>
                </a:lnTo>
                <a:lnTo>
                  <a:pt x="2912364" y="876300"/>
                </a:lnTo>
                <a:lnTo>
                  <a:pt x="2912364" y="0"/>
                </a:lnTo>
                <a:close/>
              </a:path>
            </a:pathLst>
          </a:custGeom>
          <a:solidFill>
            <a:srgbClr val="F4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5114" y="3781805"/>
            <a:ext cx="175260" cy="175260"/>
          </a:xfrm>
          <a:custGeom>
            <a:avLst/>
            <a:gdLst/>
            <a:ahLst/>
            <a:cxnLst/>
            <a:rect l="l" t="t" r="r" b="b"/>
            <a:pathLst>
              <a:path w="175259" h="175260">
                <a:moveTo>
                  <a:pt x="175259" y="0"/>
                </a:moveTo>
                <a:lnTo>
                  <a:pt x="35051" y="35052"/>
                </a:lnTo>
                <a:lnTo>
                  <a:pt x="0" y="175260"/>
                </a:lnTo>
                <a:lnTo>
                  <a:pt x="175259" y="0"/>
                </a:lnTo>
                <a:close/>
              </a:path>
            </a:pathLst>
          </a:custGeom>
          <a:solidFill>
            <a:srgbClr val="C4AE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8009" y="2905505"/>
            <a:ext cx="2912745" cy="1051560"/>
          </a:xfrm>
          <a:custGeom>
            <a:avLst/>
            <a:gdLst/>
            <a:ahLst/>
            <a:cxnLst/>
            <a:rect l="l" t="t" r="r" b="b"/>
            <a:pathLst>
              <a:path w="2912745" h="1051560">
                <a:moveTo>
                  <a:pt x="2737104" y="1051560"/>
                </a:moveTo>
                <a:lnTo>
                  <a:pt x="2772156" y="911352"/>
                </a:lnTo>
                <a:lnTo>
                  <a:pt x="2912364" y="876300"/>
                </a:lnTo>
                <a:lnTo>
                  <a:pt x="2737104" y="1051560"/>
                </a:lnTo>
                <a:lnTo>
                  <a:pt x="0" y="1051560"/>
                </a:lnTo>
                <a:lnTo>
                  <a:pt x="0" y="0"/>
                </a:lnTo>
                <a:lnTo>
                  <a:pt x="2912364" y="0"/>
                </a:lnTo>
                <a:lnTo>
                  <a:pt x="2912364" y="876300"/>
                </a:lnTo>
              </a:path>
            </a:pathLst>
          </a:custGeom>
          <a:ln w="3175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17257" y="2921253"/>
            <a:ext cx="1793875" cy="10331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20"/>
              </a:spcBef>
            </a:pP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syntax </a:t>
            </a: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"proto3"; 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package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moviecatalog; 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message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MovieItem</a:t>
            </a:r>
            <a:r>
              <a:rPr sz="1100" spc="-10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351155" marR="5080">
              <a:lnSpc>
                <a:spcPct val="99600"/>
              </a:lnSpc>
              <a:spcBef>
                <a:spcPts val="15"/>
              </a:spcBef>
            </a:pP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string name </a:t>
            </a:r>
            <a:r>
              <a:rPr sz="1100" spc="10" dirty="0">
                <a:solidFill>
                  <a:srgbClr val="302C2A"/>
                </a:solidFill>
                <a:latin typeface="Courier New"/>
                <a:cs typeface="Courier New"/>
              </a:rPr>
              <a:t>=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1; 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double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price </a:t>
            </a: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=</a:t>
            </a:r>
            <a:r>
              <a:rPr sz="1100" spc="-75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2;  bool inStock </a:t>
            </a: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=</a:t>
            </a:r>
            <a:r>
              <a:rPr sz="1100" spc="-40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3;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38009" y="4043934"/>
            <a:ext cx="3754120" cy="1047115"/>
          </a:xfrm>
          <a:custGeom>
            <a:avLst/>
            <a:gdLst/>
            <a:ahLst/>
            <a:cxnLst/>
            <a:rect l="l" t="t" r="r" b="b"/>
            <a:pathLst>
              <a:path w="3754120" h="1047114">
                <a:moveTo>
                  <a:pt x="3753612" y="0"/>
                </a:moveTo>
                <a:lnTo>
                  <a:pt x="0" y="0"/>
                </a:lnTo>
                <a:lnTo>
                  <a:pt x="0" y="1046988"/>
                </a:lnTo>
                <a:lnTo>
                  <a:pt x="3579114" y="1046988"/>
                </a:lnTo>
                <a:lnTo>
                  <a:pt x="3753612" y="872490"/>
                </a:lnTo>
                <a:lnTo>
                  <a:pt x="3753612" y="0"/>
                </a:lnTo>
                <a:close/>
              </a:path>
            </a:pathLst>
          </a:custGeom>
          <a:solidFill>
            <a:srgbClr val="E2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17123" y="4916423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74498" y="0"/>
                </a:moveTo>
                <a:lnTo>
                  <a:pt x="34925" y="34925"/>
                </a:lnTo>
                <a:lnTo>
                  <a:pt x="0" y="174498"/>
                </a:lnTo>
                <a:lnTo>
                  <a:pt x="174498" y="0"/>
                </a:lnTo>
                <a:close/>
              </a:path>
            </a:pathLst>
          </a:custGeom>
          <a:solidFill>
            <a:srgbClr val="B6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8009" y="4043934"/>
            <a:ext cx="3754120" cy="1047115"/>
          </a:xfrm>
          <a:custGeom>
            <a:avLst/>
            <a:gdLst/>
            <a:ahLst/>
            <a:cxnLst/>
            <a:rect l="l" t="t" r="r" b="b"/>
            <a:pathLst>
              <a:path w="3754120" h="1047114">
                <a:moveTo>
                  <a:pt x="3579114" y="1046988"/>
                </a:moveTo>
                <a:lnTo>
                  <a:pt x="3614039" y="907415"/>
                </a:lnTo>
                <a:lnTo>
                  <a:pt x="3753612" y="872490"/>
                </a:lnTo>
                <a:lnTo>
                  <a:pt x="3579114" y="1046988"/>
                </a:lnTo>
                <a:lnTo>
                  <a:pt x="0" y="1046988"/>
                </a:lnTo>
                <a:lnTo>
                  <a:pt x="0" y="0"/>
                </a:lnTo>
                <a:lnTo>
                  <a:pt x="3753612" y="0"/>
                </a:lnTo>
                <a:lnTo>
                  <a:pt x="3753612" y="872490"/>
                </a:lnTo>
              </a:path>
            </a:pathLst>
          </a:custGeom>
          <a:ln w="3175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17257" y="3927424"/>
            <a:ext cx="3312795" cy="9994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14"/>
              </a:spcBef>
            </a:pPr>
            <a:r>
              <a:rPr sz="1100" spc="10" dirty="0">
                <a:solidFill>
                  <a:srgbClr val="302C2A"/>
                </a:solidFill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75"/>
              </a:lnSpc>
            </a:pP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&lt;?xml version="1.0"</a:t>
            </a:r>
            <a:r>
              <a:rPr sz="1100" spc="-80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encoding="utf-8"?&gt;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310"/>
              </a:lnSpc>
              <a:spcBef>
                <a:spcPts val="15"/>
              </a:spcBef>
            </a:pP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&lt;Root</a:t>
            </a:r>
            <a:r>
              <a:rPr sz="1100" spc="-10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xmlns="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  <a:hlinkClick r:id="rId6"/>
              </a:rPr>
              <a:t>http://www.acme.com</a:t>
            </a: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"&gt;</a:t>
            </a:r>
            <a:endParaRPr sz="1100">
              <a:latin typeface="Courier New"/>
              <a:cs typeface="Courier New"/>
            </a:endParaRPr>
          </a:p>
          <a:p>
            <a:pPr marL="181610">
              <a:lnSpc>
                <a:spcPts val="1310"/>
              </a:lnSpc>
            </a:pP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&lt;Customers&gt;</a:t>
            </a:r>
            <a:endParaRPr sz="1100">
              <a:latin typeface="Courier New"/>
              <a:cs typeface="Courier New"/>
            </a:endParaRPr>
          </a:p>
          <a:p>
            <a:pPr marL="351155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&lt;Customer</a:t>
            </a:r>
            <a:r>
              <a:rPr sz="1100" spc="5" dirty="0">
                <a:solidFill>
                  <a:srgbClr val="302C2A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CustomerID="GREAL"&gt;</a:t>
            </a:r>
            <a:endParaRPr sz="1100">
              <a:latin typeface="Courier New"/>
              <a:cs typeface="Courier New"/>
            </a:endParaRPr>
          </a:p>
          <a:p>
            <a:pPr marL="520065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302C2A"/>
                </a:solidFill>
                <a:latin typeface="Courier New"/>
                <a:cs typeface="Courier New"/>
              </a:rPr>
              <a:t>&lt;ContactName&gt;Howard&lt;/ContactName&gt;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38009" y="5182361"/>
            <a:ext cx="3904615" cy="1047115"/>
          </a:xfrm>
          <a:custGeom>
            <a:avLst/>
            <a:gdLst/>
            <a:ahLst/>
            <a:cxnLst/>
            <a:rect l="l" t="t" r="r" b="b"/>
            <a:pathLst>
              <a:path w="3904615" h="1047114">
                <a:moveTo>
                  <a:pt x="3904488" y="0"/>
                </a:moveTo>
                <a:lnTo>
                  <a:pt x="0" y="0"/>
                </a:lnTo>
                <a:lnTo>
                  <a:pt x="0" y="1046988"/>
                </a:lnTo>
                <a:lnTo>
                  <a:pt x="3729990" y="1046988"/>
                </a:lnTo>
                <a:lnTo>
                  <a:pt x="3904488" y="872489"/>
                </a:lnTo>
                <a:lnTo>
                  <a:pt x="3904488" y="0"/>
                </a:lnTo>
                <a:close/>
              </a:path>
            </a:pathLst>
          </a:custGeom>
          <a:solidFill>
            <a:srgbClr val="EBEA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68000" y="6054852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74498" y="0"/>
                </a:moveTo>
                <a:lnTo>
                  <a:pt x="34925" y="34899"/>
                </a:lnTo>
                <a:lnTo>
                  <a:pt x="0" y="174498"/>
                </a:lnTo>
                <a:lnTo>
                  <a:pt x="174498" y="0"/>
                </a:lnTo>
                <a:close/>
              </a:path>
            </a:pathLst>
          </a:custGeom>
          <a:solidFill>
            <a:srgbClr val="BDBB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8009" y="5182361"/>
            <a:ext cx="3904615" cy="1047115"/>
          </a:xfrm>
          <a:custGeom>
            <a:avLst/>
            <a:gdLst/>
            <a:ahLst/>
            <a:cxnLst/>
            <a:rect l="l" t="t" r="r" b="b"/>
            <a:pathLst>
              <a:path w="3904615" h="1047114">
                <a:moveTo>
                  <a:pt x="3729990" y="1046988"/>
                </a:moveTo>
                <a:lnTo>
                  <a:pt x="3764915" y="907389"/>
                </a:lnTo>
                <a:lnTo>
                  <a:pt x="3904488" y="872489"/>
                </a:lnTo>
                <a:lnTo>
                  <a:pt x="3729990" y="1046988"/>
                </a:lnTo>
                <a:lnTo>
                  <a:pt x="0" y="1046988"/>
                </a:lnTo>
                <a:lnTo>
                  <a:pt x="0" y="0"/>
                </a:lnTo>
                <a:lnTo>
                  <a:pt x="3904488" y="0"/>
                </a:lnTo>
                <a:lnTo>
                  <a:pt x="3904488" y="872489"/>
                </a:lnTo>
              </a:path>
            </a:pathLst>
          </a:custGeom>
          <a:ln w="3175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Data </a:t>
            </a:r>
            <a:r>
              <a:rPr spc="-110" dirty="0"/>
              <a:t>streams </a:t>
            </a:r>
            <a:r>
              <a:rPr spc="-135" dirty="0"/>
              <a:t>may </a:t>
            </a:r>
            <a:r>
              <a:rPr spc="-125" dirty="0"/>
              <a:t>vary </a:t>
            </a:r>
            <a:r>
              <a:rPr spc="-110" dirty="0"/>
              <a:t>by </a:t>
            </a:r>
            <a:r>
              <a:rPr spc="-100" dirty="0"/>
              <a:t>event </a:t>
            </a:r>
            <a:r>
              <a:rPr spc="-110" dirty="0"/>
              <a:t>types, </a:t>
            </a:r>
            <a:r>
              <a:rPr spc="-100" dirty="0"/>
              <a:t>payloads  </a:t>
            </a:r>
            <a:r>
              <a:rPr spc="-85" dirty="0"/>
              <a:t>and</a:t>
            </a:r>
            <a:r>
              <a:rPr spc="-155" dirty="0"/>
              <a:t> </a:t>
            </a:r>
            <a:r>
              <a:rPr spc="-80" dirty="0"/>
              <a:t>different</a:t>
            </a:r>
            <a:r>
              <a:rPr spc="-270" dirty="0"/>
              <a:t> </a:t>
            </a:r>
            <a:r>
              <a:rPr spc="-95" dirty="0"/>
              <a:t>transaction</a:t>
            </a:r>
            <a:r>
              <a:rPr spc="-165" dirty="0"/>
              <a:t> </a:t>
            </a:r>
            <a:r>
              <a:rPr spc="-100" dirty="0"/>
              <a:t>semantics,</a:t>
            </a:r>
            <a:r>
              <a:rPr spc="-170" dirty="0"/>
              <a:t> </a:t>
            </a:r>
            <a:r>
              <a:rPr spc="-120" dirty="0"/>
              <a:t>a</a:t>
            </a:r>
            <a:r>
              <a:rPr spc="-170" dirty="0"/>
              <a:t> </a:t>
            </a:r>
            <a:r>
              <a:rPr spc="-95" dirty="0"/>
              <a:t>Data</a:t>
            </a:r>
            <a:r>
              <a:rPr spc="-250" dirty="0"/>
              <a:t> </a:t>
            </a:r>
            <a:r>
              <a:rPr spc="-20" dirty="0"/>
              <a:t>Mesh  </a:t>
            </a:r>
            <a:r>
              <a:rPr spc="-65" dirty="0"/>
              <a:t>should</a:t>
            </a:r>
            <a:r>
              <a:rPr spc="-220" dirty="0"/>
              <a:t> </a:t>
            </a:r>
            <a:r>
              <a:rPr spc="-70" dirty="0"/>
              <a:t>support</a:t>
            </a:r>
            <a:r>
              <a:rPr spc="-229" dirty="0"/>
              <a:t> </a:t>
            </a:r>
            <a:r>
              <a:rPr spc="-75" dirty="0"/>
              <a:t>the</a:t>
            </a:r>
            <a:r>
              <a:rPr spc="-225" dirty="0"/>
              <a:t> </a:t>
            </a:r>
            <a:r>
              <a:rPr spc="-85" dirty="0"/>
              <a:t>necessary</a:t>
            </a:r>
            <a:r>
              <a:rPr spc="-250" dirty="0"/>
              <a:t> </a:t>
            </a:r>
            <a:r>
              <a:rPr spc="-100" dirty="0"/>
              <a:t>stream</a:t>
            </a:r>
            <a:r>
              <a:rPr spc="-265" dirty="0"/>
              <a:t> </a:t>
            </a:r>
            <a:r>
              <a:rPr spc="-80" dirty="0"/>
              <a:t>types</a:t>
            </a:r>
            <a:r>
              <a:rPr spc="-225" dirty="0"/>
              <a:t> </a:t>
            </a:r>
            <a:r>
              <a:rPr spc="-55" dirty="0"/>
              <a:t>for</a:t>
            </a:r>
            <a:r>
              <a:rPr spc="-220" dirty="0"/>
              <a:t> </a:t>
            </a:r>
            <a:r>
              <a:rPr spc="-120" dirty="0"/>
              <a:t>a  </a:t>
            </a:r>
            <a:r>
              <a:rPr spc="-95" dirty="0"/>
              <a:t>variety</a:t>
            </a:r>
            <a:r>
              <a:rPr spc="-260" dirty="0"/>
              <a:t> </a:t>
            </a:r>
            <a:r>
              <a:rPr spc="-35" dirty="0"/>
              <a:t>of</a:t>
            </a:r>
            <a:r>
              <a:rPr spc="-195" dirty="0"/>
              <a:t> </a:t>
            </a:r>
            <a:r>
              <a:rPr spc="-90" dirty="0"/>
              <a:t>enterprise</a:t>
            </a:r>
            <a:r>
              <a:rPr spc="-225" dirty="0"/>
              <a:t> </a:t>
            </a:r>
            <a:r>
              <a:rPr spc="-85" dirty="0"/>
              <a:t>data</a:t>
            </a:r>
            <a:r>
              <a:rPr spc="-250" dirty="0"/>
              <a:t> </a:t>
            </a:r>
            <a:r>
              <a:rPr spc="-100" dirty="0"/>
              <a:t>workloads.</a:t>
            </a: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95" dirty="0"/>
              <a:t>Simple</a:t>
            </a:r>
            <a:r>
              <a:rPr spc="-235" dirty="0"/>
              <a:t> </a:t>
            </a:r>
            <a:r>
              <a:rPr spc="-120" dirty="0"/>
              <a:t>Events:</a:t>
            </a: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90" dirty="0">
                <a:latin typeface="Verdana"/>
                <a:cs typeface="Verdana"/>
              </a:rPr>
              <a:t>Base64 </a:t>
            </a:r>
            <a:r>
              <a:rPr i="1" spc="70" dirty="0">
                <a:latin typeface="Verdana"/>
                <a:cs typeface="Verdana"/>
              </a:rPr>
              <a:t>/</a:t>
            </a:r>
            <a:r>
              <a:rPr i="1" spc="-325" dirty="0">
                <a:latin typeface="Verdana"/>
                <a:cs typeface="Verdana"/>
              </a:rPr>
              <a:t> </a:t>
            </a:r>
            <a:r>
              <a:rPr i="1" spc="-100" dirty="0">
                <a:latin typeface="Verdana"/>
                <a:cs typeface="Verdana"/>
              </a:rPr>
              <a:t>JSON </a:t>
            </a:r>
            <a:r>
              <a:rPr i="1" spc="-190" dirty="0">
                <a:latin typeface="Verdana"/>
                <a:cs typeface="Verdana"/>
              </a:rPr>
              <a:t>– </a:t>
            </a:r>
            <a:r>
              <a:rPr i="1" spc="-155" dirty="0">
                <a:latin typeface="Verdana"/>
                <a:cs typeface="Verdana"/>
              </a:rPr>
              <a:t>raw, </a:t>
            </a:r>
            <a:r>
              <a:rPr i="1" spc="-105" dirty="0">
                <a:latin typeface="Verdana"/>
                <a:cs typeface="Verdana"/>
              </a:rPr>
              <a:t>schemaless events</a:t>
            </a: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140" dirty="0">
                <a:latin typeface="Verdana"/>
                <a:cs typeface="Verdana"/>
              </a:rPr>
              <a:t>Raw </a:t>
            </a:r>
            <a:r>
              <a:rPr i="1" spc="-125" dirty="0">
                <a:latin typeface="Verdana"/>
                <a:cs typeface="Verdana"/>
              </a:rPr>
              <a:t>Telemetry </a:t>
            </a:r>
            <a:r>
              <a:rPr i="1" spc="-114" dirty="0">
                <a:latin typeface="Verdana"/>
                <a:cs typeface="Verdana"/>
              </a:rPr>
              <a:t>etc. </a:t>
            </a:r>
            <a:r>
              <a:rPr i="1" spc="-190" dirty="0">
                <a:latin typeface="Verdana"/>
                <a:cs typeface="Verdana"/>
              </a:rPr>
              <a:t>– </a:t>
            </a:r>
            <a:r>
              <a:rPr i="1" spc="-105" dirty="0">
                <a:latin typeface="Verdana"/>
                <a:cs typeface="Verdana"/>
              </a:rPr>
              <a:t>sparse</a:t>
            </a:r>
            <a:r>
              <a:rPr i="1" spc="-290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events</a:t>
            </a: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pc="-70" dirty="0"/>
              <a:t>Basic</a:t>
            </a:r>
            <a:r>
              <a:rPr spc="-265" dirty="0"/>
              <a:t> </a:t>
            </a:r>
            <a:r>
              <a:rPr spc="-25" dirty="0"/>
              <a:t>App</a:t>
            </a:r>
            <a:r>
              <a:rPr spc="-225" dirty="0"/>
              <a:t> </a:t>
            </a:r>
            <a:r>
              <a:rPr spc="-55" dirty="0"/>
              <a:t>Logging</a:t>
            </a:r>
            <a:r>
              <a:rPr spc="-270" dirty="0"/>
              <a:t> </a:t>
            </a:r>
            <a:r>
              <a:rPr spc="60" dirty="0"/>
              <a:t>/</a:t>
            </a:r>
            <a:r>
              <a:rPr spc="-114" dirty="0"/>
              <a:t> </a:t>
            </a:r>
            <a:r>
              <a:rPr spc="-90" dirty="0"/>
              <a:t>IoT</a:t>
            </a:r>
            <a:r>
              <a:rPr spc="-240" dirty="0"/>
              <a:t> </a:t>
            </a:r>
            <a:r>
              <a:rPr spc="-114" dirty="0"/>
              <a:t>Events:</a:t>
            </a: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100" dirty="0">
                <a:latin typeface="Verdana"/>
                <a:cs typeface="Verdana"/>
              </a:rPr>
              <a:t>JSON</a:t>
            </a:r>
            <a:r>
              <a:rPr i="1" spc="-155" dirty="0">
                <a:latin typeface="Verdana"/>
                <a:cs typeface="Verdana"/>
              </a:rPr>
              <a:t> </a:t>
            </a:r>
            <a:r>
              <a:rPr i="1" spc="70" dirty="0">
                <a:latin typeface="Verdana"/>
                <a:cs typeface="Verdana"/>
              </a:rPr>
              <a:t>/</a:t>
            </a:r>
            <a:r>
              <a:rPr i="1" spc="-155" dirty="0">
                <a:latin typeface="Verdana"/>
                <a:cs typeface="Verdana"/>
              </a:rPr>
              <a:t> </a:t>
            </a:r>
            <a:r>
              <a:rPr i="1" spc="-80" dirty="0">
                <a:latin typeface="Verdana"/>
                <a:cs typeface="Verdana"/>
              </a:rPr>
              <a:t>Protobuf</a:t>
            </a:r>
            <a:r>
              <a:rPr i="1" spc="-180" dirty="0">
                <a:latin typeface="Verdana"/>
                <a:cs typeface="Verdana"/>
              </a:rPr>
              <a:t> </a:t>
            </a:r>
            <a:r>
              <a:rPr i="1" spc="-190" dirty="0">
                <a:latin typeface="Verdana"/>
                <a:cs typeface="Verdana"/>
              </a:rPr>
              <a:t>–</a:t>
            </a:r>
            <a:r>
              <a:rPr i="1" spc="-155" dirty="0">
                <a:latin typeface="Verdana"/>
                <a:cs typeface="Verdana"/>
              </a:rPr>
              <a:t> </a:t>
            </a:r>
            <a:r>
              <a:rPr i="1" spc="-114" dirty="0">
                <a:latin typeface="Verdana"/>
                <a:cs typeface="Verdana"/>
              </a:rPr>
              <a:t>may</a:t>
            </a:r>
            <a:r>
              <a:rPr i="1" spc="-210" dirty="0">
                <a:latin typeface="Verdana"/>
                <a:cs typeface="Verdana"/>
              </a:rPr>
              <a:t> </a:t>
            </a:r>
            <a:r>
              <a:rPr i="1" spc="-105" dirty="0">
                <a:latin typeface="Verdana"/>
                <a:cs typeface="Verdana"/>
              </a:rPr>
              <a:t>have</a:t>
            </a:r>
            <a:r>
              <a:rPr i="1" spc="-165" dirty="0">
                <a:latin typeface="Verdana"/>
                <a:cs typeface="Verdana"/>
              </a:rPr>
              <a:t> </a:t>
            </a:r>
            <a:r>
              <a:rPr i="1" spc="-100" dirty="0">
                <a:latin typeface="Verdana"/>
                <a:cs typeface="Verdana"/>
              </a:rPr>
              <a:t>schema</a:t>
            </a: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60" dirty="0">
                <a:latin typeface="Verdana"/>
                <a:cs typeface="Verdana"/>
              </a:rPr>
              <a:t>MQTT </a:t>
            </a:r>
            <a:r>
              <a:rPr i="1" spc="-110" dirty="0">
                <a:latin typeface="Verdana"/>
                <a:cs typeface="Verdana"/>
              </a:rPr>
              <a:t>etc. </a:t>
            </a:r>
            <a:r>
              <a:rPr i="1" spc="-190" dirty="0">
                <a:latin typeface="Verdana"/>
                <a:cs typeface="Verdana"/>
              </a:rPr>
              <a:t>– </a:t>
            </a:r>
            <a:r>
              <a:rPr i="1" spc="-120" dirty="0">
                <a:latin typeface="Verdana"/>
                <a:cs typeface="Verdana"/>
              </a:rPr>
              <a:t>IoT </a:t>
            </a:r>
            <a:r>
              <a:rPr i="1" spc="-80" dirty="0">
                <a:latin typeface="Verdana"/>
                <a:cs typeface="Verdana"/>
              </a:rPr>
              <a:t>specific</a:t>
            </a:r>
            <a:r>
              <a:rPr i="1" spc="-365" dirty="0">
                <a:latin typeface="Verdana"/>
                <a:cs typeface="Verdana"/>
              </a:rPr>
              <a:t> </a:t>
            </a:r>
            <a:r>
              <a:rPr i="1" spc="-85" dirty="0">
                <a:latin typeface="Verdana"/>
                <a:cs typeface="Verdana"/>
              </a:rPr>
              <a:t>protocols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pc="-70" dirty="0"/>
              <a:t>Application</a:t>
            </a:r>
            <a:r>
              <a:rPr spc="-280" dirty="0"/>
              <a:t> </a:t>
            </a:r>
            <a:r>
              <a:rPr spc="-70" dirty="0"/>
              <a:t>Business</a:t>
            </a:r>
            <a:r>
              <a:rPr spc="-229" dirty="0"/>
              <a:t> </a:t>
            </a:r>
            <a:r>
              <a:rPr spc="-70" dirty="0"/>
              <a:t>Process</a:t>
            </a:r>
            <a:r>
              <a:rPr spc="-229" dirty="0"/>
              <a:t> </a:t>
            </a:r>
            <a:r>
              <a:rPr spc="-120" dirty="0"/>
              <a:t>Events:</a:t>
            </a: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105" dirty="0">
                <a:latin typeface="Verdana"/>
                <a:cs typeface="Verdana"/>
              </a:rPr>
              <a:t>SOAP/REST Events </a:t>
            </a:r>
            <a:r>
              <a:rPr i="1" spc="-190" dirty="0">
                <a:latin typeface="Verdana"/>
                <a:cs typeface="Verdana"/>
              </a:rPr>
              <a:t>– </a:t>
            </a:r>
            <a:r>
              <a:rPr i="1" spc="-85" dirty="0">
                <a:latin typeface="Verdana"/>
                <a:cs typeface="Verdana"/>
              </a:rPr>
              <a:t>XML/XSD, </a:t>
            </a:r>
            <a:r>
              <a:rPr i="1" spc="-100" dirty="0">
                <a:latin typeface="Verdana"/>
                <a:cs typeface="Verdana"/>
              </a:rPr>
              <a:t>JSON</a:t>
            </a:r>
            <a:r>
              <a:rPr i="1" spc="-380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etc.</a:t>
            </a: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120" dirty="0">
                <a:latin typeface="Verdana"/>
                <a:cs typeface="Verdana"/>
              </a:rPr>
              <a:t>B2B</a:t>
            </a:r>
            <a:r>
              <a:rPr i="1" spc="-155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etc.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i="1" spc="-190" dirty="0">
                <a:latin typeface="Verdana"/>
                <a:cs typeface="Verdana"/>
              </a:rPr>
              <a:t>–</a:t>
            </a:r>
            <a:r>
              <a:rPr i="1" spc="-160" dirty="0">
                <a:latin typeface="Verdana"/>
                <a:cs typeface="Verdana"/>
              </a:rPr>
              <a:t> </a:t>
            </a:r>
            <a:r>
              <a:rPr i="1" spc="-105" dirty="0">
                <a:latin typeface="Verdana"/>
                <a:cs typeface="Verdana"/>
              </a:rPr>
              <a:t>exchange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i="1" spc="-85" dirty="0">
                <a:latin typeface="Verdana"/>
                <a:cs typeface="Verdana"/>
              </a:rPr>
              <a:t>protocols</a:t>
            </a:r>
            <a:r>
              <a:rPr i="1" spc="-185" dirty="0">
                <a:latin typeface="Verdana"/>
                <a:cs typeface="Verdana"/>
              </a:rPr>
              <a:t> </a:t>
            </a:r>
            <a:r>
              <a:rPr i="1" spc="-30" dirty="0">
                <a:latin typeface="Verdana"/>
                <a:cs typeface="Verdana"/>
              </a:rPr>
              <a:t>&amp;</a:t>
            </a:r>
            <a:r>
              <a:rPr i="1" spc="-160" dirty="0">
                <a:latin typeface="Verdana"/>
                <a:cs typeface="Verdana"/>
              </a:rPr>
              <a:t> </a:t>
            </a:r>
            <a:r>
              <a:rPr i="1" spc="-95" dirty="0">
                <a:latin typeface="Verdana"/>
                <a:cs typeface="Verdana"/>
              </a:rPr>
              <a:t>standards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pc="-95" dirty="0"/>
              <a:t>Data</a:t>
            </a:r>
            <a:r>
              <a:rPr spc="-254" dirty="0"/>
              <a:t> </a:t>
            </a:r>
            <a:r>
              <a:rPr spc="-85" dirty="0"/>
              <a:t>Events</a:t>
            </a:r>
            <a:r>
              <a:rPr spc="-265" dirty="0"/>
              <a:t> </a:t>
            </a:r>
            <a:r>
              <a:rPr spc="60" dirty="0"/>
              <a:t>/</a:t>
            </a:r>
            <a:r>
              <a:rPr spc="-150" dirty="0"/>
              <a:t> </a:t>
            </a:r>
            <a:r>
              <a:rPr spc="-105" dirty="0"/>
              <a:t>Transactions:</a:t>
            </a:r>
          </a:p>
          <a:p>
            <a:pPr marL="241300" indent="-22923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i="1" spc="-70" dirty="0">
                <a:latin typeface="Verdana"/>
                <a:cs typeface="Verdana"/>
              </a:rPr>
              <a:t>Logical</a:t>
            </a:r>
            <a:r>
              <a:rPr i="1" spc="-409" dirty="0">
                <a:latin typeface="Verdana"/>
                <a:cs typeface="Verdana"/>
              </a:rPr>
              <a:t> </a:t>
            </a:r>
            <a:r>
              <a:rPr i="1" spc="-90" dirty="0">
                <a:latin typeface="Verdana"/>
                <a:cs typeface="Verdana"/>
              </a:rPr>
              <a:t>Change </a:t>
            </a:r>
            <a:r>
              <a:rPr i="1" spc="-110" dirty="0">
                <a:latin typeface="Verdana"/>
                <a:cs typeface="Verdana"/>
              </a:rPr>
              <a:t>Records </a:t>
            </a:r>
            <a:r>
              <a:rPr i="1" spc="-190" dirty="0">
                <a:latin typeface="Verdana"/>
                <a:cs typeface="Verdana"/>
              </a:rPr>
              <a:t>– </a:t>
            </a:r>
            <a:r>
              <a:rPr i="1" spc="-140" dirty="0">
                <a:latin typeface="Verdana"/>
                <a:cs typeface="Verdana"/>
              </a:rPr>
              <a:t>LCR, </a:t>
            </a:r>
            <a:r>
              <a:rPr i="1" spc="-150" dirty="0">
                <a:latin typeface="Verdana"/>
                <a:cs typeface="Verdana"/>
              </a:rPr>
              <a:t>SCN, </a:t>
            </a:r>
            <a:r>
              <a:rPr i="1" spc="-145" dirty="0">
                <a:latin typeface="Verdana"/>
                <a:cs typeface="Verdana"/>
              </a:rPr>
              <a:t>URID </a:t>
            </a:r>
            <a:r>
              <a:rPr i="1" spc="-110" dirty="0">
                <a:latin typeface="Verdana"/>
                <a:cs typeface="Verdana"/>
              </a:rPr>
              <a:t>etc.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36421" y="5909564"/>
            <a:ext cx="3963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Consistent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Boundaries </a:t>
            </a:r>
            <a:r>
              <a:rPr sz="1400" i="1" spc="-190" dirty="0">
                <a:solidFill>
                  <a:srgbClr val="3D2B46"/>
                </a:solidFill>
                <a:latin typeface="Verdana"/>
                <a:cs typeface="Verdana"/>
              </a:rPr>
              <a:t>–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commits</a:t>
            </a:r>
            <a:r>
              <a:rPr sz="1400" i="1" spc="-3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55" dirty="0">
                <a:solidFill>
                  <a:srgbClr val="3D2B46"/>
                </a:solidFill>
                <a:latin typeface="Verdana"/>
                <a:cs typeface="Verdana"/>
              </a:rPr>
              <a:t>vs. </a:t>
            </a:r>
            <a:r>
              <a:rPr sz="1400" i="1" spc="-85" dirty="0">
                <a:solidFill>
                  <a:srgbClr val="3D2B46"/>
                </a:solidFill>
                <a:latin typeface="Verdana"/>
                <a:cs typeface="Verdana"/>
              </a:rPr>
              <a:t>operations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49440" y="5189220"/>
            <a:ext cx="3813048" cy="102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00717" y="1819655"/>
            <a:ext cx="1780539" cy="622300"/>
          </a:xfrm>
          <a:custGeom>
            <a:avLst/>
            <a:gdLst/>
            <a:ahLst/>
            <a:cxnLst/>
            <a:rect l="l" t="t" r="r" b="b"/>
            <a:pathLst>
              <a:path w="1780540" h="622300">
                <a:moveTo>
                  <a:pt x="1684908" y="0"/>
                </a:moveTo>
                <a:lnTo>
                  <a:pt x="375792" y="0"/>
                </a:lnTo>
                <a:lnTo>
                  <a:pt x="338728" y="7489"/>
                </a:lnTo>
                <a:lnTo>
                  <a:pt x="308451" y="27908"/>
                </a:lnTo>
                <a:lnTo>
                  <a:pt x="288032" y="58185"/>
                </a:lnTo>
                <a:lnTo>
                  <a:pt x="280542" y="95250"/>
                </a:lnTo>
                <a:lnTo>
                  <a:pt x="280542" y="333375"/>
                </a:lnTo>
                <a:lnTo>
                  <a:pt x="0" y="621792"/>
                </a:lnTo>
                <a:lnTo>
                  <a:pt x="280542" y="476250"/>
                </a:lnTo>
                <a:lnTo>
                  <a:pt x="1780158" y="476250"/>
                </a:lnTo>
                <a:lnTo>
                  <a:pt x="1780158" y="95250"/>
                </a:lnTo>
                <a:lnTo>
                  <a:pt x="1772669" y="58185"/>
                </a:lnTo>
                <a:lnTo>
                  <a:pt x="1752250" y="27908"/>
                </a:lnTo>
                <a:lnTo>
                  <a:pt x="1721973" y="7489"/>
                </a:lnTo>
                <a:lnTo>
                  <a:pt x="1684908" y="0"/>
                </a:lnTo>
                <a:close/>
              </a:path>
              <a:path w="1780540" h="622300">
                <a:moveTo>
                  <a:pt x="1780158" y="476250"/>
                </a:moveTo>
                <a:lnTo>
                  <a:pt x="280542" y="476250"/>
                </a:lnTo>
                <a:lnTo>
                  <a:pt x="288032" y="513314"/>
                </a:lnTo>
                <a:lnTo>
                  <a:pt x="308451" y="543591"/>
                </a:lnTo>
                <a:lnTo>
                  <a:pt x="338728" y="564010"/>
                </a:lnTo>
                <a:lnTo>
                  <a:pt x="375792" y="571500"/>
                </a:lnTo>
                <a:lnTo>
                  <a:pt x="1684908" y="571500"/>
                </a:lnTo>
                <a:lnTo>
                  <a:pt x="1721973" y="564010"/>
                </a:lnTo>
                <a:lnTo>
                  <a:pt x="1752250" y="543591"/>
                </a:lnTo>
                <a:lnTo>
                  <a:pt x="1772669" y="513314"/>
                </a:lnTo>
                <a:lnTo>
                  <a:pt x="1780158" y="47625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284079" y="1907285"/>
            <a:ext cx="109791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35"/>
              </a:spcBef>
            </a:pP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Simple, </a:t>
            </a:r>
            <a:r>
              <a:rPr sz="1150" spc="-30" dirty="0">
                <a:solidFill>
                  <a:srgbClr val="FBFAF9"/>
                </a:solidFill>
                <a:latin typeface="Verdana"/>
                <a:cs typeface="Verdana"/>
              </a:rPr>
              <a:t>flat</a:t>
            </a:r>
            <a:r>
              <a:rPr sz="115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10" dirty="0">
                <a:solidFill>
                  <a:srgbClr val="FBFAF9"/>
                </a:solidFill>
                <a:latin typeface="Verdana"/>
                <a:cs typeface="Verdana"/>
              </a:rPr>
              <a:t>&amp;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75" dirty="0">
                <a:solidFill>
                  <a:srgbClr val="FBFAF9"/>
                </a:solidFill>
                <a:latin typeface="Verdana"/>
                <a:cs typeface="Verdana"/>
              </a:rPr>
              <a:t>record at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2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FBFAF9"/>
                </a:solidFill>
                <a:latin typeface="Verdana"/>
                <a:cs typeface="Verdana"/>
              </a:rPr>
              <a:t>time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625838" y="2903220"/>
            <a:ext cx="1886585" cy="713740"/>
          </a:xfrm>
          <a:custGeom>
            <a:avLst/>
            <a:gdLst/>
            <a:ahLst/>
            <a:cxnLst/>
            <a:rect l="l" t="t" r="r" b="b"/>
            <a:pathLst>
              <a:path w="1886584" h="713739">
                <a:moveTo>
                  <a:pt x="1886457" y="594359"/>
                </a:moveTo>
                <a:lnTo>
                  <a:pt x="386841" y="594359"/>
                </a:lnTo>
                <a:lnTo>
                  <a:pt x="396182" y="640633"/>
                </a:lnTo>
                <a:lnTo>
                  <a:pt x="421655" y="678418"/>
                </a:lnTo>
                <a:lnTo>
                  <a:pt x="459440" y="703891"/>
                </a:lnTo>
                <a:lnTo>
                  <a:pt x="505713" y="713231"/>
                </a:lnTo>
                <a:lnTo>
                  <a:pt x="1767585" y="713231"/>
                </a:lnTo>
                <a:lnTo>
                  <a:pt x="1813859" y="703891"/>
                </a:lnTo>
                <a:lnTo>
                  <a:pt x="1851644" y="678418"/>
                </a:lnTo>
                <a:lnTo>
                  <a:pt x="1877117" y="640633"/>
                </a:lnTo>
                <a:lnTo>
                  <a:pt x="1886457" y="594359"/>
                </a:lnTo>
                <a:close/>
              </a:path>
              <a:path w="1886584" h="713739">
                <a:moveTo>
                  <a:pt x="1767585" y="0"/>
                </a:moveTo>
                <a:lnTo>
                  <a:pt x="505713" y="0"/>
                </a:lnTo>
                <a:lnTo>
                  <a:pt x="459440" y="9340"/>
                </a:lnTo>
                <a:lnTo>
                  <a:pt x="421655" y="34813"/>
                </a:lnTo>
                <a:lnTo>
                  <a:pt x="396182" y="72598"/>
                </a:lnTo>
                <a:lnTo>
                  <a:pt x="386841" y="118871"/>
                </a:lnTo>
                <a:lnTo>
                  <a:pt x="386841" y="416051"/>
                </a:lnTo>
                <a:lnTo>
                  <a:pt x="0" y="637666"/>
                </a:lnTo>
                <a:lnTo>
                  <a:pt x="386841" y="594359"/>
                </a:lnTo>
                <a:lnTo>
                  <a:pt x="1886457" y="594359"/>
                </a:lnTo>
                <a:lnTo>
                  <a:pt x="1886457" y="118871"/>
                </a:lnTo>
                <a:lnTo>
                  <a:pt x="1877117" y="72598"/>
                </a:lnTo>
                <a:lnTo>
                  <a:pt x="1851644" y="34813"/>
                </a:lnTo>
                <a:lnTo>
                  <a:pt x="1813859" y="9340"/>
                </a:lnTo>
                <a:lnTo>
                  <a:pt x="1767585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177653" y="2971545"/>
            <a:ext cx="117665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105"/>
              </a:spcBef>
            </a:pP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Record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at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15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time,  </a:t>
            </a:r>
            <a:r>
              <a:rPr sz="1200" spc="-80" dirty="0">
                <a:solidFill>
                  <a:srgbClr val="FBFAF9"/>
                </a:solidFill>
                <a:latin typeface="Verdana"/>
                <a:cs typeface="Verdana"/>
              </a:rPr>
              <a:t>records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have 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simple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schema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38308" y="3950208"/>
            <a:ext cx="1838960" cy="713740"/>
          </a:xfrm>
          <a:custGeom>
            <a:avLst/>
            <a:gdLst/>
            <a:ahLst/>
            <a:cxnLst/>
            <a:rect l="l" t="t" r="r" b="b"/>
            <a:pathLst>
              <a:path w="1838959" h="713739">
                <a:moveTo>
                  <a:pt x="1838579" y="594360"/>
                </a:moveTo>
                <a:lnTo>
                  <a:pt x="338963" y="594360"/>
                </a:lnTo>
                <a:lnTo>
                  <a:pt x="348303" y="640633"/>
                </a:lnTo>
                <a:lnTo>
                  <a:pt x="373776" y="678418"/>
                </a:lnTo>
                <a:lnTo>
                  <a:pt x="411561" y="703891"/>
                </a:lnTo>
                <a:lnTo>
                  <a:pt x="457835" y="713232"/>
                </a:lnTo>
                <a:lnTo>
                  <a:pt x="1719707" y="713232"/>
                </a:lnTo>
                <a:lnTo>
                  <a:pt x="1765980" y="703891"/>
                </a:lnTo>
                <a:lnTo>
                  <a:pt x="1803765" y="678418"/>
                </a:lnTo>
                <a:lnTo>
                  <a:pt x="1829238" y="640633"/>
                </a:lnTo>
                <a:lnTo>
                  <a:pt x="1838579" y="594360"/>
                </a:lnTo>
                <a:close/>
              </a:path>
              <a:path w="1838959" h="713739">
                <a:moveTo>
                  <a:pt x="1719707" y="0"/>
                </a:moveTo>
                <a:lnTo>
                  <a:pt x="457835" y="0"/>
                </a:lnTo>
                <a:lnTo>
                  <a:pt x="411561" y="9340"/>
                </a:lnTo>
                <a:lnTo>
                  <a:pt x="373776" y="34813"/>
                </a:lnTo>
                <a:lnTo>
                  <a:pt x="348303" y="72598"/>
                </a:lnTo>
                <a:lnTo>
                  <a:pt x="338963" y="118872"/>
                </a:lnTo>
                <a:lnTo>
                  <a:pt x="338963" y="416052"/>
                </a:lnTo>
                <a:lnTo>
                  <a:pt x="0" y="595122"/>
                </a:lnTo>
                <a:lnTo>
                  <a:pt x="1838579" y="594360"/>
                </a:lnTo>
                <a:lnTo>
                  <a:pt x="1838579" y="118872"/>
                </a:lnTo>
                <a:lnTo>
                  <a:pt x="1829238" y="72598"/>
                </a:lnTo>
                <a:lnTo>
                  <a:pt x="1803765" y="34813"/>
                </a:lnTo>
                <a:lnTo>
                  <a:pt x="1765980" y="9340"/>
                </a:lnTo>
                <a:lnTo>
                  <a:pt x="1719707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354436" y="4018534"/>
            <a:ext cx="114871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02499"/>
              </a:lnSpc>
              <a:spcBef>
                <a:spcPts val="100"/>
              </a:spcBef>
            </a:pPr>
            <a:r>
              <a:rPr sz="1150" spc="-15" dirty="0">
                <a:solidFill>
                  <a:srgbClr val="FBFAF9"/>
                </a:solidFill>
                <a:latin typeface="Verdana"/>
                <a:cs typeface="Verdana"/>
              </a:rPr>
              <a:t>May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be deeply 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nested,</a:t>
            </a:r>
            <a:r>
              <a:rPr sz="1150" spc="-1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40" dirty="0">
                <a:solidFill>
                  <a:srgbClr val="FBFAF9"/>
                </a:solidFill>
                <a:latin typeface="Verdana"/>
                <a:cs typeface="Verdana"/>
              </a:rPr>
              <a:t>complex  </a:t>
            </a:r>
            <a:r>
              <a:rPr sz="1200" spc="-70" dirty="0">
                <a:solidFill>
                  <a:srgbClr val="FBFAF9"/>
                </a:solidFill>
                <a:latin typeface="Verdana"/>
                <a:cs typeface="Verdana"/>
              </a:rPr>
              <a:t>schemas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029317" y="5138928"/>
            <a:ext cx="1780539" cy="713740"/>
          </a:xfrm>
          <a:custGeom>
            <a:avLst/>
            <a:gdLst/>
            <a:ahLst/>
            <a:cxnLst/>
            <a:rect l="l" t="t" r="r" b="b"/>
            <a:pathLst>
              <a:path w="1780540" h="713739">
                <a:moveTo>
                  <a:pt x="1780158" y="594360"/>
                </a:moveTo>
                <a:lnTo>
                  <a:pt x="280542" y="594360"/>
                </a:lnTo>
                <a:lnTo>
                  <a:pt x="289883" y="640628"/>
                </a:lnTo>
                <a:lnTo>
                  <a:pt x="315356" y="678413"/>
                </a:lnTo>
                <a:lnTo>
                  <a:pt x="353141" y="703889"/>
                </a:lnTo>
                <a:lnTo>
                  <a:pt x="399414" y="713232"/>
                </a:lnTo>
                <a:lnTo>
                  <a:pt x="1661286" y="713232"/>
                </a:lnTo>
                <a:lnTo>
                  <a:pt x="1707560" y="703889"/>
                </a:lnTo>
                <a:lnTo>
                  <a:pt x="1745345" y="678413"/>
                </a:lnTo>
                <a:lnTo>
                  <a:pt x="1770818" y="640628"/>
                </a:lnTo>
                <a:lnTo>
                  <a:pt x="1780158" y="594360"/>
                </a:lnTo>
                <a:close/>
              </a:path>
              <a:path w="1780540" h="713739">
                <a:moveTo>
                  <a:pt x="1661286" y="0"/>
                </a:moveTo>
                <a:lnTo>
                  <a:pt x="399414" y="0"/>
                </a:lnTo>
                <a:lnTo>
                  <a:pt x="353141" y="9340"/>
                </a:lnTo>
                <a:lnTo>
                  <a:pt x="315356" y="34813"/>
                </a:lnTo>
                <a:lnTo>
                  <a:pt x="289883" y="72598"/>
                </a:lnTo>
                <a:lnTo>
                  <a:pt x="280542" y="118872"/>
                </a:lnTo>
                <a:lnTo>
                  <a:pt x="280542" y="416052"/>
                </a:lnTo>
                <a:lnTo>
                  <a:pt x="0" y="664311"/>
                </a:lnTo>
                <a:lnTo>
                  <a:pt x="280542" y="594360"/>
                </a:lnTo>
                <a:lnTo>
                  <a:pt x="1780158" y="594360"/>
                </a:lnTo>
                <a:lnTo>
                  <a:pt x="1780158" y="118872"/>
                </a:lnTo>
                <a:lnTo>
                  <a:pt x="1770818" y="72598"/>
                </a:lnTo>
                <a:lnTo>
                  <a:pt x="1745345" y="34813"/>
                </a:lnTo>
                <a:lnTo>
                  <a:pt x="1707560" y="9340"/>
                </a:lnTo>
                <a:lnTo>
                  <a:pt x="1661286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525004" y="4896103"/>
            <a:ext cx="4112260" cy="885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5" dirty="0">
                <a:solidFill>
                  <a:srgbClr val="302C2A"/>
                </a:solidFill>
                <a:latin typeface="Courier New"/>
                <a:cs typeface="Courier New"/>
              </a:rPr>
              <a:t>&lt;ContactTitle&gt;Manager&lt;/ContactTitle&gt;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Courier New"/>
              <a:cs typeface="Courier New"/>
            </a:endParaRPr>
          </a:p>
          <a:p>
            <a:pPr marL="3151505" marR="5080" indent="-178435">
              <a:lnSpc>
                <a:spcPct val="102200"/>
              </a:lnSpc>
            </a:pPr>
            <a:r>
              <a:rPr sz="1200" spc="-60" dirty="0">
                <a:solidFill>
                  <a:srgbClr val="FBFAF9"/>
                </a:solidFill>
                <a:latin typeface="Verdana"/>
                <a:cs typeface="Verdana"/>
              </a:rPr>
              <a:t>Follows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DB </a:t>
            </a:r>
            <a:r>
              <a:rPr sz="1200" spc="-50" dirty="0">
                <a:solidFill>
                  <a:srgbClr val="FBFAF9"/>
                </a:solidFill>
                <a:latin typeface="Verdana"/>
                <a:cs typeface="Verdana"/>
              </a:rPr>
              <a:t>log</a:t>
            </a:r>
            <a:r>
              <a:rPr sz="1200" spc="-2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200" spc="75" dirty="0">
                <a:solidFill>
                  <a:srgbClr val="FBFAF9"/>
                </a:solidFill>
                <a:latin typeface="Verdana"/>
                <a:cs typeface="Verdana"/>
              </a:rPr>
              <a:t>/ 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transaction  </a:t>
            </a:r>
            <a:r>
              <a:rPr sz="1200" spc="-65" dirty="0">
                <a:solidFill>
                  <a:srgbClr val="FBFAF9"/>
                </a:solidFill>
                <a:latin typeface="Verdana"/>
                <a:cs typeface="Verdana"/>
              </a:rPr>
              <a:t>boundaries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26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0" dirty="0"/>
              <a:t>4</a:t>
            </a:r>
            <a:r>
              <a:rPr sz="4400" spc="-1190" dirty="0"/>
              <a:t>a</a:t>
            </a:r>
            <a:r>
              <a:rPr sz="13200" spc="-6090" baseline="6313" dirty="0">
                <a:solidFill>
                  <a:srgbClr val="E9E1DB"/>
                </a:solidFill>
              </a:rPr>
              <a:t>a</a:t>
            </a:r>
            <a:r>
              <a:rPr sz="4400" spc="-5" dirty="0"/>
              <a:t>.)</a:t>
            </a:r>
            <a:r>
              <a:rPr sz="4400" spc="-515" dirty="0"/>
              <a:t> </a:t>
            </a:r>
            <a:r>
              <a:rPr sz="13200" spc="-4470" baseline="6313" dirty="0">
                <a:solidFill>
                  <a:srgbClr val="E9E1DB"/>
                </a:solidFill>
              </a:rPr>
              <a:t>t</a:t>
            </a:r>
            <a:r>
              <a:rPr sz="4400" spc="-10" dirty="0"/>
              <a:t>S</a:t>
            </a:r>
            <a:r>
              <a:rPr sz="3500" spc="-2285" dirty="0"/>
              <a:t>T</a:t>
            </a:r>
            <a:r>
              <a:rPr sz="13200" spc="-4417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-130" dirty="0"/>
              <a:t>E</a:t>
            </a:r>
            <a:r>
              <a:rPr sz="13200" spc="-13289" baseline="6313" dirty="0">
                <a:solidFill>
                  <a:srgbClr val="E9E1DB"/>
                </a:solidFill>
              </a:rPr>
              <a:t>M</a:t>
            </a:r>
            <a:r>
              <a:rPr sz="3500" spc="25" dirty="0"/>
              <a:t>AM</a:t>
            </a:r>
            <a:r>
              <a:rPr sz="3500" spc="204" dirty="0"/>
              <a:t> </a:t>
            </a:r>
            <a:r>
              <a:rPr sz="4400" spc="-2220" dirty="0"/>
              <a:t>D</a:t>
            </a:r>
            <a:r>
              <a:rPr sz="13200" spc="-4230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A</a:t>
            </a:r>
            <a:r>
              <a:rPr sz="3500" spc="-2270" dirty="0"/>
              <a:t>T</a:t>
            </a:r>
            <a:r>
              <a:rPr sz="13200" spc="-3337" baseline="6313" dirty="0">
                <a:solidFill>
                  <a:srgbClr val="E9E1DB"/>
                </a:solidFill>
              </a:rPr>
              <a:t>s</a:t>
            </a:r>
            <a:r>
              <a:rPr sz="3500" spc="-445" dirty="0"/>
              <a:t>A</a:t>
            </a:r>
            <a:r>
              <a:rPr sz="13200" spc="-6592" baseline="6313" dirty="0">
                <a:solidFill>
                  <a:srgbClr val="E9E1DB"/>
                </a:solidFill>
              </a:rPr>
              <a:t>h</a:t>
            </a:r>
            <a:r>
              <a:rPr sz="4400" spc="5" dirty="0"/>
              <a:t>P</a:t>
            </a:r>
            <a:r>
              <a:rPr sz="3500" spc="15" dirty="0"/>
              <a:t>R</a:t>
            </a:r>
            <a:r>
              <a:rPr sz="3500" spc="-2135" dirty="0"/>
              <a:t>O</a:t>
            </a:r>
            <a:r>
              <a:rPr sz="13200" spc="-6809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C</a:t>
            </a:r>
            <a:r>
              <a:rPr sz="3500" spc="-530" dirty="0"/>
              <a:t>E</a:t>
            </a:r>
            <a:r>
              <a:rPr sz="13200" spc="-4425" baseline="6313" dirty="0">
                <a:solidFill>
                  <a:srgbClr val="E9E1DB"/>
                </a:solidFill>
              </a:rPr>
              <a:t>t</a:t>
            </a:r>
            <a:r>
              <a:rPr sz="3500" spc="25" dirty="0"/>
              <a:t>S</a:t>
            </a:r>
            <a:r>
              <a:rPr sz="3500" spc="-1639" dirty="0"/>
              <a:t>S</a:t>
            </a:r>
            <a:r>
              <a:rPr sz="13200" spc="-2760" baseline="6313" dirty="0">
                <a:solidFill>
                  <a:srgbClr val="E9E1DB"/>
                </a:solidFill>
              </a:rPr>
              <a:t>t</a:t>
            </a:r>
            <a:r>
              <a:rPr sz="3500" spc="15" dirty="0"/>
              <a:t>I</a:t>
            </a:r>
            <a:r>
              <a:rPr sz="3500" spc="-2695" dirty="0"/>
              <a:t>N</a:t>
            </a:r>
            <a:r>
              <a:rPr sz="13200" spc="-2797" baseline="6313" dirty="0">
                <a:solidFill>
                  <a:srgbClr val="E9E1DB"/>
                </a:solidFill>
              </a:rPr>
              <a:t>r</a:t>
            </a:r>
            <a:r>
              <a:rPr sz="3500" spc="-980" dirty="0"/>
              <a:t>G</a:t>
            </a:r>
            <a:r>
              <a:rPr sz="13200" spc="-15" baseline="6313" dirty="0">
                <a:solidFill>
                  <a:srgbClr val="E9E1DB"/>
                </a:solidFill>
              </a:rPr>
              <a:t>ibute</a:t>
            </a:r>
            <a:endParaRPr sz="13200" baseline="6313"/>
          </a:p>
        </p:txBody>
      </p:sp>
      <p:sp>
        <p:nvSpPr>
          <p:cNvPr id="4" name="object 4"/>
          <p:cNvSpPr/>
          <p:nvPr/>
        </p:nvSpPr>
        <p:spPr>
          <a:xfrm>
            <a:off x="7850089" y="3817589"/>
            <a:ext cx="1488254" cy="1305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59268" y="3831335"/>
            <a:ext cx="1417320" cy="1225550"/>
          </a:xfrm>
          <a:custGeom>
            <a:avLst/>
            <a:gdLst/>
            <a:ahLst/>
            <a:cxnLst/>
            <a:rect l="l" t="t" r="r" b="b"/>
            <a:pathLst>
              <a:path w="1417320" h="1225550">
                <a:moveTo>
                  <a:pt x="1110996" y="0"/>
                </a:moveTo>
                <a:lnTo>
                  <a:pt x="306324" y="0"/>
                </a:lnTo>
                <a:lnTo>
                  <a:pt x="0" y="612647"/>
                </a:lnTo>
                <a:lnTo>
                  <a:pt x="306324" y="1225295"/>
                </a:lnTo>
                <a:lnTo>
                  <a:pt x="1110996" y="1225295"/>
                </a:lnTo>
                <a:lnTo>
                  <a:pt x="1417320" y="612647"/>
                </a:lnTo>
                <a:lnTo>
                  <a:pt x="1110996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2268" y="3140964"/>
            <a:ext cx="1533905" cy="1341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34271" y="3172967"/>
            <a:ext cx="1417320" cy="1225550"/>
          </a:xfrm>
          <a:custGeom>
            <a:avLst/>
            <a:gdLst/>
            <a:ahLst/>
            <a:cxnLst/>
            <a:rect l="l" t="t" r="r" b="b"/>
            <a:pathLst>
              <a:path w="1417320" h="1225550">
                <a:moveTo>
                  <a:pt x="1110996" y="0"/>
                </a:moveTo>
                <a:lnTo>
                  <a:pt x="306324" y="0"/>
                </a:lnTo>
                <a:lnTo>
                  <a:pt x="0" y="612648"/>
                </a:lnTo>
                <a:lnTo>
                  <a:pt x="306324" y="1225296"/>
                </a:lnTo>
                <a:lnTo>
                  <a:pt x="1110996" y="1225296"/>
                </a:lnTo>
                <a:lnTo>
                  <a:pt x="1417320" y="612648"/>
                </a:lnTo>
                <a:lnTo>
                  <a:pt x="1110996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2259" y="3140964"/>
            <a:ext cx="1533905" cy="1341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4264" y="3172967"/>
            <a:ext cx="1417320" cy="1225550"/>
          </a:xfrm>
          <a:custGeom>
            <a:avLst/>
            <a:gdLst/>
            <a:ahLst/>
            <a:cxnLst/>
            <a:rect l="l" t="t" r="r" b="b"/>
            <a:pathLst>
              <a:path w="1417320" h="1225550">
                <a:moveTo>
                  <a:pt x="1110995" y="0"/>
                </a:moveTo>
                <a:lnTo>
                  <a:pt x="306324" y="0"/>
                </a:lnTo>
                <a:lnTo>
                  <a:pt x="0" y="612648"/>
                </a:lnTo>
                <a:lnTo>
                  <a:pt x="306324" y="1225296"/>
                </a:lnTo>
                <a:lnTo>
                  <a:pt x="1110995" y="1225296"/>
                </a:lnTo>
                <a:lnTo>
                  <a:pt x="1417319" y="612648"/>
                </a:lnTo>
                <a:lnTo>
                  <a:pt x="1110995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3568" y="3877055"/>
            <a:ext cx="1175003" cy="1156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15659" y="4787646"/>
            <a:ext cx="2026285" cy="975994"/>
          </a:xfrm>
          <a:custGeom>
            <a:avLst/>
            <a:gdLst/>
            <a:ahLst/>
            <a:cxnLst/>
            <a:rect l="l" t="t" r="r" b="b"/>
            <a:pathLst>
              <a:path w="2026284" h="975995">
                <a:moveTo>
                  <a:pt x="91693" y="920178"/>
                </a:moveTo>
                <a:lnTo>
                  <a:pt x="0" y="964044"/>
                </a:lnTo>
                <a:lnTo>
                  <a:pt x="5587" y="975499"/>
                </a:lnTo>
                <a:lnTo>
                  <a:pt x="97154" y="931633"/>
                </a:lnTo>
                <a:lnTo>
                  <a:pt x="91693" y="920178"/>
                </a:lnTo>
                <a:close/>
              </a:path>
              <a:path w="2026284" h="975995">
                <a:moveTo>
                  <a:pt x="137540" y="898245"/>
                </a:moveTo>
                <a:lnTo>
                  <a:pt x="126111" y="903731"/>
                </a:lnTo>
                <a:lnTo>
                  <a:pt x="131572" y="915187"/>
                </a:lnTo>
                <a:lnTo>
                  <a:pt x="143001" y="909700"/>
                </a:lnTo>
                <a:lnTo>
                  <a:pt x="137540" y="898245"/>
                </a:lnTo>
                <a:close/>
              </a:path>
              <a:path w="2026284" h="975995">
                <a:moveTo>
                  <a:pt x="183387" y="876312"/>
                </a:moveTo>
                <a:lnTo>
                  <a:pt x="171830" y="881799"/>
                </a:lnTo>
                <a:lnTo>
                  <a:pt x="177418" y="893254"/>
                </a:lnTo>
                <a:lnTo>
                  <a:pt x="188849" y="887780"/>
                </a:lnTo>
                <a:lnTo>
                  <a:pt x="183387" y="876312"/>
                </a:lnTo>
                <a:close/>
              </a:path>
              <a:path w="2026284" h="975995">
                <a:moveTo>
                  <a:pt x="309372" y="816000"/>
                </a:moveTo>
                <a:lnTo>
                  <a:pt x="217677" y="859866"/>
                </a:lnTo>
                <a:lnTo>
                  <a:pt x="223138" y="871321"/>
                </a:lnTo>
                <a:lnTo>
                  <a:pt x="314832" y="827455"/>
                </a:lnTo>
                <a:lnTo>
                  <a:pt x="309372" y="816000"/>
                </a:lnTo>
                <a:close/>
              </a:path>
              <a:path w="2026284" h="975995">
                <a:moveTo>
                  <a:pt x="355218" y="794130"/>
                </a:moveTo>
                <a:lnTo>
                  <a:pt x="343662" y="799591"/>
                </a:lnTo>
                <a:lnTo>
                  <a:pt x="349250" y="811009"/>
                </a:lnTo>
                <a:lnTo>
                  <a:pt x="360679" y="805535"/>
                </a:lnTo>
                <a:lnTo>
                  <a:pt x="355218" y="794130"/>
                </a:lnTo>
                <a:close/>
              </a:path>
              <a:path w="2026284" h="975995">
                <a:moveTo>
                  <a:pt x="400938" y="772159"/>
                </a:moveTo>
                <a:lnTo>
                  <a:pt x="389509" y="777620"/>
                </a:lnTo>
                <a:lnTo>
                  <a:pt x="394969" y="789050"/>
                </a:lnTo>
                <a:lnTo>
                  <a:pt x="406526" y="783589"/>
                </a:lnTo>
                <a:lnTo>
                  <a:pt x="400938" y="772159"/>
                </a:lnTo>
                <a:close/>
              </a:path>
              <a:path w="2026284" h="975995">
                <a:moveTo>
                  <a:pt x="527050" y="711834"/>
                </a:moveTo>
                <a:lnTo>
                  <a:pt x="435355" y="755649"/>
                </a:lnTo>
                <a:lnTo>
                  <a:pt x="440816" y="767206"/>
                </a:lnTo>
                <a:lnTo>
                  <a:pt x="532511" y="723264"/>
                </a:lnTo>
                <a:lnTo>
                  <a:pt x="527050" y="711834"/>
                </a:lnTo>
                <a:close/>
              </a:path>
              <a:path w="2026284" h="975995">
                <a:moveTo>
                  <a:pt x="572769" y="689863"/>
                </a:moveTo>
                <a:lnTo>
                  <a:pt x="561339" y="695324"/>
                </a:lnTo>
                <a:lnTo>
                  <a:pt x="566801" y="706881"/>
                </a:lnTo>
                <a:lnTo>
                  <a:pt x="578357" y="701293"/>
                </a:lnTo>
                <a:lnTo>
                  <a:pt x="572769" y="689863"/>
                </a:lnTo>
                <a:close/>
              </a:path>
              <a:path w="2026284" h="975995">
                <a:moveTo>
                  <a:pt x="618616" y="668019"/>
                </a:moveTo>
                <a:lnTo>
                  <a:pt x="607187" y="673480"/>
                </a:lnTo>
                <a:lnTo>
                  <a:pt x="612647" y="684910"/>
                </a:lnTo>
                <a:lnTo>
                  <a:pt x="624078" y="679449"/>
                </a:lnTo>
                <a:lnTo>
                  <a:pt x="618616" y="668019"/>
                </a:lnTo>
                <a:close/>
              </a:path>
              <a:path w="2026284" h="975995">
                <a:moveTo>
                  <a:pt x="744600" y="607694"/>
                </a:moveTo>
                <a:lnTo>
                  <a:pt x="653034" y="651509"/>
                </a:lnTo>
                <a:lnTo>
                  <a:pt x="658494" y="662939"/>
                </a:lnTo>
                <a:lnTo>
                  <a:pt x="750188" y="619124"/>
                </a:lnTo>
                <a:lnTo>
                  <a:pt x="744600" y="607694"/>
                </a:lnTo>
                <a:close/>
              </a:path>
              <a:path w="2026284" h="975995">
                <a:moveTo>
                  <a:pt x="790447" y="585723"/>
                </a:moveTo>
                <a:lnTo>
                  <a:pt x="779017" y="591184"/>
                </a:lnTo>
                <a:lnTo>
                  <a:pt x="784479" y="602614"/>
                </a:lnTo>
                <a:lnTo>
                  <a:pt x="795909" y="597153"/>
                </a:lnTo>
                <a:lnTo>
                  <a:pt x="790447" y="585723"/>
                </a:lnTo>
                <a:close/>
              </a:path>
              <a:path w="2026284" h="975995">
                <a:moveTo>
                  <a:pt x="836294" y="563752"/>
                </a:moveTo>
                <a:lnTo>
                  <a:pt x="824864" y="569213"/>
                </a:lnTo>
                <a:lnTo>
                  <a:pt x="830325" y="580770"/>
                </a:lnTo>
                <a:lnTo>
                  <a:pt x="841756" y="575182"/>
                </a:lnTo>
                <a:lnTo>
                  <a:pt x="836294" y="563752"/>
                </a:lnTo>
                <a:close/>
              </a:path>
              <a:path w="2026284" h="975995">
                <a:moveTo>
                  <a:pt x="962279" y="503427"/>
                </a:moveTo>
                <a:lnTo>
                  <a:pt x="870712" y="547369"/>
                </a:lnTo>
                <a:lnTo>
                  <a:pt x="876172" y="558799"/>
                </a:lnTo>
                <a:lnTo>
                  <a:pt x="967739" y="514984"/>
                </a:lnTo>
                <a:lnTo>
                  <a:pt x="962279" y="503427"/>
                </a:lnTo>
                <a:close/>
              </a:path>
              <a:path w="2026284" h="975995">
                <a:moveTo>
                  <a:pt x="1008125" y="481583"/>
                </a:moveTo>
                <a:lnTo>
                  <a:pt x="996695" y="487044"/>
                </a:lnTo>
                <a:lnTo>
                  <a:pt x="1002157" y="498474"/>
                </a:lnTo>
                <a:lnTo>
                  <a:pt x="1013587" y="493013"/>
                </a:lnTo>
                <a:lnTo>
                  <a:pt x="1008125" y="481583"/>
                </a:lnTo>
                <a:close/>
              </a:path>
              <a:path w="2026284" h="975995">
                <a:moveTo>
                  <a:pt x="1053972" y="459612"/>
                </a:moveTo>
                <a:lnTo>
                  <a:pt x="1042542" y="465073"/>
                </a:lnTo>
                <a:lnTo>
                  <a:pt x="1048004" y="476503"/>
                </a:lnTo>
                <a:lnTo>
                  <a:pt x="1059434" y="471042"/>
                </a:lnTo>
                <a:lnTo>
                  <a:pt x="1053972" y="459612"/>
                </a:lnTo>
                <a:close/>
              </a:path>
              <a:path w="2026284" h="975995">
                <a:moveTo>
                  <a:pt x="1179957" y="399287"/>
                </a:moveTo>
                <a:lnTo>
                  <a:pt x="1088263" y="443102"/>
                </a:lnTo>
                <a:lnTo>
                  <a:pt x="1093850" y="454659"/>
                </a:lnTo>
                <a:lnTo>
                  <a:pt x="1185417" y="410717"/>
                </a:lnTo>
                <a:lnTo>
                  <a:pt x="1179957" y="399287"/>
                </a:lnTo>
                <a:close/>
              </a:path>
              <a:path w="2026284" h="975995">
                <a:moveTo>
                  <a:pt x="1225804" y="377316"/>
                </a:moveTo>
                <a:lnTo>
                  <a:pt x="1214373" y="382904"/>
                </a:lnTo>
                <a:lnTo>
                  <a:pt x="1219835" y="394334"/>
                </a:lnTo>
                <a:lnTo>
                  <a:pt x="1231264" y="388873"/>
                </a:lnTo>
                <a:lnTo>
                  <a:pt x="1225804" y="377316"/>
                </a:lnTo>
                <a:close/>
              </a:path>
              <a:path w="2026284" h="975995">
                <a:moveTo>
                  <a:pt x="1271650" y="355472"/>
                </a:moveTo>
                <a:lnTo>
                  <a:pt x="1260093" y="360933"/>
                </a:lnTo>
                <a:lnTo>
                  <a:pt x="1265682" y="372363"/>
                </a:lnTo>
                <a:lnTo>
                  <a:pt x="1277112" y="366902"/>
                </a:lnTo>
                <a:lnTo>
                  <a:pt x="1271650" y="355472"/>
                </a:lnTo>
                <a:close/>
              </a:path>
              <a:path w="2026284" h="975995">
                <a:moveTo>
                  <a:pt x="1397635" y="295147"/>
                </a:moveTo>
                <a:lnTo>
                  <a:pt x="1305940" y="338962"/>
                </a:lnTo>
                <a:lnTo>
                  <a:pt x="1311401" y="350392"/>
                </a:lnTo>
                <a:lnTo>
                  <a:pt x="1403095" y="306577"/>
                </a:lnTo>
                <a:lnTo>
                  <a:pt x="1397635" y="295147"/>
                </a:lnTo>
                <a:close/>
              </a:path>
              <a:path w="2026284" h="975995">
                <a:moveTo>
                  <a:pt x="1443482" y="273176"/>
                </a:moveTo>
                <a:lnTo>
                  <a:pt x="1431924" y="278637"/>
                </a:lnTo>
                <a:lnTo>
                  <a:pt x="1437513" y="290194"/>
                </a:lnTo>
                <a:lnTo>
                  <a:pt x="1448942" y="284606"/>
                </a:lnTo>
                <a:lnTo>
                  <a:pt x="1443482" y="273176"/>
                </a:lnTo>
                <a:close/>
              </a:path>
              <a:path w="2026284" h="975995">
                <a:moveTo>
                  <a:pt x="1489201" y="251205"/>
                </a:moveTo>
                <a:lnTo>
                  <a:pt x="1477771" y="256793"/>
                </a:lnTo>
                <a:lnTo>
                  <a:pt x="1483233" y="268223"/>
                </a:lnTo>
                <a:lnTo>
                  <a:pt x="1494789" y="262762"/>
                </a:lnTo>
                <a:lnTo>
                  <a:pt x="1489201" y="251205"/>
                </a:lnTo>
                <a:close/>
              </a:path>
              <a:path w="2026284" h="975995">
                <a:moveTo>
                  <a:pt x="1615313" y="191007"/>
                </a:moveTo>
                <a:lnTo>
                  <a:pt x="1523618" y="234822"/>
                </a:lnTo>
                <a:lnTo>
                  <a:pt x="1529080" y="246252"/>
                </a:lnTo>
                <a:lnTo>
                  <a:pt x="1620773" y="202437"/>
                </a:lnTo>
                <a:lnTo>
                  <a:pt x="1615313" y="191007"/>
                </a:lnTo>
                <a:close/>
              </a:path>
              <a:path w="2026284" h="975995">
                <a:moveTo>
                  <a:pt x="1661033" y="169036"/>
                </a:moveTo>
                <a:lnTo>
                  <a:pt x="1649603" y="174497"/>
                </a:lnTo>
                <a:lnTo>
                  <a:pt x="1655064" y="185927"/>
                </a:lnTo>
                <a:lnTo>
                  <a:pt x="1666620" y="180466"/>
                </a:lnTo>
                <a:lnTo>
                  <a:pt x="1661033" y="169036"/>
                </a:lnTo>
                <a:close/>
              </a:path>
              <a:path w="2026284" h="975995">
                <a:moveTo>
                  <a:pt x="1706880" y="147065"/>
                </a:moveTo>
                <a:lnTo>
                  <a:pt x="1695449" y="152526"/>
                </a:lnTo>
                <a:lnTo>
                  <a:pt x="1700911" y="164083"/>
                </a:lnTo>
                <a:lnTo>
                  <a:pt x="1712340" y="158495"/>
                </a:lnTo>
                <a:lnTo>
                  <a:pt x="1706880" y="147065"/>
                </a:lnTo>
                <a:close/>
              </a:path>
              <a:path w="2026284" h="975995">
                <a:moveTo>
                  <a:pt x="1832864" y="86740"/>
                </a:moveTo>
                <a:lnTo>
                  <a:pt x="1741296" y="130682"/>
                </a:lnTo>
                <a:lnTo>
                  <a:pt x="1746758" y="142112"/>
                </a:lnTo>
                <a:lnTo>
                  <a:pt x="1838451" y="98170"/>
                </a:lnTo>
                <a:lnTo>
                  <a:pt x="1832864" y="86740"/>
                </a:lnTo>
                <a:close/>
              </a:path>
              <a:path w="2026284" h="975995">
                <a:moveTo>
                  <a:pt x="1878711" y="64896"/>
                </a:moveTo>
                <a:lnTo>
                  <a:pt x="1867281" y="70357"/>
                </a:lnTo>
                <a:lnTo>
                  <a:pt x="1872741" y="81787"/>
                </a:lnTo>
                <a:lnTo>
                  <a:pt x="1884171" y="76326"/>
                </a:lnTo>
                <a:lnTo>
                  <a:pt x="1878711" y="64896"/>
                </a:lnTo>
                <a:close/>
              </a:path>
              <a:path w="2026284" h="975995">
                <a:moveTo>
                  <a:pt x="1924558" y="42925"/>
                </a:moveTo>
                <a:lnTo>
                  <a:pt x="1913128" y="48386"/>
                </a:lnTo>
                <a:lnTo>
                  <a:pt x="1918589" y="59816"/>
                </a:lnTo>
                <a:lnTo>
                  <a:pt x="1930018" y="54355"/>
                </a:lnTo>
                <a:lnTo>
                  <a:pt x="1924558" y="42925"/>
                </a:lnTo>
                <a:close/>
              </a:path>
              <a:path w="2026284" h="975995">
                <a:moveTo>
                  <a:pt x="1940560" y="0"/>
                </a:moveTo>
                <a:lnTo>
                  <a:pt x="1973453" y="68833"/>
                </a:lnTo>
                <a:lnTo>
                  <a:pt x="1997443" y="37972"/>
                </a:lnTo>
                <a:lnTo>
                  <a:pt x="1964436" y="37972"/>
                </a:lnTo>
                <a:lnTo>
                  <a:pt x="1958974" y="26415"/>
                </a:lnTo>
                <a:lnTo>
                  <a:pt x="1965706" y="23240"/>
                </a:lnTo>
                <a:lnTo>
                  <a:pt x="2008895" y="23240"/>
                </a:lnTo>
                <a:lnTo>
                  <a:pt x="2025776" y="1523"/>
                </a:lnTo>
                <a:lnTo>
                  <a:pt x="1940560" y="0"/>
                </a:lnTo>
                <a:close/>
              </a:path>
              <a:path w="2026284" h="975995">
                <a:moveTo>
                  <a:pt x="1965706" y="23240"/>
                </a:moveTo>
                <a:lnTo>
                  <a:pt x="1958974" y="26415"/>
                </a:lnTo>
                <a:lnTo>
                  <a:pt x="1964436" y="37972"/>
                </a:lnTo>
                <a:lnTo>
                  <a:pt x="1971166" y="34670"/>
                </a:lnTo>
                <a:lnTo>
                  <a:pt x="1965706" y="23240"/>
                </a:lnTo>
                <a:close/>
              </a:path>
              <a:path w="2026284" h="975995">
                <a:moveTo>
                  <a:pt x="2008895" y="23240"/>
                </a:moveTo>
                <a:lnTo>
                  <a:pt x="1965706" y="23240"/>
                </a:lnTo>
                <a:lnTo>
                  <a:pt x="1971166" y="34670"/>
                </a:lnTo>
                <a:lnTo>
                  <a:pt x="1964436" y="37972"/>
                </a:lnTo>
                <a:lnTo>
                  <a:pt x="1997443" y="37972"/>
                </a:lnTo>
                <a:lnTo>
                  <a:pt x="2008895" y="2324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02197" y="4697476"/>
            <a:ext cx="2007870" cy="876300"/>
          </a:xfrm>
          <a:custGeom>
            <a:avLst/>
            <a:gdLst/>
            <a:ahLst/>
            <a:cxnLst/>
            <a:rect l="l" t="t" r="r" b="b"/>
            <a:pathLst>
              <a:path w="2007870" h="876300">
                <a:moveTo>
                  <a:pt x="93344" y="824103"/>
                </a:moveTo>
                <a:lnTo>
                  <a:pt x="0" y="864362"/>
                </a:lnTo>
                <a:lnTo>
                  <a:pt x="5079" y="875919"/>
                </a:lnTo>
                <a:lnTo>
                  <a:pt x="98298" y="835660"/>
                </a:lnTo>
                <a:lnTo>
                  <a:pt x="93344" y="824103"/>
                </a:lnTo>
                <a:close/>
              </a:path>
              <a:path w="2007870" h="876300">
                <a:moveTo>
                  <a:pt x="139953" y="803910"/>
                </a:moveTo>
                <a:lnTo>
                  <a:pt x="128269" y="808990"/>
                </a:lnTo>
                <a:lnTo>
                  <a:pt x="133350" y="820674"/>
                </a:lnTo>
                <a:lnTo>
                  <a:pt x="145034" y="815594"/>
                </a:lnTo>
                <a:lnTo>
                  <a:pt x="139953" y="803910"/>
                </a:lnTo>
                <a:close/>
              </a:path>
              <a:path w="2007870" h="876300">
                <a:moveTo>
                  <a:pt x="186562" y="783844"/>
                </a:moveTo>
                <a:lnTo>
                  <a:pt x="174878" y="788797"/>
                </a:lnTo>
                <a:lnTo>
                  <a:pt x="179959" y="800481"/>
                </a:lnTo>
                <a:lnTo>
                  <a:pt x="191642" y="795528"/>
                </a:lnTo>
                <a:lnTo>
                  <a:pt x="186562" y="783844"/>
                </a:lnTo>
                <a:close/>
              </a:path>
              <a:path w="2007870" h="876300">
                <a:moveTo>
                  <a:pt x="314832" y="728472"/>
                </a:moveTo>
                <a:lnTo>
                  <a:pt x="221614" y="768731"/>
                </a:lnTo>
                <a:lnTo>
                  <a:pt x="226567" y="780415"/>
                </a:lnTo>
                <a:lnTo>
                  <a:pt x="319913" y="740156"/>
                </a:lnTo>
                <a:lnTo>
                  <a:pt x="314832" y="728472"/>
                </a:lnTo>
                <a:close/>
              </a:path>
              <a:path w="2007870" h="876300">
                <a:moveTo>
                  <a:pt x="361441" y="708279"/>
                </a:moveTo>
                <a:lnTo>
                  <a:pt x="349885" y="713359"/>
                </a:lnTo>
                <a:lnTo>
                  <a:pt x="354838" y="725043"/>
                </a:lnTo>
                <a:lnTo>
                  <a:pt x="366522" y="719963"/>
                </a:lnTo>
                <a:lnTo>
                  <a:pt x="361441" y="708279"/>
                </a:lnTo>
                <a:close/>
              </a:path>
              <a:path w="2007870" h="876300">
                <a:moveTo>
                  <a:pt x="408177" y="688213"/>
                </a:moveTo>
                <a:lnTo>
                  <a:pt x="396493" y="693293"/>
                </a:lnTo>
                <a:lnTo>
                  <a:pt x="401574" y="704850"/>
                </a:lnTo>
                <a:lnTo>
                  <a:pt x="413130" y="699897"/>
                </a:lnTo>
                <a:lnTo>
                  <a:pt x="408177" y="688213"/>
                </a:lnTo>
                <a:close/>
              </a:path>
              <a:path w="2007870" h="876300">
                <a:moveTo>
                  <a:pt x="536448" y="632841"/>
                </a:moveTo>
                <a:lnTo>
                  <a:pt x="443102" y="673100"/>
                </a:lnTo>
                <a:lnTo>
                  <a:pt x="448182" y="684784"/>
                </a:lnTo>
                <a:lnTo>
                  <a:pt x="541401" y="644525"/>
                </a:lnTo>
                <a:lnTo>
                  <a:pt x="536448" y="632841"/>
                </a:lnTo>
                <a:close/>
              </a:path>
              <a:path w="2007870" h="876300">
                <a:moveTo>
                  <a:pt x="583056" y="612775"/>
                </a:moveTo>
                <a:lnTo>
                  <a:pt x="571373" y="617728"/>
                </a:lnTo>
                <a:lnTo>
                  <a:pt x="576452" y="629412"/>
                </a:lnTo>
                <a:lnTo>
                  <a:pt x="588137" y="624332"/>
                </a:lnTo>
                <a:lnTo>
                  <a:pt x="583056" y="612775"/>
                </a:lnTo>
                <a:close/>
              </a:path>
              <a:path w="2007870" h="876300">
                <a:moveTo>
                  <a:pt x="629666" y="592582"/>
                </a:moveTo>
                <a:lnTo>
                  <a:pt x="617981" y="597662"/>
                </a:lnTo>
                <a:lnTo>
                  <a:pt x="623061" y="609346"/>
                </a:lnTo>
                <a:lnTo>
                  <a:pt x="634746" y="604266"/>
                </a:lnTo>
                <a:lnTo>
                  <a:pt x="629666" y="592582"/>
                </a:lnTo>
                <a:close/>
              </a:path>
              <a:path w="2007870" h="876300">
                <a:moveTo>
                  <a:pt x="757935" y="537210"/>
                </a:moveTo>
                <a:lnTo>
                  <a:pt x="664718" y="577469"/>
                </a:lnTo>
                <a:lnTo>
                  <a:pt x="669671" y="589153"/>
                </a:lnTo>
                <a:lnTo>
                  <a:pt x="763016" y="548894"/>
                </a:lnTo>
                <a:lnTo>
                  <a:pt x="757935" y="537210"/>
                </a:lnTo>
                <a:close/>
              </a:path>
              <a:path w="2007870" h="876300">
                <a:moveTo>
                  <a:pt x="804545" y="517144"/>
                </a:moveTo>
                <a:lnTo>
                  <a:pt x="792987" y="522097"/>
                </a:lnTo>
                <a:lnTo>
                  <a:pt x="797941" y="533781"/>
                </a:lnTo>
                <a:lnTo>
                  <a:pt x="809625" y="528828"/>
                </a:lnTo>
                <a:lnTo>
                  <a:pt x="804545" y="517144"/>
                </a:lnTo>
                <a:close/>
              </a:path>
              <a:path w="2007870" h="876300">
                <a:moveTo>
                  <a:pt x="851280" y="496950"/>
                </a:moveTo>
                <a:lnTo>
                  <a:pt x="839597" y="502031"/>
                </a:lnTo>
                <a:lnTo>
                  <a:pt x="844676" y="513715"/>
                </a:lnTo>
                <a:lnTo>
                  <a:pt x="856233" y="508635"/>
                </a:lnTo>
                <a:lnTo>
                  <a:pt x="851280" y="496950"/>
                </a:lnTo>
                <a:close/>
              </a:path>
              <a:path w="2007870" h="876300">
                <a:moveTo>
                  <a:pt x="979551" y="441579"/>
                </a:moveTo>
                <a:lnTo>
                  <a:pt x="886205" y="481838"/>
                </a:lnTo>
                <a:lnTo>
                  <a:pt x="891285" y="493522"/>
                </a:lnTo>
                <a:lnTo>
                  <a:pt x="984503" y="453263"/>
                </a:lnTo>
                <a:lnTo>
                  <a:pt x="979551" y="441579"/>
                </a:lnTo>
                <a:close/>
              </a:path>
              <a:path w="2007870" h="876300">
                <a:moveTo>
                  <a:pt x="1026159" y="421513"/>
                </a:moveTo>
                <a:lnTo>
                  <a:pt x="1014476" y="426593"/>
                </a:lnTo>
                <a:lnTo>
                  <a:pt x="1019555" y="438150"/>
                </a:lnTo>
                <a:lnTo>
                  <a:pt x="1031240" y="433197"/>
                </a:lnTo>
                <a:lnTo>
                  <a:pt x="1026159" y="421513"/>
                </a:lnTo>
                <a:close/>
              </a:path>
              <a:path w="2007870" h="876300">
                <a:moveTo>
                  <a:pt x="1072769" y="401447"/>
                </a:moveTo>
                <a:lnTo>
                  <a:pt x="1061084" y="406400"/>
                </a:lnTo>
                <a:lnTo>
                  <a:pt x="1066165" y="418084"/>
                </a:lnTo>
                <a:lnTo>
                  <a:pt x="1077849" y="413004"/>
                </a:lnTo>
                <a:lnTo>
                  <a:pt x="1072769" y="401447"/>
                </a:lnTo>
                <a:close/>
              </a:path>
              <a:path w="2007870" h="876300">
                <a:moveTo>
                  <a:pt x="1201038" y="346075"/>
                </a:moveTo>
                <a:lnTo>
                  <a:pt x="1107821" y="386334"/>
                </a:lnTo>
                <a:lnTo>
                  <a:pt x="1112774" y="397891"/>
                </a:lnTo>
                <a:lnTo>
                  <a:pt x="1206119" y="357631"/>
                </a:lnTo>
                <a:lnTo>
                  <a:pt x="1201038" y="346075"/>
                </a:lnTo>
                <a:close/>
              </a:path>
              <a:path w="2007870" h="876300">
                <a:moveTo>
                  <a:pt x="1247648" y="325881"/>
                </a:moveTo>
                <a:lnTo>
                  <a:pt x="1236091" y="330962"/>
                </a:lnTo>
                <a:lnTo>
                  <a:pt x="1241044" y="342646"/>
                </a:lnTo>
                <a:lnTo>
                  <a:pt x="1252727" y="337566"/>
                </a:lnTo>
                <a:lnTo>
                  <a:pt x="1247648" y="325881"/>
                </a:lnTo>
                <a:close/>
              </a:path>
              <a:path w="2007870" h="876300">
                <a:moveTo>
                  <a:pt x="1294383" y="305816"/>
                </a:moveTo>
                <a:lnTo>
                  <a:pt x="1282700" y="310769"/>
                </a:lnTo>
                <a:lnTo>
                  <a:pt x="1287779" y="322453"/>
                </a:lnTo>
                <a:lnTo>
                  <a:pt x="1299336" y="317500"/>
                </a:lnTo>
                <a:lnTo>
                  <a:pt x="1294383" y="305816"/>
                </a:lnTo>
                <a:close/>
              </a:path>
              <a:path w="2007870" h="876300">
                <a:moveTo>
                  <a:pt x="1422653" y="250444"/>
                </a:moveTo>
                <a:lnTo>
                  <a:pt x="1329308" y="290703"/>
                </a:lnTo>
                <a:lnTo>
                  <a:pt x="1334388" y="302387"/>
                </a:lnTo>
                <a:lnTo>
                  <a:pt x="1427606" y="262128"/>
                </a:lnTo>
                <a:lnTo>
                  <a:pt x="1422653" y="250444"/>
                </a:lnTo>
                <a:close/>
              </a:path>
              <a:path w="2007870" h="876300">
                <a:moveTo>
                  <a:pt x="1469262" y="230250"/>
                </a:moveTo>
                <a:lnTo>
                  <a:pt x="1457578" y="235331"/>
                </a:lnTo>
                <a:lnTo>
                  <a:pt x="1462658" y="247015"/>
                </a:lnTo>
                <a:lnTo>
                  <a:pt x="1474343" y="241935"/>
                </a:lnTo>
                <a:lnTo>
                  <a:pt x="1469262" y="230250"/>
                </a:lnTo>
                <a:close/>
              </a:path>
              <a:path w="2007870" h="876300">
                <a:moveTo>
                  <a:pt x="1515872" y="210185"/>
                </a:moveTo>
                <a:lnTo>
                  <a:pt x="1504187" y="215265"/>
                </a:lnTo>
                <a:lnTo>
                  <a:pt x="1509268" y="226822"/>
                </a:lnTo>
                <a:lnTo>
                  <a:pt x="1520952" y="221869"/>
                </a:lnTo>
                <a:lnTo>
                  <a:pt x="1515872" y="210185"/>
                </a:lnTo>
                <a:close/>
              </a:path>
              <a:path w="2007870" h="876300">
                <a:moveTo>
                  <a:pt x="1644142" y="154812"/>
                </a:moveTo>
                <a:lnTo>
                  <a:pt x="1550924" y="195072"/>
                </a:lnTo>
                <a:lnTo>
                  <a:pt x="1555877" y="206756"/>
                </a:lnTo>
                <a:lnTo>
                  <a:pt x="1649222" y="166497"/>
                </a:lnTo>
                <a:lnTo>
                  <a:pt x="1644142" y="154812"/>
                </a:lnTo>
                <a:close/>
              </a:path>
              <a:path w="2007870" h="876300">
                <a:moveTo>
                  <a:pt x="1690751" y="134747"/>
                </a:moveTo>
                <a:lnTo>
                  <a:pt x="1679194" y="139700"/>
                </a:lnTo>
                <a:lnTo>
                  <a:pt x="1684147" y="151384"/>
                </a:lnTo>
                <a:lnTo>
                  <a:pt x="1695830" y="146304"/>
                </a:lnTo>
                <a:lnTo>
                  <a:pt x="1690751" y="134747"/>
                </a:lnTo>
                <a:close/>
              </a:path>
              <a:path w="2007870" h="876300">
                <a:moveTo>
                  <a:pt x="1737486" y="114554"/>
                </a:moveTo>
                <a:lnTo>
                  <a:pt x="1725802" y="119634"/>
                </a:lnTo>
                <a:lnTo>
                  <a:pt x="1730882" y="131318"/>
                </a:lnTo>
                <a:lnTo>
                  <a:pt x="1742440" y="126237"/>
                </a:lnTo>
                <a:lnTo>
                  <a:pt x="1737486" y="114554"/>
                </a:lnTo>
                <a:close/>
              </a:path>
              <a:path w="2007870" h="876300">
                <a:moveTo>
                  <a:pt x="1865756" y="59181"/>
                </a:moveTo>
                <a:lnTo>
                  <a:pt x="1772411" y="99441"/>
                </a:lnTo>
                <a:lnTo>
                  <a:pt x="1777492" y="111125"/>
                </a:lnTo>
                <a:lnTo>
                  <a:pt x="1870709" y="70866"/>
                </a:lnTo>
                <a:lnTo>
                  <a:pt x="1865756" y="59181"/>
                </a:lnTo>
                <a:close/>
              </a:path>
              <a:path w="2007870" h="876300">
                <a:moveTo>
                  <a:pt x="1912366" y="39116"/>
                </a:moveTo>
                <a:lnTo>
                  <a:pt x="1900681" y="44068"/>
                </a:lnTo>
                <a:lnTo>
                  <a:pt x="1905761" y="55753"/>
                </a:lnTo>
                <a:lnTo>
                  <a:pt x="1917446" y="50800"/>
                </a:lnTo>
                <a:lnTo>
                  <a:pt x="1912366" y="39116"/>
                </a:lnTo>
                <a:close/>
              </a:path>
              <a:path w="2007870" h="876300">
                <a:moveTo>
                  <a:pt x="1922779" y="0"/>
                </a:moveTo>
                <a:lnTo>
                  <a:pt x="1952878" y="69976"/>
                </a:lnTo>
                <a:lnTo>
                  <a:pt x="2007743" y="4825"/>
                </a:lnTo>
                <a:lnTo>
                  <a:pt x="1922779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06896" y="4608321"/>
            <a:ext cx="1972945" cy="799465"/>
          </a:xfrm>
          <a:custGeom>
            <a:avLst/>
            <a:gdLst/>
            <a:ahLst/>
            <a:cxnLst/>
            <a:rect l="l" t="t" r="r" b="b"/>
            <a:pathLst>
              <a:path w="1972945" h="799464">
                <a:moveTo>
                  <a:pt x="94361" y="749934"/>
                </a:moveTo>
                <a:lnTo>
                  <a:pt x="0" y="787653"/>
                </a:lnTo>
                <a:lnTo>
                  <a:pt x="4825" y="799464"/>
                </a:lnTo>
                <a:lnTo>
                  <a:pt x="99187" y="761745"/>
                </a:lnTo>
                <a:lnTo>
                  <a:pt x="94361" y="749934"/>
                </a:lnTo>
                <a:close/>
              </a:path>
              <a:path w="1972945" h="799464">
                <a:moveTo>
                  <a:pt x="141604" y="731138"/>
                </a:moveTo>
                <a:lnTo>
                  <a:pt x="129793" y="735837"/>
                </a:lnTo>
                <a:lnTo>
                  <a:pt x="134492" y="747648"/>
                </a:lnTo>
                <a:lnTo>
                  <a:pt x="146303" y="742949"/>
                </a:lnTo>
                <a:lnTo>
                  <a:pt x="141604" y="731138"/>
                </a:lnTo>
                <a:close/>
              </a:path>
              <a:path w="1972945" h="799464">
                <a:moveTo>
                  <a:pt x="188722" y="712342"/>
                </a:moveTo>
                <a:lnTo>
                  <a:pt x="177037" y="717041"/>
                </a:lnTo>
                <a:lnTo>
                  <a:pt x="181737" y="728852"/>
                </a:lnTo>
                <a:lnTo>
                  <a:pt x="193548" y="724153"/>
                </a:lnTo>
                <a:lnTo>
                  <a:pt x="188722" y="712342"/>
                </a:lnTo>
                <a:close/>
              </a:path>
              <a:path w="1972945" h="799464">
                <a:moveTo>
                  <a:pt x="318515" y="660526"/>
                </a:moveTo>
                <a:lnTo>
                  <a:pt x="224154" y="698245"/>
                </a:lnTo>
                <a:lnTo>
                  <a:pt x="228853" y="710056"/>
                </a:lnTo>
                <a:lnTo>
                  <a:pt x="323214" y="672337"/>
                </a:lnTo>
                <a:lnTo>
                  <a:pt x="318515" y="660526"/>
                </a:lnTo>
                <a:close/>
              </a:path>
              <a:path w="1972945" h="799464">
                <a:moveTo>
                  <a:pt x="365760" y="641730"/>
                </a:moveTo>
                <a:lnTo>
                  <a:pt x="353949" y="646429"/>
                </a:lnTo>
                <a:lnTo>
                  <a:pt x="358648" y="658240"/>
                </a:lnTo>
                <a:lnTo>
                  <a:pt x="370458" y="653541"/>
                </a:lnTo>
                <a:lnTo>
                  <a:pt x="365760" y="641730"/>
                </a:lnTo>
                <a:close/>
              </a:path>
              <a:path w="1972945" h="799464">
                <a:moveTo>
                  <a:pt x="412876" y="622934"/>
                </a:moveTo>
                <a:lnTo>
                  <a:pt x="401065" y="627633"/>
                </a:lnTo>
                <a:lnTo>
                  <a:pt x="405764" y="639444"/>
                </a:lnTo>
                <a:lnTo>
                  <a:pt x="417575" y="634745"/>
                </a:lnTo>
                <a:lnTo>
                  <a:pt x="412876" y="622934"/>
                </a:lnTo>
                <a:close/>
              </a:path>
              <a:path w="1972945" h="799464">
                <a:moveTo>
                  <a:pt x="542670" y="571119"/>
                </a:moveTo>
                <a:lnTo>
                  <a:pt x="448310" y="608710"/>
                </a:lnTo>
                <a:lnTo>
                  <a:pt x="453008" y="620521"/>
                </a:lnTo>
                <a:lnTo>
                  <a:pt x="547369" y="582929"/>
                </a:lnTo>
                <a:lnTo>
                  <a:pt x="542670" y="571119"/>
                </a:lnTo>
                <a:close/>
              </a:path>
              <a:path w="1972945" h="799464">
                <a:moveTo>
                  <a:pt x="589788" y="552322"/>
                </a:moveTo>
                <a:lnTo>
                  <a:pt x="577976" y="557021"/>
                </a:lnTo>
                <a:lnTo>
                  <a:pt x="582676" y="568832"/>
                </a:lnTo>
                <a:lnTo>
                  <a:pt x="594487" y="564007"/>
                </a:lnTo>
                <a:lnTo>
                  <a:pt x="589788" y="552322"/>
                </a:lnTo>
                <a:close/>
              </a:path>
              <a:path w="1972945" h="799464">
                <a:moveTo>
                  <a:pt x="637031" y="533400"/>
                </a:moveTo>
                <a:lnTo>
                  <a:pt x="625221" y="538098"/>
                </a:lnTo>
                <a:lnTo>
                  <a:pt x="629920" y="549909"/>
                </a:lnTo>
                <a:lnTo>
                  <a:pt x="641730" y="545210"/>
                </a:lnTo>
                <a:lnTo>
                  <a:pt x="637031" y="533400"/>
                </a:lnTo>
                <a:close/>
              </a:path>
              <a:path w="1972945" h="799464">
                <a:moveTo>
                  <a:pt x="766699" y="481710"/>
                </a:moveTo>
                <a:lnTo>
                  <a:pt x="672337" y="519302"/>
                </a:lnTo>
                <a:lnTo>
                  <a:pt x="677036" y="531113"/>
                </a:lnTo>
                <a:lnTo>
                  <a:pt x="771398" y="493394"/>
                </a:lnTo>
                <a:lnTo>
                  <a:pt x="766699" y="481710"/>
                </a:lnTo>
                <a:close/>
              </a:path>
              <a:path w="1972945" h="799464">
                <a:moveTo>
                  <a:pt x="813943" y="462788"/>
                </a:moveTo>
                <a:lnTo>
                  <a:pt x="802131" y="467486"/>
                </a:lnTo>
                <a:lnTo>
                  <a:pt x="806830" y="479297"/>
                </a:lnTo>
                <a:lnTo>
                  <a:pt x="818642" y="474598"/>
                </a:lnTo>
                <a:lnTo>
                  <a:pt x="813943" y="462788"/>
                </a:lnTo>
                <a:close/>
              </a:path>
              <a:path w="1972945" h="799464">
                <a:moveTo>
                  <a:pt x="861059" y="443991"/>
                </a:moveTo>
                <a:lnTo>
                  <a:pt x="849376" y="448690"/>
                </a:lnTo>
                <a:lnTo>
                  <a:pt x="854075" y="460501"/>
                </a:lnTo>
                <a:lnTo>
                  <a:pt x="865758" y="455802"/>
                </a:lnTo>
                <a:lnTo>
                  <a:pt x="861059" y="443991"/>
                </a:lnTo>
                <a:close/>
              </a:path>
              <a:path w="1972945" h="799464">
                <a:moveTo>
                  <a:pt x="990853" y="392175"/>
                </a:moveTo>
                <a:lnTo>
                  <a:pt x="896493" y="429894"/>
                </a:lnTo>
                <a:lnTo>
                  <a:pt x="901192" y="441705"/>
                </a:lnTo>
                <a:lnTo>
                  <a:pt x="995552" y="403986"/>
                </a:lnTo>
                <a:lnTo>
                  <a:pt x="990853" y="392175"/>
                </a:lnTo>
                <a:close/>
              </a:path>
              <a:path w="1972945" h="799464">
                <a:moveTo>
                  <a:pt x="1038098" y="373379"/>
                </a:moveTo>
                <a:lnTo>
                  <a:pt x="1026286" y="378078"/>
                </a:lnTo>
                <a:lnTo>
                  <a:pt x="1030985" y="389889"/>
                </a:lnTo>
                <a:lnTo>
                  <a:pt x="1042797" y="385190"/>
                </a:lnTo>
                <a:lnTo>
                  <a:pt x="1038098" y="373379"/>
                </a:lnTo>
                <a:close/>
              </a:path>
              <a:path w="1972945" h="799464">
                <a:moveTo>
                  <a:pt x="1085214" y="354583"/>
                </a:moveTo>
                <a:lnTo>
                  <a:pt x="1073403" y="359282"/>
                </a:lnTo>
                <a:lnTo>
                  <a:pt x="1078102" y="371094"/>
                </a:lnTo>
                <a:lnTo>
                  <a:pt x="1089913" y="366394"/>
                </a:lnTo>
                <a:lnTo>
                  <a:pt x="1085214" y="354583"/>
                </a:lnTo>
                <a:close/>
              </a:path>
              <a:path w="1972945" h="799464">
                <a:moveTo>
                  <a:pt x="1215008" y="302767"/>
                </a:moveTo>
                <a:lnTo>
                  <a:pt x="1120648" y="340486"/>
                </a:lnTo>
                <a:lnTo>
                  <a:pt x="1125347" y="352170"/>
                </a:lnTo>
                <a:lnTo>
                  <a:pt x="1219707" y="314578"/>
                </a:lnTo>
                <a:lnTo>
                  <a:pt x="1215008" y="302767"/>
                </a:lnTo>
                <a:close/>
              </a:path>
              <a:path w="1972945" h="799464">
                <a:moveTo>
                  <a:pt x="1262126" y="283971"/>
                </a:moveTo>
                <a:lnTo>
                  <a:pt x="1250314" y="288670"/>
                </a:lnTo>
                <a:lnTo>
                  <a:pt x="1255013" y="300481"/>
                </a:lnTo>
                <a:lnTo>
                  <a:pt x="1266825" y="295782"/>
                </a:lnTo>
                <a:lnTo>
                  <a:pt x="1262126" y="283971"/>
                </a:lnTo>
                <a:close/>
              </a:path>
              <a:path w="1972945" h="799464">
                <a:moveTo>
                  <a:pt x="1309370" y="265175"/>
                </a:moveTo>
                <a:lnTo>
                  <a:pt x="1297558" y="269875"/>
                </a:lnTo>
                <a:lnTo>
                  <a:pt x="1302257" y="281558"/>
                </a:lnTo>
                <a:lnTo>
                  <a:pt x="1314069" y="276859"/>
                </a:lnTo>
                <a:lnTo>
                  <a:pt x="1309370" y="265175"/>
                </a:lnTo>
                <a:close/>
              </a:path>
              <a:path w="1972945" h="799464">
                <a:moveTo>
                  <a:pt x="1439036" y="213359"/>
                </a:moveTo>
                <a:lnTo>
                  <a:pt x="1344676" y="250951"/>
                </a:lnTo>
                <a:lnTo>
                  <a:pt x="1349375" y="262763"/>
                </a:lnTo>
                <a:lnTo>
                  <a:pt x="1443735" y="225170"/>
                </a:lnTo>
                <a:lnTo>
                  <a:pt x="1439036" y="213359"/>
                </a:lnTo>
                <a:close/>
              </a:path>
              <a:path w="1972945" h="799464">
                <a:moveTo>
                  <a:pt x="1486280" y="194563"/>
                </a:moveTo>
                <a:lnTo>
                  <a:pt x="1474470" y="199262"/>
                </a:lnTo>
                <a:lnTo>
                  <a:pt x="1479169" y="210946"/>
                </a:lnTo>
                <a:lnTo>
                  <a:pt x="1490979" y="206247"/>
                </a:lnTo>
                <a:lnTo>
                  <a:pt x="1486280" y="194563"/>
                </a:lnTo>
                <a:close/>
              </a:path>
              <a:path w="1972945" h="799464">
                <a:moveTo>
                  <a:pt x="1533398" y="175640"/>
                </a:moveTo>
                <a:lnTo>
                  <a:pt x="1521713" y="180339"/>
                </a:lnTo>
                <a:lnTo>
                  <a:pt x="1526412" y="192150"/>
                </a:lnTo>
                <a:lnTo>
                  <a:pt x="1538097" y="187451"/>
                </a:lnTo>
                <a:lnTo>
                  <a:pt x="1533398" y="175640"/>
                </a:lnTo>
                <a:close/>
              </a:path>
              <a:path w="1972945" h="799464">
                <a:moveTo>
                  <a:pt x="1663192" y="123951"/>
                </a:moveTo>
                <a:lnTo>
                  <a:pt x="1568830" y="161544"/>
                </a:lnTo>
                <a:lnTo>
                  <a:pt x="1573529" y="173354"/>
                </a:lnTo>
                <a:lnTo>
                  <a:pt x="1667891" y="135635"/>
                </a:lnTo>
                <a:lnTo>
                  <a:pt x="1663192" y="123951"/>
                </a:lnTo>
                <a:close/>
              </a:path>
              <a:path w="1972945" h="799464">
                <a:moveTo>
                  <a:pt x="1710435" y="105028"/>
                </a:moveTo>
                <a:lnTo>
                  <a:pt x="1698625" y="109727"/>
                </a:lnTo>
                <a:lnTo>
                  <a:pt x="1703324" y="121538"/>
                </a:lnTo>
                <a:lnTo>
                  <a:pt x="1715134" y="116839"/>
                </a:lnTo>
                <a:lnTo>
                  <a:pt x="1710435" y="105028"/>
                </a:lnTo>
                <a:close/>
              </a:path>
              <a:path w="1972945" h="799464">
                <a:moveTo>
                  <a:pt x="1757552" y="86232"/>
                </a:moveTo>
                <a:lnTo>
                  <a:pt x="1745742" y="90931"/>
                </a:lnTo>
                <a:lnTo>
                  <a:pt x="1750441" y="102742"/>
                </a:lnTo>
                <a:lnTo>
                  <a:pt x="1762252" y="98043"/>
                </a:lnTo>
                <a:lnTo>
                  <a:pt x="1757552" y="86232"/>
                </a:lnTo>
                <a:close/>
              </a:path>
              <a:path w="1972945" h="799464">
                <a:moveTo>
                  <a:pt x="1887347" y="34416"/>
                </a:moveTo>
                <a:lnTo>
                  <a:pt x="1792985" y="72135"/>
                </a:lnTo>
                <a:lnTo>
                  <a:pt x="1797684" y="83946"/>
                </a:lnTo>
                <a:lnTo>
                  <a:pt x="1892046" y="46227"/>
                </a:lnTo>
                <a:lnTo>
                  <a:pt x="1887347" y="34416"/>
                </a:lnTo>
                <a:close/>
              </a:path>
              <a:path w="1972945" h="799464">
                <a:moveTo>
                  <a:pt x="1887981" y="0"/>
                </a:moveTo>
                <a:lnTo>
                  <a:pt x="1916302" y="70738"/>
                </a:lnTo>
                <a:lnTo>
                  <a:pt x="1972945" y="7111"/>
                </a:lnTo>
                <a:lnTo>
                  <a:pt x="1887981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0165" y="4254246"/>
            <a:ext cx="949325" cy="976630"/>
          </a:xfrm>
          <a:custGeom>
            <a:avLst/>
            <a:gdLst/>
            <a:ahLst/>
            <a:cxnLst/>
            <a:rect l="l" t="t" r="r" b="b"/>
            <a:pathLst>
              <a:path w="949325" h="976629">
                <a:moveTo>
                  <a:pt x="70866" y="894587"/>
                </a:moveTo>
                <a:lnTo>
                  <a:pt x="0" y="967485"/>
                </a:lnTo>
                <a:lnTo>
                  <a:pt x="9144" y="976248"/>
                </a:lnTo>
                <a:lnTo>
                  <a:pt x="79883" y="903477"/>
                </a:lnTo>
                <a:lnTo>
                  <a:pt x="70866" y="894587"/>
                </a:lnTo>
                <a:close/>
              </a:path>
              <a:path w="949325" h="976629">
                <a:moveTo>
                  <a:pt x="106172" y="858138"/>
                </a:moveTo>
                <a:lnTo>
                  <a:pt x="97409" y="867282"/>
                </a:lnTo>
                <a:lnTo>
                  <a:pt x="106425" y="876172"/>
                </a:lnTo>
                <a:lnTo>
                  <a:pt x="115316" y="867028"/>
                </a:lnTo>
                <a:lnTo>
                  <a:pt x="106172" y="858138"/>
                </a:lnTo>
                <a:close/>
              </a:path>
              <a:path w="949325" h="976629">
                <a:moveTo>
                  <a:pt x="141605" y="821689"/>
                </a:moveTo>
                <a:lnTo>
                  <a:pt x="132714" y="830833"/>
                </a:lnTo>
                <a:lnTo>
                  <a:pt x="141859" y="839723"/>
                </a:lnTo>
                <a:lnTo>
                  <a:pt x="150749" y="830579"/>
                </a:lnTo>
                <a:lnTo>
                  <a:pt x="141605" y="821689"/>
                </a:lnTo>
                <a:close/>
              </a:path>
              <a:path w="949325" h="976629">
                <a:moveTo>
                  <a:pt x="239013" y="721486"/>
                </a:moveTo>
                <a:lnTo>
                  <a:pt x="168148" y="794384"/>
                </a:lnTo>
                <a:lnTo>
                  <a:pt x="177292" y="803274"/>
                </a:lnTo>
                <a:lnTo>
                  <a:pt x="248031" y="730376"/>
                </a:lnTo>
                <a:lnTo>
                  <a:pt x="239013" y="721486"/>
                </a:lnTo>
                <a:close/>
              </a:path>
              <a:path w="949325" h="976629">
                <a:moveTo>
                  <a:pt x="274320" y="685037"/>
                </a:moveTo>
                <a:lnTo>
                  <a:pt x="265557" y="694181"/>
                </a:lnTo>
                <a:lnTo>
                  <a:pt x="274574" y="703071"/>
                </a:lnTo>
                <a:lnTo>
                  <a:pt x="283463" y="693927"/>
                </a:lnTo>
                <a:lnTo>
                  <a:pt x="274320" y="685037"/>
                </a:lnTo>
                <a:close/>
              </a:path>
              <a:path w="949325" h="976629">
                <a:moveTo>
                  <a:pt x="309753" y="648715"/>
                </a:moveTo>
                <a:lnTo>
                  <a:pt x="300863" y="657732"/>
                </a:lnTo>
                <a:lnTo>
                  <a:pt x="310007" y="666622"/>
                </a:lnTo>
                <a:lnTo>
                  <a:pt x="318897" y="657478"/>
                </a:lnTo>
                <a:lnTo>
                  <a:pt x="309753" y="648715"/>
                </a:lnTo>
                <a:close/>
              </a:path>
              <a:path w="949325" h="976629">
                <a:moveTo>
                  <a:pt x="407162" y="548512"/>
                </a:moveTo>
                <a:lnTo>
                  <a:pt x="336296" y="621283"/>
                </a:lnTo>
                <a:lnTo>
                  <a:pt x="345439" y="630173"/>
                </a:lnTo>
                <a:lnTo>
                  <a:pt x="416179" y="557276"/>
                </a:lnTo>
                <a:lnTo>
                  <a:pt x="407162" y="548512"/>
                </a:lnTo>
                <a:close/>
              </a:path>
              <a:path w="949325" h="976629">
                <a:moveTo>
                  <a:pt x="442468" y="512063"/>
                </a:moveTo>
                <a:lnTo>
                  <a:pt x="433705" y="521207"/>
                </a:lnTo>
                <a:lnTo>
                  <a:pt x="442849" y="529970"/>
                </a:lnTo>
                <a:lnTo>
                  <a:pt x="451612" y="520826"/>
                </a:lnTo>
                <a:lnTo>
                  <a:pt x="442468" y="512063"/>
                </a:lnTo>
                <a:close/>
              </a:path>
              <a:path w="949325" h="976629">
                <a:moveTo>
                  <a:pt x="477900" y="475614"/>
                </a:moveTo>
                <a:lnTo>
                  <a:pt x="469138" y="484758"/>
                </a:lnTo>
                <a:lnTo>
                  <a:pt x="478155" y="493521"/>
                </a:lnTo>
                <a:lnTo>
                  <a:pt x="487045" y="484504"/>
                </a:lnTo>
                <a:lnTo>
                  <a:pt x="477900" y="475614"/>
                </a:lnTo>
                <a:close/>
              </a:path>
              <a:path w="949325" h="976629">
                <a:moveTo>
                  <a:pt x="575310" y="375411"/>
                </a:moveTo>
                <a:lnTo>
                  <a:pt x="504444" y="448309"/>
                </a:lnTo>
                <a:lnTo>
                  <a:pt x="513588" y="457072"/>
                </a:lnTo>
                <a:lnTo>
                  <a:pt x="584326" y="384301"/>
                </a:lnTo>
                <a:lnTo>
                  <a:pt x="575310" y="375411"/>
                </a:lnTo>
                <a:close/>
              </a:path>
              <a:path w="949325" h="976629">
                <a:moveTo>
                  <a:pt x="610742" y="338962"/>
                </a:moveTo>
                <a:lnTo>
                  <a:pt x="601853" y="348106"/>
                </a:lnTo>
                <a:lnTo>
                  <a:pt x="610997" y="356996"/>
                </a:lnTo>
                <a:lnTo>
                  <a:pt x="619760" y="347852"/>
                </a:lnTo>
                <a:lnTo>
                  <a:pt x="610742" y="338962"/>
                </a:lnTo>
                <a:close/>
              </a:path>
              <a:path w="949325" h="976629">
                <a:moveTo>
                  <a:pt x="646049" y="302513"/>
                </a:moveTo>
                <a:lnTo>
                  <a:pt x="637286" y="311657"/>
                </a:lnTo>
                <a:lnTo>
                  <a:pt x="646303" y="320547"/>
                </a:lnTo>
                <a:lnTo>
                  <a:pt x="655192" y="311403"/>
                </a:lnTo>
                <a:lnTo>
                  <a:pt x="646049" y="302513"/>
                </a:lnTo>
                <a:close/>
              </a:path>
              <a:path w="949325" h="976629">
                <a:moveTo>
                  <a:pt x="743458" y="202310"/>
                </a:moveTo>
                <a:lnTo>
                  <a:pt x="672591" y="275208"/>
                </a:lnTo>
                <a:lnTo>
                  <a:pt x="681736" y="284098"/>
                </a:lnTo>
                <a:lnTo>
                  <a:pt x="752602" y="211200"/>
                </a:lnTo>
                <a:lnTo>
                  <a:pt x="743458" y="202310"/>
                </a:lnTo>
                <a:close/>
              </a:path>
              <a:path w="949325" h="976629">
                <a:moveTo>
                  <a:pt x="778890" y="165861"/>
                </a:moveTo>
                <a:lnTo>
                  <a:pt x="770001" y="175005"/>
                </a:lnTo>
                <a:lnTo>
                  <a:pt x="779144" y="183895"/>
                </a:lnTo>
                <a:lnTo>
                  <a:pt x="787908" y="174751"/>
                </a:lnTo>
                <a:lnTo>
                  <a:pt x="778890" y="165861"/>
                </a:lnTo>
                <a:close/>
              </a:path>
              <a:path w="949325" h="976629">
                <a:moveTo>
                  <a:pt x="814197" y="129539"/>
                </a:moveTo>
                <a:lnTo>
                  <a:pt x="805434" y="138556"/>
                </a:lnTo>
                <a:lnTo>
                  <a:pt x="814451" y="147446"/>
                </a:lnTo>
                <a:lnTo>
                  <a:pt x="823340" y="138302"/>
                </a:lnTo>
                <a:lnTo>
                  <a:pt x="814197" y="129539"/>
                </a:lnTo>
                <a:close/>
              </a:path>
              <a:path w="949325" h="976629">
                <a:moveTo>
                  <a:pt x="891244" y="50197"/>
                </a:moveTo>
                <a:lnTo>
                  <a:pt x="840739" y="102107"/>
                </a:lnTo>
                <a:lnTo>
                  <a:pt x="849884" y="110997"/>
                </a:lnTo>
                <a:lnTo>
                  <a:pt x="900345" y="59023"/>
                </a:lnTo>
                <a:lnTo>
                  <a:pt x="891244" y="50197"/>
                </a:lnTo>
                <a:close/>
              </a:path>
              <a:path w="949325" h="976629">
                <a:moveTo>
                  <a:pt x="935871" y="41147"/>
                </a:moveTo>
                <a:lnTo>
                  <a:pt x="900049" y="41147"/>
                </a:lnTo>
                <a:lnTo>
                  <a:pt x="909192" y="49910"/>
                </a:lnTo>
                <a:lnTo>
                  <a:pt x="900345" y="59023"/>
                </a:lnTo>
                <a:lnTo>
                  <a:pt x="923163" y="81152"/>
                </a:lnTo>
                <a:lnTo>
                  <a:pt x="935871" y="41147"/>
                </a:lnTo>
                <a:close/>
              </a:path>
              <a:path w="949325" h="976629">
                <a:moveTo>
                  <a:pt x="900049" y="41147"/>
                </a:moveTo>
                <a:lnTo>
                  <a:pt x="891244" y="50197"/>
                </a:lnTo>
                <a:lnTo>
                  <a:pt x="900345" y="59023"/>
                </a:lnTo>
                <a:lnTo>
                  <a:pt x="909192" y="49910"/>
                </a:lnTo>
                <a:lnTo>
                  <a:pt x="900049" y="41147"/>
                </a:lnTo>
                <a:close/>
              </a:path>
              <a:path w="949325" h="976629">
                <a:moveTo>
                  <a:pt x="948943" y="0"/>
                </a:moveTo>
                <a:lnTo>
                  <a:pt x="868426" y="28066"/>
                </a:lnTo>
                <a:lnTo>
                  <a:pt x="891244" y="50197"/>
                </a:lnTo>
                <a:lnTo>
                  <a:pt x="900049" y="41147"/>
                </a:lnTo>
                <a:lnTo>
                  <a:pt x="935871" y="41147"/>
                </a:lnTo>
                <a:lnTo>
                  <a:pt x="948943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3153" y="4158234"/>
            <a:ext cx="869315" cy="846455"/>
          </a:xfrm>
          <a:custGeom>
            <a:avLst/>
            <a:gdLst/>
            <a:ahLst/>
            <a:cxnLst/>
            <a:rect l="l" t="t" r="r" b="b"/>
            <a:pathLst>
              <a:path w="869315" h="846454">
                <a:moveTo>
                  <a:pt x="72898" y="766064"/>
                </a:moveTo>
                <a:lnTo>
                  <a:pt x="0" y="836930"/>
                </a:lnTo>
                <a:lnTo>
                  <a:pt x="8889" y="846074"/>
                </a:lnTo>
                <a:lnTo>
                  <a:pt x="81661" y="775208"/>
                </a:lnTo>
                <a:lnTo>
                  <a:pt x="72898" y="766064"/>
                </a:lnTo>
                <a:close/>
              </a:path>
              <a:path w="869315" h="846454">
                <a:moveTo>
                  <a:pt x="109220" y="730631"/>
                </a:moveTo>
                <a:lnTo>
                  <a:pt x="100202" y="739521"/>
                </a:lnTo>
                <a:lnTo>
                  <a:pt x="108966" y="748538"/>
                </a:lnTo>
                <a:lnTo>
                  <a:pt x="118110" y="739775"/>
                </a:lnTo>
                <a:lnTo>
                  <a:pt x="109220" y="730631"/>
                </a:lnTo>
                <a:close/>
              </a:path>
              <a:path w="869315" h="846454">
                <a:moveTo>
                  <a:pt x="145669" y="695198"/>
                </a:moveTo>
                <a:lnTo>
                  <a:pt x="136525" y="704088"/>
                </a:lnTo>
                <a:lnTo>
                  <a:pt x="145414" y="713232"/>
                </a:lnTo>
                <a:lnTo>
                  <a:pt x="154559" y="704342"/>
                </a:lnTo>
                <a:lnTo>
                  <a:pt x="145669" y="695198"/>
                </a:lnTo>
                <a:close/>
              </a:path>
              <a:path w="869315" h="846454">
                <a:moveTo>
                  <a:pt x="245745" y="597789"/>
                </a:moveTo>
                <a:lnTo>
                  <a:pt x="172974" y="668655"/>
                </a:lnTo>
                <a:lnTo>
                  <a:pt x="181863" y="677799"/>
                </a:lnTo>
                <a:lnTo>
                  <a:pt x="254635" y="606933"/>
                </a:lnTo>
                <a:lnTo>
                  <a:pt x="245745" y="597789"/>
                </a:lnTo>
                <a:close/>
              </a:path>
              <a:path w="869315" h="846454">
                <a:moveTo>
                  <a:pt x="282194" y="562356"/>
                </a:moveTo>
                <a:lnTo>
                  <a:pt x="273050" y="571246"/>
                </a:lnTo>
                <a:lnTo>
                  <a:pt x="281939" y="580390"/>
                </a:lnTo>
                <a:lnTo>
                  <a:pt x="291084" y="571500"/>
                </a:lnTo>
                <a:lnTo>
                  <a:pt x="282194" y="562356"/>
                </a:lnTo>
                <a:close/>
              </a:path>
              <a:path w="869315" h="846454">
                <a:moveTo>
                  <a:pt x="318643" y="526923"/>
                </a:moveTo>
                <a:lnTo>
                  <a:pt x="309499" y="535813"/>
                </a:lnTo>
                <a:lnTo>
                  <a:pt x="318388" y="544957"/>
                </a:lnTo>
                <a:lnTo>
                  <a:pt x="327533" y="536067"/>
                </a:lnTo>
                <a:lnTo>
                  <a:pt x="318643" y="526923"/>
                </a:lnTo>
                <a:close/>
              </a:path>
              <a:path w="869315" h="846454">
                <a:moveTo>
                  <a:pt x="418719" y="429514"/>
                </a:moveTo>
                <a:lnTo>
                  <a:pt x="345948" y="500380"/>
                </a:lnTo>
                <a:lnTo>
                  <a:pt x="354838" y="509524"/>
                </a:lnTo>
                <a:lnTo>
                  <a:pt x="427609" y="438658"/>
                </a:lnTo>
                <a:lnTo>
                  <a:pt x="418719" y="429514"/>
                </a:lnTo>
                <a:close/>
              </a:path>
              <a:path w="869315" h="846454">
                <a:moveTo>
                  <a:pt x="455168" y="394081"/>
                </a:moveTo>
                <a:lnTo>
                  <a:pt x="446024" y="402971"/>
                </a:lnTo>
                <a:lnTo>
                  <a:pt x="454913" y="412115"/>
                </a:lnTo>
                <a:lnTo>
                  <a:pt x="464058" y="403225"/>
                </a:lnTo>
                <a:lnTo>
                  <a:pt x="455168" y="394081"/>
                </a:lnTo>
                <a:close/>
              </a:path>
              <a:path w="869315" h="846454">
                <a:moveTo>
                  <a:pt x="491617" y="358648"/>
                </a:moveTo>
                <a:lnTo>
                  <a:pt x="482473" y="367538"/>
                </a:lnTo>
                <a:lnTo>
                  <a:pt x="491363" y="376682"/>
                </a:lnTo>
                <a:lnTo>
                  <a:pt x="500380" y="367792"/>
                </a:lnTo>
                <a:lnTo>
                  <a:pt x="491617" y="358648"/>
                </a:lnTo>
                <a:close/>
              </a:path>
              <a:path w="869315" h="846454">
                <a:moveTo>
                  <a:pt x="591693" y="261239"/>
                </a:moveTo>
                <a:lnTo>
                  <a:pt x="518922" y="332105"/>
                </a:lnTo>
                <a:lnTo>
                  <a:pt x="527685" y="341249"/>
                </a:lnTo>
                <a:lnTo>
                  <a:pt x="600582" y="270383"/>
                </a:lnTo>
                <a:lnTo>
                  <a:pt x="591693" y="261239"/>
                </a:lnTo>
                <a:close/>
              </a:path>
              <a:path w="869315" h="846454">
                <a:moveTo>
                  <a:pt x="628142" y="225806"/>
                </a:moveTo>
                <a:lnTo>
                  <a:pt x="618998" y="234696"/>
                </a:lnTo>
                <a:lnTo>
                  <a:pt x="627888" y="243840"/>
                </a:lnTo>
                <a:lnTo>
                  <a:pt x="637031" y="234950"/>
                </a:lnTo>
                <a:lnTo>
                  <a:pt x="628142" y="225806"/>
                </a:lnTo>
                <a:close/>
              </a:path>
              <a:path w="869315" h="846454">
                <a:moveTo>
                  <a:pt x="664464" y="190373"/>
                </a:moveTo>
                <a:lnTo>
                  <a:pt x="655447" y="199263"/>
                </a:lnTo>
                <a:lnTo>
                  <a:pt x="664337" y="208407"/>
                </a:lnTo>
                <a:lnTo>
                  <a:pt x="673353" y="199517"/>
                </a:lnTo>
                <a:lnTo>
                  <a:pt x="664464" y="190373"/>
                </a:lnTo>
                <a:close/>
              </a:path>
              <a:path w="869315" h="846454">
                <a:moveTo>
                  <a:pt x="764667" y="92964"/>
                </a:moveTo>
                <a:lnTo>
                  <a:pt x="691896" y="163830"/>
                </a:lnTo>
                <a:lnTo>
                  <a:pt x="700658" y="172974"/>
                </a:lnTo>
                <a:lnTo>
                  <a:pt x="773556" y="102108"/>
                </a:lnTo>
                <a:lnTo>
                  <a:pt x="764667" y="92964"/>
                </a:lnTo>
                <a:close/>
              </a:path>
              <a:path w="869315" h="846454">
                <a:moveTo>
                  <a:pt x="869315" y="0"/>
                </a:moveTo>
                <a:lnTo>
                  <a:pt x="788162" y="25781"/>
                </a:lnTo>
                <a:lnTo>
                  <a:pt x="841375" y="80391"/>
                </a:lnTo>
                <a:lnTo>
                  <a:pt x="869315" y="0"/>
                </a:lnTo>
                <a:close/>
              </a:path>
              <a:path w="869315" h="846454">
                <a:moveTo>
                  <a:pt x="801116" y="57531"/>
                </a:moveTo>
                <a:lnTo>
                  <a:pt x="791972" y="66421"/>
                </a:lnTo>
                <a:lnTo>
                  <a:pt x="800862" y="75565"/>
                </a:lnTo>
                <a:lnTo>
                  <a:pt x="809878" y="66675"/>
                </a:lnTo>
                <a:lnTo>
                  <a:pt x="801116" y="57531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00546" y="4075938"/>
            <a:ext cx="843280" cy="728345"/>
          </a:xfrm>
          <a:custGeom>
            <a:avLst/>
            <a:gdLst/>
            <a:ahLst/>
            <a:cxnLst/>
            <a:rect l="l" t="t" r="r" b="b"/>
            <a:pathLst>
              <a:path w="843279" h="728345">
                <a:moveTo>
                  <a:pt x="76962" y="652018"/>
                </a:moveTo>
                <a:lnTo>
                  <a:pt x="0" y="718312"/>
                </a:lnTo>
                <a:lnTo>
                  <a:pt x="8381" y="727963"/>
                </a:lnTo>
                <a:lnTo>
                  <a:pt x="85343" y="661543"/>
                </a:lnTo>
                <a:lnTo>
                  <a:pt x="76962" y="652018"/>
                </a:lnTo>
                <a:close/>
              </a:path>
              <a:path w="843279" h="728345">
                <a:moveTo>
                  <a:pt x="115442" y="618744"/>
                </a:moveTo>
                <a:lnTo>
                  <a:pt x="105790" y="627126"/>
                </a:lnTo>
                <a:lnTo>
                  <a:pt x="114173" y="636651"/>
                </a:lnTo>
                <a:lnTo>
                  <a:pt x="123698" y="628395"/>
                </a:lnTo>
                <a:lnTo>
                  <a:pt x="115442" y="618744"/>
                </a:lnTo>
                <a:close/>
              </a:path>
              <a:path w="843279" h="728345">
                <a:moveTo>
                  <a:pt x="153924" y="585597"/>
                </a:moveTo>
                <a:lnTo>
                  <a:pt x="144272" y="593979"/>
                </a:lnTo>
                <a:lnTo>
                  <a:pt x="152653" y="603504"/>
                </a:lnTo>
                <a:lnTo>
                  <a:pt x="162178" y="595249"/>
                </a:lnTo>
                <a:lnTo>
                  <a:pt x="153924" y="585597"/>
                </a:lnTo>
                <a:close/>
              </a:path>
              <a:path w="843279" h="728345">
                <a:moveTo>
                  <a:pt x="259714" y="494411"/>
                </a:moveTo>
                <a:lnTo>
                  <a:pt x="182752" y="560705"/>
                </a:lnTo>
                <a:lnTo>
                  <a:pt x="191135" y="570357"/>
                </a:lnTo>
                <a:lnTo>
                  <a:pt x="268097" y="504063"/>
                </a:lnTo>
                <a:lnTo>
                  <a:pt x="259714" y="494411"/>
                </a:lnTo>
                <a:close/>
              </a:path>
              <a:path w="843279" h="728345">
                <a:moveTo>
                  <a:pt x="298195" y="461263"/>
                </a:moveTo>
                <a:lnTo>
                  <a:pt x="288543" y="469519"/>
                </a:lnTo>
                <a:lnTo>
                  <a:pt x="296925" y="479170"/>
                </a:lnTo>
                <a:lnTo>
                  <a:pt x="306577" y="470916"/>
                </a:lnTo>
                <a:lnTo>
                  <a:pt x="298195" y="461263"/>
                </a:lnTo>
                <a:close/>
              </a:path>
              <a:path w="843279" h="728345">
                <a:moveTo>
                  <a:pt x="336676" y="428117"/>
                </a:moveTo>
                <a:lnTo>
                  <a:pt x="327025" y="436372"/>
                </a:lnTo>
                <a:lnTo>
                  <a:pt x="335406" y="446024"/>
                </a:lnTo>
                <a:lnTo>
                  <a:pt x="344931" y="437642"/>
                </a:lnTo>
                <a:lnTo>
                  <a:pt x="336676" y="428117"/>
                </a:lnTo>
                <a:close/>
              </a:path>
              <a:path w="843279" h="728345">
                <a:moveTo>
                  <a:pt x="442467" y="336804"/>
                </a:moveTo>
                <a:lnTo>
                  <a:pt x="365505" y="403225"/>
                </a:lnTo>
                <a:lnTo>
                  <a:pt x="373888" y="412750"/>
                </a:lnTo>
                <a:lnTo>
                  <a:pt x="450850" y="346456"/>
                </a:lnTo>
                <a:lnTo>
                  <a:pt x="442467" y="336804"/>
                </a:lnTo>
                <a:close/>
              </a:path>
              <a:path w="843279" h="728345">
                <a:moveTo>
                  <a:pt x="480949" y="303656"/>
                </a:moveTo>
                <a:lnTo>
                  <a:pt x="471424" y="311912"/>
                </a:lnTo>
                <a:lnTo>
                  <a:pt x="479678" y="321563"/>
                </a:lnTo>
                <a:lnTo>
                  <a:pt x="489330" y="313309"/>
                </a:lnTo>
                <a:lnTo>
                  <a:pt x="480949" y="303656"/>
                </a:lnTo>
                <a:close/>
              </a:path>
              <a:path w="843279" h="728345">
                <a:moveTo>
                  <a:pt x="519429" y="270510"/>
                </a:moveTo>
                <a:lnTo>
                  <a:pt x="509777" y="278764"/>
                </a:lnTo>
                <a:lnTo>
                  <a:pt x="518160" y="288417"/>
                </a:lnTo>
                <a:lnTo>
                  <a:pt x="527685" y="280162"/>
                </a:lnTo>
                <a:lnTo>
                  <a:pt x="519429" y="270510"/>
                </a:lnTo>
                <a:close/>
              </a:path>
              <a:path w="843279" h="728345">
                <a:moveTo>
                  <a:pt x="625221" y="179324"/>
                </a:moveTo>
                <a:lnTo>
                  <a:pt x="548258" y="245618"/>
                </a:lnTo>
                <a:lnTo>
                  <a:pt x="556640" y="255269"/>
                </a:lnTo>
                <a:lnTo>
                  <a:pt x="633602" y="188849"/>
                </a:lnTo>
                <a:lnTo>
                  <a:pt x="625221" y="179324"/>
                </a:lnTo>
                <a:close/>
              </a:path>
              <a:path w="843279" h="728345">
                <a:moveTo>
                  <a:pt x="663701" y="146050"/>
                </a:moveTo>
                <a:lnTo>
                  <a:pt x="654176" y="154431"/>
                </a:lnTo>
                <a:lnTo>
                  <a:pt x="662431" y="164084"/>
                </a:lnTo>
                <a:lnTo>
                  <a:pt x="672083" y="155701"/>
                </a:lnTo>
                <a:lnTo>
                  <a:pt x="663701" y="146050"/>
                </a:lnTo>
                <a:close/>
              </a:path>
              <a:path w="843279" h="728345">
                <a:moveTo>
                  <a:pt x="702182" y="112903"/>
                </a:moveTo>
                <a:lnTo>
                  <a:pt x="692530" y="121285"/>
                </a:lnTo>
                <a:lnTo>
                  <a:pt x="700912" y="130810"/>
                </a:lnTo>
                <a:lnTo>
                  <a:pt x="710564" y="122555"/>
                </a:lnTo>
                <a:lnTo>
                  <a:pt x="702182" y="112903"/>
                </a:lnTo>
                <a:close/>
              </a:path>
              <a:path w="843279" h="728345">
                <a:moveTo>
                  <a:pt x="781084" y="44970"/>
                </a:moveTo>
                <a:lnTo>
                  <a:pt x="731011" y="88011"/>
                </a:lnTo>
                <a:lnTo>
                  <a:pt x="739394" y="97662"/>
                </a:lnTo>
                <a:lnTo>
                  <a:pt x="789340" y="54532"/>
                </a:lnTo>
                <a:lnTo>
                  <a:pt x="781084" y="44970"/>
                </a:lnTo>
                <a:close/>
              </a:path>
              <a:path w="843279" h="728345">
                <a:moveTo>
                  <a:pt x="827601" y="36703"/>
                </a:moveTo>
                <a:lnTo>
                  <a:pt x="790701" y="36703"/>
                </a:lnTo>
                <a:lnTo>
                  <a:pt x="798956" y="46228"/>
                </a:lnTo>
                <a:lnTo>
                  <a:pt x="789340" y="54532"/>
                </a:lnTo>
                <a:lnTo>
                  <a:pt x="810132" y="78612"/>
                </a:lnTo>
                <a:lnTo>
                  <a:pt x="827601" y="36703"/>
                </a:lnTo>
                <a:close/>
              </a:path>
              <a:path w="843279" h="728345">
                <a:moveTo>
                  <a:pt x="790701" y="36703"/>
                </a:moveTo>
                <a:lnTo>
                  <a:pt x="781084" y="44970"/>
                </a:lnTo>
                <a:lnTo>
                  <a:pt x="789340" y="54532"/>
                </a:lnTo>
                <a:lnTo>
                  <a:pt x="798956" y="46228"/>
                </a:lnTo>
                <a:lnTo>
                  <a:pt x="790701" y="36703"/>
                </a:lnTo>
                <a:close/>
              </a:path>
              <a:path w="843279" h="728345">
                <a:moveTo>
                  <a:pt x="842899" y="0"/>
                </a:moveTo>
                <a:lnTo>
                  <a:pt x="760349" y="20955"/>
                </a:lnTo>
                <a:lnTo>
                  <a:pt x="781084" y="44970"/>
                </a:lnTo>
                <a:lnTo>
                  <a:pt x="790701" y="36703"/>
                </a:lnTo>
                <a:lnTo>
                  <a:pt x="827601" y="36703"/>
                </a:lnTo>
                <a:lnTo>
                  <a:pt x="842899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26963" y="3612388"/>
            <a:ext cx="782320" cy="115570"/>
          </a:xfrm>
          <a:custGeom>
            <a:avLst/>
            <a:gdLst/>
            <a:ahLst/>
            <a:cxnLst/>
            <a:rect l="l" t="t" r="r" b="b"/>
            <a:pathLst>
              <a:path w="782320" h="115570">
                <a:moveTo>
                  <a:pt x="1270" y="0"/>
                </a:moveTo>
                <a:lnTo>
                  <a:pt x="0" y="12700"/>
                </a:lnTo>
                <a:lnTo>
                  <a:pt x="101091" y="22860"/>
                </a:lnTo>
                <a:lnTo>
                  <a:pt x="102362" y="10287"/>
                </a:lnTo>
                <a:lnTo>
                  <a:pt x="1270" y="0"/>
                </a:lnTo>
                <a:close/>
              </a:path>
              <a:path w="782320" h="115570">
                <a:moveTo>
                  <a:pt x="140208" y="14097"/>
                </a:moveTo>
                <a:lnTo>
                  <a:pt x="138937" y="26669"/>
                </a:lnTo>
                <a:lnTo>
                  <a:pt x="151637" y="27939"/>
                </a:lnTo>
                <a:lnTo>
                  <a:pt x="152908" y="15367"/>
                </a:lnTo>
                <a:lnTo>
                  <a:pt x="140208" y="14097"/>
                </a:lnTo>
                <a:close/>
              </a:path>
              <a:path w="782320" h="115570">
                <a:moveTo>
                  <a:pt x="190753" y="19176"/>
                </a:moveTo>
                <a:lnTo>
                  <a:pt x="189484" y="31750"/>
                </a:lnTo>
                <a:lnTo>
                  <a:pt x="202184" y="33147"/>
                </a:lnTo>
                <a:lnTo>
                  <a:pt x="203453" y="20447"/>
                </a:lnTo>
                <a:lnTo>
                  <a:pt x="190753" y="19176"/>
                </a:lnTo>
                <a:close/>
              </a:path>
              <a:path w="782320" h="115570">
                <a:moveTo>
                  <a:pt x="241300" y="24256"/>
                </a:moveTo>
                <a:lnTo>
                  <a:pt x="240029" y="36956"/>
                </a:lnTo>
                <a:lnTo>
                  <a:pt x="341122" y="47117"/>
                </a:lnTo>
                <a:lnTo>
                  <a:pt x="342391" y="34543"/>
                </a:lnTo>
                <a:lnTo>
                  <a:pt x="241300" y="24256"/>
                </a:lnTo>
                <a:close/>
              </a:path>
              <a:path w="782320" h="115570">
                <a:moveTo>
                  <a:pt x="380364" y="38354"/>
                </a:moveTo>
                <a:lnTo>
                  <a:pt x="379095" y="50926"/>
                </a:lnTo>
                <a:lnTo>
                  <a:pt x="391667" y="52197"/>
                </a:lnTo>
                <a:lnTo>
                  <a:pt x="392938" y="39624"/>
                </a:lnTo>
                <a:lnTo>
                  <a:pt x="380364" y="38354"/>
                </a:lnTo>
                <a:close/>
              </a:path>
              <a:path w="782320" h="115570">
                <a:moveTo>
                  <a:pt x="430911" y="43434"/>
                </a:moveTo>
                <a:lnTo>
                  <a:pt x="429640" y="56006"/>
                </a:lnTo>
                <a:lnTo>
                  <a:pt x="442213" y="57276"/>
                </a:lnTo>
                <a:lnTo>
                  <a:pt x="443484" y="44704"/>
                </a:lnTo>
                <a:lnTo>
                  <a:pt x="430911" y="43434"/>
                </a:lnTo>
                <a:close/>
              </a:path>
              <a:path w="782320" h="115570">
                <a:moveTo>
                  <a:pt x="481457" y="48513"/>
                </a:moveTo>
                <a:lnTo>
                  <a:pt x="480187" y="61213"/>
                </a:lnTo>
                <a:lnTo>
                  <a:pt x="581279" y="71374"/>
                </a:lnTo>
                <a:lnTo>
                  <a:pt x="582548" y="58800"/>
                </a:lnTo>
                <a:lnTo>
                  <a:pt x="481457" y="48513"/>
                </a:lnTo>
                <a:close/>
              </a:path>
              <a:path w="782320" h="115570">
                <a:moveTo>
                  <a:pt x="620394" y="62611"/>
                </a:moveTo>
                <a:lnTo>
                  <a:pt x="619125" y="75184"/>
                </a:lnTo>
                <a:lnTo>
                  <a:pt x="631825" y="76454"/>
                </a:lnTo>
                <a:lnTo>
                  <a:pt x="633094" y="63881"/>
                </a:lnTo>
                <a:lnTo>
                  <a:pt x="620394" y="62611"/>
                </a:lnTo>
                <a:close/>
              </a:path>
              <a:path w="782320" h="115570">
                <a:moveTo>
                  <a:pt x="670940" y="67691"/>
                </a:moveTo>
                <a:lnTo>
                  <a:pt x="669670" y="80263"/>
                </a:lnTo>
                <a:lnTo>
                  <a:pt x="682370" y="81534"/>
                </a:lnTo>
                <a:lnTo>
                  <a:pt x="683640" y="68961"/>
                </a:lnTo>
                <a:lnTo>
                  <a:pt x="670940" y="67691"/>
                </a:lnTo>
                <a:close/>
              </a:path>
              <a:path w="782320" h="115570">
                <a:moveTo>
                  <a:pt x="710311" y="39750"/>
                </a:moveTo>
                <a:lnTo>
                  <a:pt x="702690" y="115569"/>
                </a:lnTo>
                <a:lnTo>
                  <a:pt x="782319" y="85343"/>
                </a:lnTo>
                <a:lnTo>
                  <a:pt x="710311" y="3975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3467" y="3402203"/>
            <a:ext cx="855344" cy="208915"/>
          </a:xfrm>
          <a:custGeom>
            <a:avLst/>
            <a:gdLst/>
            <a:ahLst/>
            <a:cxnLst/>
            <a:rect l="l" t="t" r="r" b="b"/>
            <a:pathLst>
              <a:path w="855345" h="208914">
                <a:moveTo>
                  <a:pt x="2540" y="0"/>
                </a:moveTo>
                <a:lnTo>
                  <a:pt x="0" y="12446"/>
                </a:lnTo>
                <a:lnTo>
                  <a:pt x="99314" y="33400"/>
                </a:lnTo>
                <a:lnTo>
                  <a:pt x="101981" y="21082"/>
                </a:lnTo>
                <a:lnTo>
                  <a:pt x="2540" y="0"/>
                </a:lnTo>
                <a:close/>
              </a:path>
              <a:path w="855345" h="208914">
                <a:moveTo>
                  <a:pt x="139319" y="28956"/>
                </a:moveTo>
                <a:lnTo>
                  <a:pt x="136652" y="41401"/>
                </a:lnTo>
                <a:lnTo>
                  <a:pt x="149098" y="43942"/>
                </a:lnTo>
                <a:lnTo>
                  <a:pt x="151637" y="31496"/>
                </a:lnTo>
                <a:lnTo>
                  <a:pt x="139319" y="28956"/>
                </a:lnTo>
                <a:close/>
              </a:path>
              <a:path w="855345" h="208914">
                <a:moveTo>
                  <a:pt x="188976" y="39370"/>
                </a:moveTo>
                <a:lnTo>
                  <a:pt x="186309" y="51816"/>
                </a:lnTo>
                <a:lnTo>
                  <a:pt x="198755" y="54483"/>
                </a:lnTo>
                <a:lnTo>
                  <a:pt x="201422" y="42037"/>
                </a:lnTo>
                <a:lnTo>
                  <a:pt x="188976" y="39370"/>
                </a:lnTo>
                <a:close/>
              </a:path>
              <a:path w="855345" h="208914">
                <a:moveTo>
                  <a:pt x="238633" y="49911"/>
                </a:moveTo>
                <a:lnTo>
                  <a:pt x="236093" y="62357"/>
                </a:lnTo>
                <a:lnTo>
                  <a:pt x="335407" y="83438"/>
                </a:lnTo>
                <a:lnTo>
                  <a:pt x="338074" y="70993"/>
                </a:lnTo>
                <a:lnTo>
                  <a:pt x="238633" y="49911"/>
                </a:lnTo>
                <a:close/>
              </a:path>
              <a:path w="855345" h="208914">
                <a:moveTo>
                  <a:pt x="375285" y="78867"/>
                </a:moveTo>
                <a:lnTo>
                  <a:pt x="372745" y="91312"/>
                </a:lnTo>
                <a:lnTo>
                  <a:pt x="385191" y="93852"/>
                </a:lnTo>
                <a:lnTo>
                  <a:pt x="387731" y="81534"/>
                </a:lnTo>
                <a:lnTo>
                  <a:pt x="375285" y="78867"/>
                </a:lnTo>
                <a:close/>
              </a:path>
              <a:path w="855345" h="208914">
                <a:moveTo>
                  <a:pt x="425069" y="89408"/>
                </a:moveTo>
                <a:lnTo>
                  <a:pt x="422402" y="101726"/>
                </a:lnTo>
                <a:lnTo>
                  <a:pt x="434848" y="104394"/>
                </a:lnTo>
                <a:lnTo>
                  <a:pt x="437515" y="91948"/>
                </a:lnTo>
                <a:lnTo>
                  <a:pt x="425069" y="89408"/>
                </a:lnTo>
                <a:close/>
              </a:path>
              <a:path w="855345" h="208914">
                <a:moveTo>
                  <a:pt x="474726" y="99822"/>
                </a:moveTo>
                <a:lnTo>
                  <a:pt x="472059" y="112268"/>
                </a:lnTo>
                <a:lnTo>
                  <a:pt x="571500" y="133350"/>
                </a:lnTo>
                <a:lnTo>
                  <a:pt x="574167" y="120904"/>
                </a:lnTo>
                <a:lnTo>
                  <a:pt x="474726" y="99822"/>
                </a:lnTo>
                <a:close/>
              </a:path>
              <a:path w="855345" h="208914">
                <a:moveTo>
                  <a:pt x="611378" y="128777"/>
                </a:moveTo>
                <a:lnTo>
                  <a:pt x="608838" y="141224"/>
                </a:lnTo>
                <a:lnTo>
                  <a:pt x="621157" y="143891"/>
                </a:lnTo>
                <a:lnTo>
                  <a:pt x="623824" y="131445"/>
                </a:lnTo>
                <a:lnTo>
                  <a:pt x="611378" y="128777"/>
                </a:lnTo>
                <a:close/>
              </a:path>
              <a:path w="855345" h="208914">
                <a:moveTo>
                  <a:pt x="661162" y="139319"/>
                </a:moveTo>
                <a:lnTo>
                  <a:pt x="658495" y="151764"/>
                </a:lnTo>
                <a:lnTo>
                  <a:pt x="670940" y="154305"/>
                </a:lnTo>
                <a:lnTo>
                  <a:pt x="673481" y="141859"/>
                </a:lnTo>
                <a:lnTo>
                  <a:pt x="661162" y="139319"/>
                </a:lnTo>
                <a:close/>
              </a:path>
              <a:path w="855345" h="208914">
                <a:moveTo>
                  <a:pt x="779486" y="177333"/>
                </a:moveTo>
                <a:lnTo>
                  <a:pt x="772922" y="208407"/>
                </a:lnTo>
                <a:lnTo>
                  <a:pt x="855345" y="186817"/>
                </a:lnTo>
                <a:lnTo>
                  <a:pt x="846710" y="179959"/>
                </a:lnTo>
                <a:lnTo>
                  <a:pt x="791845" y="179959"/>
                </a:lnTo>
                <a:lnTo>
                  <a:pt x="779486" y="177333"/>
                </a:lnTo>
                <a:close/>
              </a:path>
              <a:path w="855345" h="208914">
                <a:moveTo>
                  <a:pt x="782113" y="164897"/>
                </a:moveTo>
                <a:lnTo>
                  <a:pt x="779486" y="177333"/>
                </a:lnTo>
                <a:lnTo>
                  <a:pt x="791845" y="179959"/>
                </a:lnTo>
                <a:lnTo>
                  <a:pt x="794512" y="167512"/>
                </a:lnTo>
                <a:lnTo>
                  <a:pt x="782113" y="164897"/>
                </a:lnTo>
                <a:close/>
              </a:path>
              <a:path w="855345" h="208914">
                <a:moveTo>
                  <a:pt x="788670" y="133858"/>
                </a:moveTo>
                <a:lnTo>
                  <a:pt x="782113" y="164897"/>
                </a:lnTo>
                <a:lnTo>
                  <a:pt x="794512" y="167512"/>
                </a:lnTo>
                <a:lnTo>
                  <a:pt x="791845" y="179959"/>
                </a:lnTo>
                <a:lnTo>
                  <a:pt x="846710" y="179959"/>
                </a:lnTo>
                <a:lnTo>
                  <a:pt x="788670" y="133858"/>
                </a:lnTo>
                <a:close/>
              </a:path>
              <a:path w="855345" h="208914">
                <a:moveTo>
                  <a:pt x="710818" y="149860"/>
                </a:moveTo>
                <a:lnTo>
                  <a:pt x="708152" y="162179"/>
                </a:lnTo>
                <a:lnTo>
                  <a:pt x="779486" y="177333"/>
                </a:lnTo>
                <a:lnTo>
                  <a:pt x="782113" y="164897"/>
                </a:lnTo>
                <a:lnTo>
                  <a:pt x="710818" y="14986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5565" y="3183001"/>
            <a:ext cx="867410" cy="307975"/>
          </a:xfrm>
          <a:custGeom>
            <a:avLst/>
            <a:gdLst/>
            <a:ahLst/>
            <a:cxnLst/>
            <a:rect l="l" t="t" r="r" b="b"/>
            <a:pathLst>
              <a:path w="867409" h="307975">
                <a:moveTo>
                  <a:pt x="4063" y="0"/>
                </a:moveTo>
                <a:lnTo>
                  <a:pt x="0" y="11937"/>
                </a:lnTo>
                <a:lnTo>
                  <a:pt x="96393" y="44196"/>
                </a:lnTo>
                <a:lnTo>
                  <a:pt x="100330" y="32258"/>
                </a:lnTo>
                <a:lnTo>
                  <a:pt x="4063" y="0"/>
                </a:lnTo>
                <a:close/>
              </a:path>
              <a:path w="867409" h="307975">
                <a:moveTo>
                  <a:pt x="136525" y="44323"/>
                </a:moveTo>
                <a:lnTo>
                  <a:pt x="132461" y="56387"/>
                </a:lnTo>
                <a:lnTo>
                  <a:pt x="144525" y="60325"/>
                </a:lnTo>
                <a:lnTo>
                  <a:pt x="148589" y="48387"/>
                </a:lnTo>
                <a:lnTo>
                  <a:pt x="136525" y="44323"/>
                </a:lnTo>
                <a:close/>
              </a:path>
              <a:path w="867409" h="307975">
                <a:moveTo>
                  <a:pt x="184658" y="60451"/>
                </a:moveTo>
                <a:lnTo>
                  <a:pt x="180594" y="72516"/>
                </a:lnTo>
                <a:lnTo>
                  <a:pt x="192659" y="76453"/>
                </a:lnTo>
                <a:lnTo>
                  <a:pt x="196723" y="64515"/>
                </a:lnTo>
                <a:lnTo>
                  <a:pt x="184658" y="60451"/>
                </a:lnTo>
                <a:close/>
              </a:path>
              <a:path w="867409" h="307975">
                <a:moveTo>
                  <a:pt x="232918" y="76581"/>
                </a:moveTo>
                <a:lnTo>
                  <a:pt x="228854" y="88646"/>
                </a:lnTo>
                <a:lnTo>
                  <a:pt x="325120" y="120903"/>
                </a:lnTo>
                <a:lnTo>
                  <a:pt x="329184" y="108838"/>
                </a:lnTo>
                <a:lnTo>
                  <a:pt x="232918" y="76581"/>
                </a:lnTo>
                <a:close/>
              </a:path>
              <a:path w="867409" h="307975">
                <a:moveTo>
                  <a:pt x="365379" y="120903"/>
                </a:moveTo>
                <a:lnTo>
                  <a:pt x="361314" y="132969"/>
                </a:lnTo>
                <a:lnTo>
                  <a:pt x="373380" y="137033"/>
                </a:lnTo>
                <a:lnTo>
                  <a:pt x="377317" y="124968"/>
                </a:lnTo>
                <a:lnTo>
                  <a:pt x="365379" y="120903"/>
                </a:lnTo>
                <a:close/>
              </a:path>
              <a:path w="867409" h="307975">
                <a:moveTo>
                  <a:pt x="413512" y="137033"/>
                </a:moveTo>
                <a:lnTo>
                  <a:pt x="409448" y="149098"/>
                </a:lnTo>
                <a:lnTo>
                  <a:pt x="421513" y="153162"/>
                </a:lnTo>
                <a:lnTo>
                  <a:pt x="425576" y="141097"/>
                </a:lnTo>
                <a:lnTo>
                  <a:pt x="413512" y="137033"/>
                </a:lnTo>
                <a:close/>
              </a:path>
              <a:path w="867409" h="307975">
                <a:moveTo>
                  <a:pt x="461645" y="153162"/>
                </a:moveTo>
                <a:lnTo>
                  <a:pt x="457581" y="165226"/>
                </a:lnTo>
                <a:lnTo>
                  <a:pt x="553974" y="197485"/>
                </a:lnTo>
                <a:lnTo>
                  <a:pt x="558038" y="185420"/>
                </a:lnTo>
                <a:lnTo>
                  <a:pt x="461645" y="153162"/>
                </a:lnTo>
                <a:close/>
              </a:path>
              <a:path w="867409" h="307975">
                <a:moveTo>
                  <a:pt x="594106" y="197612"/>
                </a:moveTo>
                <a:lnTo>
                  <a:pt x="590168" y="209550"/>
                </a:lnTo>
                <a:lnTo>
                  <a:pt x="602107" y="213613"/>
                </a:lnTo>
                <a:lnTo>
                  <a:pt x="606170" y="201549"/>
                </a:lnTo>
                <a:lnTo>
                  <a:pt x="594106" y="197612"/>
                </a:lnTo>
                <a:close/>
              </a:path>
              <a:path w="867409" h="307975">
                <a:moveTo>
                  <a:pt x="642365" y="213740"/>
                </a:moveTo>
                <a:lnTo>
                  <a:pt x="638302" y="225678"/>
                </a:lnTo>
                <a:lnTo>
                  <a:pt x="650366" y="229743"/>
                </a:lnTo>
                <a:lnTo>
                  <a:pt x="654304" y="217677"/>
                </a:lnTo>
                <a:lnTo>
                  <a:pt x="642365" y="213740"/>
                </a:lnTo>
                <a:close/>
              </a:path>
              <a:path w="867409" h="307975">
                <a:moveTo>
                  <a:pt x="806958" y="235331"/>
                </a:moveTo>
                <a:lnTo>
                  <a:pt x="782828" y="307594"/>
                </a:lnTo>
                <a:lnTo>
                  <a:pt x="867156" y="295656"/>
                </a:lnTo>
                <a:lnTo>
                  <a:pt x="806958" y="235331"/>
                </a:lnTo>
                <a:close/>
              </a:path>
              <a:path w="867409" h="307975">
                <a:moveTo>
                  <a:pt x="690499" y="229870"/>
                </a:moveTo>
                <a:lnTo>
                  <a:pt x="686435" y="241808"/>
                </a:lnTo>
                <a:lnTo>
                  <a:pt x="782828" y="274065"/>
                </a:lnTo>
                <a:lnTo>
                  <a:pt x="786764" y="262127"/>
                </a:lnTo>
                <a:lnTo>
                  <a:pt x="690499" y="22987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06770" y="2986532"/>
            <a:ext cx="924560" cy="405765"/>
          </a:xfrm>
          <a:custGeom>
            <a:avLst/>
            <a:gdLst/>
            <a:ahLst/>
            <a:cxnLst/>
            <a:rect l="l" t="t" r="r" b="b"/>
            <a:pathLst>
              <a:path w="924559" h="405764">
                <a:moveTo>
                  <a:pt x="5079" y="0"/>
                </a:moveTo>
                <a:lnTo>
                  <a:pt x="0" y="11683"/>
                </a:lnTo>
                <a:lnTo>
                  <a:pt x="93471" y="51688"/>
                </a:lnTo>
                <a:lnTo>
                  <a:pt x="98425" y="40004"/>
                </a:lnTo>
                <a:lnTo>
                  <a:pt x="5079" y="0"/>
                </a:lnTo>
                <a:close/>
              </a:path>
              <a:path w="924559" h="405764">
                <a:moveTo>
                  <a:pt x="133476" y="54990"/>
                </a:moveTo>
                <a:lnTo>
                  <a:pt x="128524" y="66675"/>
                </a:lnTo>
                <a:lnTo>
                  <a:pt x="140080" y="71627"/>
                </a:lnTo>
                <a:lnTo>
                  <a:pt x="145160" y="59943"/>
                </a:lnTo>
                <a:lnTo>
                  <a:pt x="133476" y="54990"/>
                </a:lnTo>
                <a:close/>
              </a:path>
              <a:path w="924559" h="405764">
                <a:moveTo>
                  <a:pt x="180212" y="75056"/>
                </a:moveTo>
                <a:lnTo>
                  <a:pt x="175132" y="86613"/>
                </a:lnTo>
                <a:lnTo>
                  <a:pt x="186816" y="91693"/>
                </a:lnTo>
                <a:lnTo>
                  <a:pt x="191769" y="80009"/>
                </a:lnTo>
                <a:lnTo>
                  <a:pt x="180212" y="75056"/>
                </a:lnTo>
                <a:close/>
              </a:path>
              <a:path w="924559" h="405764">
                <a:moveTo>
                  <a:pt x="226821" y="94995"/>
                </a:moveTo>
                <a:lnTo>
                  <a:pt x="221868" y="106679"/>
                </a:lnTo>
                <a:lnTo>
                  <a:pt x="315213" y="146684"/>
                </a:lnTo>
                <a:lnTo>
                  <a:pt x="320293" y="135000"/>
                </a:lnTo>
                <a:lnTo>
                  <a:pt x="226821" y="94995"/>
                </a:lnTo>
                <a:close/>
              </a:path>
              <a:path w="924559" h="405764">
                <a:moveTo>
                  <a:pt x="355218" y="149987"/>
                </a:moveTo>
                <a:lnTo>
                  <a:pt x="350265" y="161670"/>
                </a:lnTo>
                <a:lnTo>
                  <a:pt x="361950" y="166623"/>
                </a:lnTo>
                <a:lnTo>
                  <a:pt x="366902" y="154939"/>
                </a:lnTo>
                <a:lnTo>
                  <a:pt x="355218" y="149987"/>
                </a:lnTo>
                <a:close/>
              </a:path>
              <a:path w="924559" h="405764">
                <a:moveTo>
                  <a:pt x="401954" y="169925"/>
                </a:moveTo>
                <a:lnTo>
                  <a:pt x="397001" y="181609"/>
                </a:lnTo>
                <a:lnTo>
                  <a:pt x="408685" y="186689"/>
                </a:lnTo>
                <a:lnTo>
                  <a:pt x="413638" y="175005"/>
                </a:lnTo>
                <a:lnTo>
                  <a:pt x="401954" y="169925"/>
                </a:lnTo>
                <a:close/>
              </a:path>
              <a:path w="924559" h="405764">
                <a:moveTo>
                  <a:pt x="448690" y="189991"/>
                </a:moveTo>
                <a:lnTo>
                  <a:pt x="443610" y="201675"/>
                </a:lnTo>
                <a:lnTo>
                  <a:pt x="537082" y="241680"/>
                </a:lnTo>
                <a:lnTo>
                  <a:pt x="542035" y="229996"/>
                </a:lnTo>
                <a:lnTo>
                  <a:pt x="448690" y="189991"/>
                </a:lnTo>
                <a:close/>
              </a:path>
              <a:path w="924559" h="405764">
                <a:moveTo>
                  <a:pt x="577088" y="244982"/>
                </a:moveTo>
                <a:lnTo>
                  <a:pt x="572134" y="256666"/>
                </a:lnTo>
                <a:lnTo>
                  <a:pt x="583818" y="261619"/>
                </a:lnTo>
                <a:lnTo>
                  <a:pt x="588771" y="249935"/>
                </a:lnTo>
                <a:lnTo>
                  <a:pt x="577088" y="244982"/>
                </a:lnTo>
                <a:close/>
              </a:path>
              <a:path w="924559" h="405764">
                <a:moveTo>
                  <a:pt x="623824" y="264921"/>
                </a:moveTo>
                <a:lnTo>
                  <a:pt x="618744" y="276605"/>
                </a:lnTo>
                <a:lnTo>
                  <a:pt x="630427" y="281685"/>
                </a:lnTo>
                <a:lnTo>
                  <a:pt x="635507" y="270001"/>
                </a:lnTo>
                <a:lnTo>
                  <a:pt x="623824" y="264921"/>
                </a:lnTo>
                <a:close/>
              </a:path>
              <a:path w="924559" h="405764">
                <a:moveTo>
                  <a:pt x="670432" y="284988"/>
                </a:moveTo>
                <a:lnTo>
                  <a:pt x="665479" y="296671"/>
                </a:lnTo>
                <a:lnTo>
                  <a:pt x="758825" y="336676"/>
                </a:lnTo>
                <a:lnTo>
                  <a:pt x="763904" y="324992"/>
                </a:lnTo>
                <a:lnTo>
                  <a:pt x="670432" y="284988"/>
                </a:lnTo>
                <a:close/>
              </a:path>
              <a:path w="924559" h="405764">
                <a:moveTo>
                  <a:pt x="798956" y="339978"/>
                </a:moveTo>
                <a:lnTo>
                  <a:pt x="793876" y="351663"/>
                </a:lnTo>
                <a:lnTo>
                  <a:pt x="805560" y="356615"/>
                </a:lnTo>
                <a:lnTo>
                  <a:pt x="810640" y="344931"/>
                </a:lnTo>
                <a:lnTo>
                  <a:pt x="798956" y="339978"/>
                </a:lnTo>
                <a:close/>
              </a:path>
              <a:path w="924559" h="405764">
                <a:moveTo>
                  <a:pt x="851571" y="376366"/>
                </a:moveTo>
                <a:lnTo>
                  <a:pt x="839088" y="405510"/>
                </a:lnTo>
                <a:lnTo>
                  <a:pt x="924178" y="400430"/>
                </a:lnTo>
                <a:lnTo>
                  <a:pt x="904008" y="376681"/>
                </a:lnTo>
                <a:lnTo>
                  <a:pt x="852297" y="376681"/>
                </a:lnTo>
                <a:lnTo>
                  <a:pt x="851571" y="376366"/>
                </a:lnTo>
                <a:close/>
              </a:path>
              <a:path w="924559" h="405764">
                <a:moveTo>
                  <a:pt x="856568" y="364701"/>
                </a:moveTo>
                <a:lnTo>
                  <a:pt x="851571" y="376366"/>
                </a:lnTo>
                <a:lnTo>
                  <a:pt x="852297" y="376681"/>
                </a:lnTo>
                <a:lnTo>
                  <a:pt x="857250" y="364997"/>
                </a:lnTo>
                <a:lnTo>
                  <a:pt x="856568" y="364701"/>
                </a:lnTo>
                <a:close/>
              </a:path>
              <a:path w="924559" h="405764">
                <a:moveTo>
                  <a:pt x="869060" y="335533"/>
                </a:moveTo>
                <a:lnTo>
                  <a:pt x="856568" y="364701"/>
                </a:lnTo>
                <a:lnTo>
                  <a:pt x="857250" y="364997"/>
                </a:lnTo>
                <a:lnTo>
                  <a:pt x="852297" y="376681"/>
                </a:lnTo>
                <a:lnTo>
                  <a:pt x="904008" y="376681"/>
                </a:lnTo>
                <a:lnTo>
                  <a:pt x="869060" y="335533"/>
                </a:lnTo>
                <a:close/>
              </a:path>
              <a:path w="924559" h="405764">
                <a:moveTo>
                  <a:pt x="845565" y="359917"/>
                </a:moveTo>
                <a:lnTo>
                  <a:pt x="840612" y="371601"/>
                </a:lnTo>
                <a:lnTo>
                  <a:pt x="851571" y="376366"/>
                </a:lnTo>
                <a:lnTo>
                  <a:pt x="856568" y="364701"/>
                </a:lnTo>
                <a:lnTo>
                  <a:pt x="845565" y="35991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43260" y="3441191"/>
            <a:ext cx="680720" cy="132715"/>
          </a:xfrm>
          <a:custGeom>
            <a:avLst/>
            <a:gdLst/>
            <a:ahLst/>
            <a:cxnLst/>
            <a:rect l="l" t="t" r="r" b="b"/>
            <a:pathLst>
              <a:path w="680720" h="132714">
                <a:moveTo>
                  <a:pt x="100457" y="105156"/>
                </a:moveTo>
                <a:lnTo>
                  <a:pt x="0" y="119887"/>
                </a:lnTo>
                <a:lnTo>
                  <a:pt x="1778" y="132461"/>
                </a:lnTo>
                <a:lnTo>
                  <a:pt x="102362" y="117729"/>
                </a:lnTo>
                <a:lnTo>
                  <a:pt x="100457" y="105156"/>
                </a:lnTo>
                <a:close/>
              </a:path>
              <a:path w="680720" h="132714">
                <a:moveTo>
                  <a:pt x="150749" y="97790"/>
                </a:moveTo>
                <a:lnTo>
                  <a:pt x="138175" y="99695"/>
                </a:lnTo>
                <a:lnTo>
                  <a:pt x="140081" y="112268"/>
                </a:lnTo>
                <a:lnTo>
                  <a:pt x="152654" y="110362"/>
                </a:lnTo>
                <a:lnTo>
                  <a:pt x="150749" y="97790"/>
                </a:lnTo>
                <a:close/>
              </a:path>
              <a:path w="680720" h="132714">
                <a:moveTo>
                  <a:pt x="201041" y="90424"/>
                </a:moveTo>
                <a:lnTo>
                  <a:pt x="188468" y="92329"/>
                </a:lnTo>
                <a:lnTo>
                  <a:pt x="190246" y="104902"/>
                </a:lnTo>
                <a:lnTo>
                  <a:pt x="202819" y="102997"/>
                </a:lnTo>
                <a:lnTo>
                  <a:pt x="201041" y="90424"/>
                </a:lnTo>
                <a:close/>
              </a:path>
              <a:path w="680720" h="132714">
                <a:moveTo>
                  <a:pt x="339217" y="70231"/>
                </a:moveTo>
                <a:lnTo>
                  <a:pt x="238760" y="84962"/>
                </a:lnTo>
                <a:lnTo>
                  <a:pt x="240538" y="97536"/>
                </a:lnTo>
                <a:lnTo>
                  <a:pt x="341122" y="82804"/>
                </a:lnTo>
                <a:lnTo>
                  <a:pt x="339217" y="70231"/>
                </a:lnTo>
                <a:close/>
              </a:path>
              <a:path w="680720" h="132714">
                <a:moveTo>
                  <a:pt x="389509" y="62865"/>
                </a:moveTo>
                <a:lnTo>
                  <a:pt x="376936" y="64770"/>
                </a:lnTo>
                <a:lnTo>
                  <a:pt x="378841" y="77343"/>
                </a:lnTo>
                <a:lnTo>
                  <a:pt x="391414" y="75437"/>
                </a:lnTo>
                <a:lnTo>
                  <a:pt x="389509" y="62865"/>
                </a:lnTo>
                <a:close/>
              </a:path>
              <a:path w="680720" h="132714">
                <a:moveTo>
                  <a:pt x="439800" y="55499"/>
                </a:moveTo>
                <a:lnTo>
                  <a:pt x="427228" y="57404"/>
                </a:lnTo>
                <a:lnTo>
                  <a:pt x="429006" y="69977"/>
                </a:lnTo>
                <a:lnTo>
                  <a:pt x="441579" y="68072"/>
                </a:lnTo>
                <a:lnTo>
                  <a:pt x="439800" y="55499"/>
                </a:lnTo>
                <a:close/>
              </a:path>
              <a:path w="680720" h="132714">
                <a:moveTo>
                  <a:pt x="577977" y="35306"/>
                </a:moveTo>
                <a:lnTo>
                  <a:pt x="477520" y="50037"/>
                </a:lnTo>
                <a:lnTo>
                  <a:pt x="479298" y="62611"/>
                </a:lnTo>
                <a:lnTo>
                  <a:pt x="579882" y="47879"/>
                </a:lnTo>
                <a:lnTo>
                  <a:pt x="577977" y="35306"/>
                </a:lnTo>
                <a:close/>
              </a:path>
              <a:path w="680720" h="132714">
                <a:moveTo>
                  <a:pt x="599821" y="0"/>
                </a:moveTo>
                <a:lnTo>
                  <a:pt x="610870" y="75437"/>
                </a:lnTo>
                <a:lnTo>
                  <a:pt x="658346" y="42291"/>
                </a:lnTo>
                <a:lnTo>
                  <a:pt x="617601" y="42291"/>
                </a:lnTo>
                <a:lnTo>
                  <a:pt x="615696" y="29718"/>
                </a:lnTo>
                <a:lnTo>
                  <a:pt x="616966" y="29591"/>
                </a:lnTo>
                <a:lnTo>
                  <a:pt x="676536" y="29591"/>
                </a:lnTo>
                <a:lnTo>
                  <a:pt x="680720" y="26670"/>
                </a:lnTo>
                <a:lnTo>
                  <a:pt x="599821" y="0"/>
                </a:lnTo>
                <a:close/>
              </a:path>
              <a:path w="680720" h="132714">
                <a:moveTo>
                  <a:pt x="616966" y="29591"/>
                </a:moveTo>
                <a:lnTo>
                  <a:pt x="615696" y="29718"/>
                </a:lnTo>
                <a:lnTo>
                  <a:pt x="617601" y="42291"/>
                </a:lnTo>
                <a:lnTo>
                  <a:pt x="618871" y="42163"/>
                </a:lnTo>
                <a:lnTo>
                  <a:pt x="616966" y="29591"/>
                </a:lnTo>
                <a:close/>
              </a:path>
              <a:path w="680720" h="132714">
                <a:moveTo>
                  <a:pt x="676536" y="29591"/>
                </a:moveTo>
                <a:lnTo>
                  <a:pt x="616966" y="29591"/>
                </a:lnTo>
                <a:lnTo>
                  <a:pt x="618871" y="42163"/>
                </a:lnTo>
                <a:lnTo>
                  <a:pt x="617601" y="42291"/>
                </a:lnTo>
                <a:lnTo>
                  <a:pt x="658346" y="42291"/>
                </a:lnTo>
                <a:lnTo>
                  <a:pt x="676536" y="29591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79582" y="3941698"/>
            <a:ext cx="608330" cy="141605"/>
          </a:xfrm>
          <a:custGeom>
            <a:avLst/>
            <a:gdLst/>
            <a:ahLst/>
            <a:cxnLst/>
            <a:rect l="l" t="t" r="r" b="b"/>
            <a:pathLst>
              <a:path w="608329" h="141604">
                <a:moveTo>
                  <a:pt x="2286" y="0"/>
                </a:moveTo>
                <a:lnTo>
                  <a:pt x="0" y="12445"/>
                </a:lnTo>
                <a:lnTo>
                  <a:pt x="99949" y="30733"/>
                </a:lnTo>
                <a:lnTo>
                  <a:pt x="102235" y="18287"/>
                </a:lnTo>
                <a:lnTo>
                  <a:pt x="2286" y="0"/>
                </a:lnTo>
                <a:close/>
              </a:path>
              <a:path w="608329" h="141604">
                <a:moveTo>
                  <a:pt x="139700" y="25145"/>
                </a:moveTo>
                <a:lnTo>
                  <a:pt x="137414" y="37718"/>
                </a:lnTo>
                <a:lnTo>
                  <a:pt x="149860" y="40005"/>
                </a:lnTo>
                <a:lnTo>
                  <a:pt x="152146" y="27431"/>
                </a:lnTo>
                <a:lnTo>
                  <a:pt x="139700" y="25145"/>
                </a:lnTo>
                <a:close/>
              </a:path>
              <a:path w="608329" h="141604">
                <a:moveTo>
                  <a:pt x="189611" y="34289"/>
                </a:moveTo>
                <a:lnTo>
                  <a:pt x="187325" y="46862"/>
                </a:lnTo>
                <a:lnTo>
                  <a:pt x="199898" y="49149"/>
                </a:lnTo>
                <a:lnTo>
                  <a:pt x="202184" y="36575"/>
                </a:lnTo>
                <a:lnTo>
                  <a:pt x="189611" y="34289"/>
                </a:lnTo>
                <a:close/>
              </a:path>
              <a:path w="608329" h="141604">
                <a:moveTo>
                  <a:pt x="239649" y="43433"/>
                </a:moveTo>
                <a:lnTo>
                  <a:pt x="237363" y="56006"/>
                </a:lnTo>
                <a:lnTo>
                  <a:pt x="337312" y="74294"/>
                </a:lnTo>
                <a:lnTo>
                  <a:pt x="339598" y="61849"/>
                </a:lnTo>
                <a:lnTo>
                  <a:pt x="239649" y="43433"/>
                </a:lnTo>
                <a:close/>
              </a:path>
              <a:path w="608329" h="141604">
                <a:moveTo>
                  <a:pt x="377063" y="68706"/>
                </a:moveTo>
                <a:lnTo>
                  <a:pt x="374776" y="81152"/>
                </a:lnTo>
                <a:lnTo>
                  <a:pt x="387223" y="83438"/>
                </a:lnTo>
                <a:lnTo>
                  <a:pt x="389509" y="70993"/>
                </a:lnTo>
                <a:lnTo>
                  <a:pt x="377063" y="68706"/>
                </a:lnTo>
                <a:close/>
              </a:path>
              <a:path w="608329" h="141604">
                <a:moveTo>
                  <a:pt x="426974" y="77850"/>
                </a:moveTo>
                <a:lnTo>
                  <a:pt x="424688" y="90296"/>
                </a:lnTo>
                <a:lnTo>
                  <a:pt x="437261" y="92582"/>
                </a:lnTo>
                <a:lnTo>
                  <a:pt x="439547" y="80137"/>
                </a:lnTo>
                <a:lnTo>
                  <a:pt x="426974" y="77850"/>
                </a:lnTo>
                <a:close/>
              </a:path>
              <a:path w="608329" h="141604">
                <a:moveTo>
                  <a:pt x="532007" y="109979"/>
                </a:moveTo>
                <a:lnTo>
                  <a:pt x="526288" y="141224"/>
                </a:lnTo>
                <a:lnTo>
                  <a:pt x="608076" y="117475"/>
                </a:lnTo>
                <a:lnTo>
                  <a:pt x="601150" y="112268"/>
                </a:lnTo>
                <a:lnTo>
                  <a:pt x="544449" y="112268"/>
                </a:lnTo>
                <a:lnTo>
                  <a:pt x="532007" y="109979"/>
                </a:lnTo>
                <a:close/>
              </a:path>
              <a:path w="608329" h="141604">
                <a:moveTo>
                  <a:pt x="534285" y="97531"/>
                </a:moveTo>
                <a:lnTo>
                  <a:pt x="532007" y="109979"/>
                </a:lnTo>
                <a:lnTo>
                  <a:pt x="544449" y="112268"/>
                </a:lnTo>
                <a:lnTo>
                  <a:pt x="546735" y="99821"/>
                </a:lnTo>
                <a:lnTo>
                  <a:pt x="534285" y="97531"/>
                </a:lnTo>
                <a:close/>
              </a:path>
              <a:path w="608329" h="141604">
                <a:moveTo>
                  <a:pt x="540003" y="66293"/>
                </a:moveTo>
                <a:lnTo>
                  <a:pt x="534285" y="97531"/>
                </a:lnTo>
                <a:lnTo>
                  <a:pt x="546735" y="99821"/>
                </a:lnTo>
                <a:lnTo>
                  <a:pt x="544449" y="112268"/>
                </a:lnTo>
                <a:lnTo>
                  <a:pt x="601150" y="112268"/>
                </a:lnTo>
                <a:lnTo>
                  <a:pt x="540003" y="66293"/>
                </a:lnTo>
                <a:close/>
              </a:path>
              <a:path w="608329" h="141604">
                <a:moveTo>
                  <a:pt x="477012" y="86994"/>
                </a:moveTo>
                <a:lnTo>
                  <a:pt x="474725" y="99440"/>
                </a:lnTo>
                <a:lnTo>
                  <a:pt x="532007" y="109979"/>
                </a:lnTo>
                <a:lnTo>
                  <a:pt x="534285" y="97531"/>
                </a:lnTo>
                <a:lnTo>
                  <a:pt x="477012" y="86994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17860" y="4212335"/>
            <a:ext cx="607695" cy="400685"/>
          </a:xfrm>
          <a:custGeom>
            <a:avLst/>
            <a:gdLst/>
            <a:ahLst/>
            <a:cxnLst/>
            <a:rect l="l" t="t" r="r" b="b"/>
            <a:pathLst>
              <a:path w="607695" h="400685">
                <a:moveTo>
                  <a:pt x="6858" y="0"/>
                </a:moveTo>
                <a:lnTo>
                  <a:pt x="0" y="10668"/>
                </a:lnTo>
                <a:lnTo>
                  <a:pt x="84963" y="66293"/>
                </a:lnTo>
                <a:lnTo>
                  <a:pt x="91948" y="55625"/>
                </a:lnTo>
                <a:lnTo>
                  <a:pt x="6858" y="0"/>
                </a:lnTo>
                <a:close/>
              </a:path>
              <a:path w="607695" h="400685">
                <a:moveTo>
                  <a:pt x="123825" y="76581"/>
                </a:moveTo>
                <a:lnTo>
                  <a:pt x="116840" y="87121"/>
                </a:lnTo>
                <a:lnTo>
                  <a:pt x="127508" y="94106"/>
                </a:lnTo>
                <a:lnTo>
                  <a:pt x="134366" y="83438"/>
                </a:lnTo>
                <a:lnTo>
                  <a:pt x="123825" y="76581"/>
                </a:lnTo>
                <a:close/>
              </a:path>
              <a:path w="607695" h="400685">
                <a:moveTo>
                  <a:pt x="166243" y="104393"/>
                </a:moveTo>
                <a:lnTo>
                  <a:pt x="159385" y="114934"/>
                </a:lnTo>
                <a:lnTo>
                  <a:pt x="169925" y="121919"/>
                </a:lnTo>
                <a:lnTo>
                  <a:pt x="176911" y="111251"/>
                </a:lnTo>
                <a:lnTo>
                  <a:pt x="166243" y="104393"/>
                </a:lnTo>
                <a:close/>
              </a:path>
              <a:path w="607695" h="400685">
                <a:moveTo>
                  <a:pt x="208788" y="132206"/>
                </a:moveTo>
                <a:lnTo>
                  <a:pt x="201803" y="142747"/>
                </a:lnTo>
                <a:lnTo>
                  <a:pt x="286893" y="198374"/>
                </a:lnTo>
                <a:lnTo>
                  <a:pt x="293750" y="187832"/>
                </a:lnTo>
                <a:lnTo>
                  <a:pt x="208788" y="132206"/>
                </a:lnTo>
                <a:close/>
              </a:path>
              <a:path w="607695" h="400685">
                <a:moveTo>
                  <a:pt x="325628" y="208661"/>
                </a:moveTo>
                <a:lnTo>
                  <a:pt x="318770" y="219328"/>
                </a:lnTo>
                <a:lnTo>
                  <a:pt x="329311" y="226313"/>
                </a:lnTo>
                <a:lnTo>
                  <a:pt x="336296" y="215645"/>
                </a:lnTo>
                <a:lnTo>
                  <a:pt x="325628" y="208661"/>
                </a:lnTo>
                <a:close/>
              </a:path>
              <a:path w="607695" h="400685">
                <a:moveTo>
                  <a:pt x="368173" y="236474"/>
                </a:moveTo>
                <a:lnTo>
                  <a:pt x="361188" y="247141"/>
                </a:lnTo>
                <a:lnTo>
                  <a:pt x="371856" y="254126"/>
                </a:lnTo>
                <a:lnTo>
                  <a:pt x="378841" y="243458"/>
                </a:lnTo>
                <a:lnTo>
                  <a:pt x="368173" y="236474"/>
                </a:lnTo>
                <a:close/>
              </a:path>
              <a:path w="607695" h="400685">
                <a:moveTo>
                  <a:pt x="410718" y="264287"/>
                </a:moveTo>
                <a:lnTo>
                  <a:pt x="403733" y="274955"/>
                </a:lnTo>
                <a:lnTo>
                  <a:pt x="488696" y="330581"/>
                </a:lnTo>
                <a:lnTo>
                  <a:pt x="495681" y="319913"/>
                </a:lnTo>
                <a:lnTo>
                  <a:pt x="410718" y="264287"/>
                </a:lnTo>
                <a:close/>
              </a:path>
              <a:path w="607695" h="400685">
                <a:moveTo>
                  <a:pt x="564261" y="326897"/>
                </a:moveTo>
                <a:lnTo>
                  <a:pt x="522605" y="390651"/>
                </a:lnTo>
                <a:lnTo>
                  <a:pt x="607187" y="400557"/>
                </a:lnTo>
                <a:lnTo>
                  <a:pt x="564261" y="326897"/>
                </a:lnTo>
                <a:close/>
              </a:path>
              <a:path w="607695" h="400685">
                <a:moveTo>
                  <a:pt x="527558" y="340868"/>
                </a:moveTo>
                <a:lnTo>
                  <a:pt x="520573" y="351408"/>
                </a:lnTo>
                <a:lnTo>
                  <a:pt x="531241" y="358394"/>
                </a:lnTo>
                <a:lnTo>
                  <a:pt x="538226" y="347725"/>
                </a:lnTo>
                <a:lnTo>
                  <a:pt x="527558" y="340868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68765" y="4677664"/>
            <a:ext cx="1744345" cy="149860"/>
          </a:xfrm>
          <a:custGeom>
            <a:avLst/>
            <a:gdLst/>
            <a:ahLst/>
            <a:cxnLst/>
            <a:rect l="l" t="t" r="r" b="b"/>
            <a:pathLst>
              <a:path w="1744345" h="149860">
                <a:moveTo>
                  <a:pt x="761" y="0"/>
                </a:moveTo>
                <a:lnTo>
                  <a:pt x="0" y="12700"/>
                </a:lnTo>
                <a:lnTo>
                  <a:pt x="101345" y="19050"/>
                </a:lnTo>
                <a:lnTo>
                  <a:pt x="102234" y="6350"/>
                </a:lnTo>
                <a:lnTo>
                  <a:pt x="761" y="0"/>
                </a:lnTo>
                <a:close/>
              </a:path>
              <a:path w="1744345" h="149860">
                <a:moveTo>
                  <a:pt x="140207" y="8762"/>
                </a:moveTo>
                <a:lnTo>
                  <a:pt x="139445" y="21462"/>
                </a:lnTo>
                <a:lnTo>
                  <a:pt x="152018" y="22225"/>
                </a:lnTo>
                <a:lnTo>
                  <a:pt x="152907" y="9652"/>
                </a:lnTo>
                <a:lnTo>
                  <a:pt x="140207" y="8762"/>
                </a:lnTo>
                <a:close/>
              </a:path>
              <a:path w="1744345" h="149860">
                <a:moveTo>
                  <a:pt x="190880" y="12065"/>
                </a:moveTo>
                <a:lnTo>
                  <a:pt x="190118" y="24637"/>
                </a:lnTo>
                <a:lnTo>
                  <a:pt x="202818" y="25527"/>
                </a:lnTo>
                <a:lnTo>
                  <a:pt x="203580" y="12827"/>
                </a:lnTo>
                <a:lnTo>
                  <a:pt x="190880" y="12065"/>
                </a:lnTo>
                <a:close/>
              </a:path>
              <a:path w="1744345" h="149860">
                <a:moveTo>
                  <a:pt x="241553" y="15240"/>
                </a:moveTo>
                <a:lnTo>
                  <a:pt x="240791" y="27940"/>
                </a:lnTo>
                <a:lnTo>
                  <a:pt x="342137" y="34290"/>
                </a:lnTo>
                <a:lnTo>
                  <a:pt x="343026" y="21590"/>
                </a:lnTo>
                <a:lnTo>
                  <a:pt x="241553" y="15240"/>
                </a:lnTo>
                <a:close/>
              </a:path>
              <a:path w="1744345" h="149860">
                <a:moveTo>
                  <a:pt x="381000" y="24003"/>
                </a:moveTo>
                <a:lnTo>
                  <a:pt x="380237" y="36703"/>
                </a:lnTo>
                <a:lnTo>
                  <a:pt x="392937" y="37465"/>
                </a:lnTo>
                <a:lnTo>
                  <a:pt x="393700" y="24765"/>
                </a:lnTo>
                <a:lnTo>
                  <a:pt x="381000" y="24003"/>
                </a:lnTo>
                <a:close/>
              </a:path>
              <a:path w="1744345" h="149860">
                <a:moveTo>
                  <a:pt x="431673" y="27178"/>
                </a:moveTo>
                <a:lnTo>
                  <a:pt x="430910" y="39878"/>
                </a:lnTo>
                <a:lnTo>
                  <a:pt x="443610" y="40640"/>
                </a:lnTo>
                <a:lnTo>
                  <a:pt x="444373" y="28067"/>
                </a:lnTo>
                <a:lnTo>
                  <a:pt x="431673" y="27178"/>
                </a:lnTo>
                <a:close/>
              </a:path>
              <a:path w="1744345" h="149860">
                <a:moveTo>
                  <a:pt x="482473" y="30353"/>
                </a:moveTo>
                <a:lnTo>
                  <a:pt x="481583" y="43053"/>
                </a:lnTo>
                <a:lnTo>
                  <a:pt x="583056" y="49530"/>
                </a:lnTo>
                <a:lnTo>
                  <a:pt x="583818" y="36830"/>
                </a:lnTo>
                <a:lnTo>
                  <a:pt x="482473" y="30353"/>
                </a:lnTo>
                <a:close/>
              </a:path>
              <a:path w="1744345" h="149860">
                <a:moveTo>
                  <a:pt x="621791" y="39243"/>
                </a:moveTo>
                <a:lnTo>
                  <a:pt x="621029" y="51943"/>
                </a:lnTo>
                <a:lnTo>
                  <a:pt x="633729" y="52705"/>
                </a:lnTo>
                <a:lnTo>
                  <a:pt x="634491" y="40005"/>
                </a:lnTo>
                <a:lnTo>
                  <a:pt x="621791" y="39243"/>
                </a:lnTo>
                <a:close/>
              </a:path>
              <a:path w="1744345" h="149860">
                <a:moveTo>
                  <a:pt x="672591" y="42418"/>
                </a:moveTo>
                <a:lnTo>
                  <a:pt x="671702" y="55118"/>
                </a:lnTo>
                <a:lnTo>
                  <a:pt x="684402" y="55880"/>
                </a:lnTo>
                <a:lnTo>
                  <a:pt x="685164" y="43180"/>
                </a:lnTo>
                <a:lnTo>
                  <a:pt x="672591" y="42418"/>
                </a:lnTo>
                <a:close/>
              </a:path>
              <a:path w="1744345" h="149860">
                <a:moveTo>
                  <a:pt x="723264" y="45593"/>
                </a:moveTo>
                <a:lnTo>
                  <a:pt x="722502" y="58293"/>
                </a:lnTo>
                <a:lnTo>
                  <a:pt x="823849" y="64643"/>
                </a:lnTo>
                <a:lnTo>
                  <a:pt x="824610" y="52069"/>
                </a:lnTo>
                <a:lnTo>
                  <a:pt x="723264" y="45593"/>
                </a:lnTo>
                <a:close/>
              </a:path>
              <a:path w="1744345" h="149860">
                <a:moveTo>
                  <a:pt x="862710" y="54356"/>
                </a:moveTo>
                <a:lnTo>
                  <a:pt x="861821" y="67056"/>
                </a:lnTo>
                <a:lnTo>
                  <a:pt x="874521" y="67944"/>
                </a:lnTo>
                <a:lnTo>
                  <a:pt x="875283" y="55244"/>
                </a:lnTo>
                <a:lnTo>
                  <a:pt x="862710" y="54356"/>
                </a:lnTo>
                <a:close/>
              </a:path>
              <a:path w="1744345" h="149860">
                <a:moveTo>
                  <a:pt x="913383" y="57658"/>
                </a:moveTo>
                <a:lnTo>
                  <a:pt x="912621" y="70231"/>
                </a:lnTo>
                <a:lnTo>
                  <a:pt x="925194" y="71119"/>
                </a:lnTo>
                <a:lnTo>
                  <a:pt x="926083" y="58419"/>
                </a:lnTo>
                <a:lnTo>
                  <a:pt x="913383" y="57658"/>
                </a:lnTo>
                <a:close/>
              </a:path>
              <a:path w="1744345" h="149860">
                <a:moveTo>
                  <a:pt x="964056" y="60833"/>
                </a:moveTo>
                <a:lnTo>
                  <a:pt x="963294" y="73533"/>
                </a:lnTo>
                <a:lnTo>
                  <a:pt x="1064640" y="79883"/>
                </a:lnTo>
                <a:lnTo>
                  <a:pt x="1065402" y="67183"/>
                </a:lnTo>
                <a:lnTo>
                  <a:pt x="964056" y="60833"/>
                </a:lnTo>
                <a:close/>
              </a:path>
              <a:path w="1744345" h="149860">
                <a:moveTo>
                  <a:pt x="1103502" y="69596"/>
                </a:moveTo>
                <a:lnTo>
                  <a:pt x="1102740" y="82296"/>
                </a:lnTo>
                <a:lnTo>
                  <a:pt x="1115313" y="83058"/>
                </a:lnTo>
                <a:lnTo>
                  <a:pt x="1116202" y="70358"/>
                </a:lnTo>
                <a:lnTo>
                  <a:pt x="1103502" y="69596"/>
                </a:lnTo>
                <a:close/>
              </a:path>
              <a:path w="1744345" h="149860">
                <a:moveTo>
                  <a:pt x="1154176" y="72771"/>
                </a:moveTo>
                <a:lnTo>
                  <a:pt x="1153413" y="85471"/>
                </a:lnTo>
                <a:lnTo>
                  <a:pt x="1166113" y="86233"/>
                </a:lnTo>
                <a:lnTo>
                  <a:pt x="1166876" y="73660"/>
                </a:lnTo>
                <a:lnTo>
                  <a:pt x="1154176" y="72771"/>
                </a:lnTo>
                <a:close/>
              </a:path>
              <a:path w="1744345" h="149860">
                <a:moveTo>
                  <a:pt x="1204849" y="76073"/>
                </a:moveTo>
                <a:lnTo>
                  <a:pt x="1204086" y="88646"/>
                </a:lnTo>
                <a:lnTo>
                  <a:pt x="1305432" y="95123"/>
                </a:lnTo>
                <a:lnTo>
                  <a:pt x="1306321" y="82423"/>
                </a:lnTo>
                <a:lnTo>
                  <a:pt x="1204849" y="76073"/>
                </a:lnTo>
                <a:close/>
              </a:path>
              <a:path w="1744345" h="149860">
                <a:moveTo>
                  <a:pt x="1344294" y="84836"/>
                </a:moveTo>
                <a:lnTo>
                  <a:pt x="1343532" y="97536"/>
                </a:lnTo>
                <a:lnTo>
                  <a:pt x="1356232" y="98298"/>
                </a:lnTo>
                <a:lnTo>
                  <a:pt x="1356994" y="85598"/>
                </a:lnTo>
                <a:lnTo>
                  <a:pt x="1344294" y="84836"/>
                </a:lnTo>
                <a:close/>
              </a:path>
              <a:path w="1744345" h="149860">
                <a:moveTo>
                  <a:pt x="1394967" y="88011"/>
                </a:moveTo>
                <a:lnTo>
                  <a:pt x="1394205" y="100711"/>
                </a:lnTo>
                <a:lnTo>
                  <a:pt x="1406905" y="101473"/>
                </a:lnTo>
                <a:lnTo>
                  <a:pt x="1407667" y="88773"/>
                </a:lnTo>
                <a:lnTo>
                  <a:pt x="1394967" y="88011"/>
                </a:lnTo>
                <a:close/>
              </a:path>
              <a:path w="1744345" h="149860">
                <a:moveTo>
                  <a:pt x="1445640" y="91186"/>
                </a:moveTo>
                <a:lnTo>
                  <a:pt x="1444878" y="103886"/>
                </a:lnTo>
                <a:lnTo>
                  <a:pt x="1546352" y="110236"/>
                </a:lnTo>
                <a:lnTo>
                  <a:pt x="1547113" y="97662"/>
                </a:lnTo>
                <a:lnTo>
                  <a:pt x="1445640" y="91186"/>
                </a:lnTo>
                <a:close/>
              </a:path>
              <a:path w="1744345" h="149860">
                <a:moveTo>
                  <a:pt x="1585086" y="99949"/>
                </a:moveTo>
                <a:lnTo>
                  <a:pt x="1584325" y="112649"/>
                </a:lnTo>
                <a:lnTo>
                  <a:pt x="1597025" y="113537"/>
                </a:lnTo>
                <a:lnTo>
                  <a:pt x="1597786" y="100837"/>
                </a:lnTo>
                <a:lnTo>
                  <a:pt x="1585086" y="99949"/>
                </a:lnTo>
                <a:close/>
              </a:path>
              <a:path w="1744345" h="149860">
                <a:moveTo>
                  <a:pt x="1635886" y="103250"/>
                </a:moveTo>
                <a:lnTo>
                  <a:pt x="1634998" y="115824"/>
                </a:lnTo>
                <a:lnTo>
                  <a:pt x="1647698" y="116712"/>
                </a:lnTo>
                <a:lnTo>
                  <a:pt x="1648459" y="104012"/>
                </a:lnTo>
                <a:lnTo>
                  <a:pt x="1635886" y="103250"/>
                </a:lnTo>
                <a:close/>
              </a:path>
              <a:path w="1744345" h="149860">
                <a:moveTo>
                  <a:pt x="1670684" y="73660"/>
                </a:moveTo>
                <a:lnTo>
                  <a:pt x="1665985" y="149606"/>
                </a:lnTo>
                <a:lnTo>
                  <a:pt x="1744344" y="116459"/>
                </a:lnTo>
                <a:lnTo>
                  <a:pt x="1670684" y="7366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39681" y="4796916"/>
            <a:ext cx="1831339" cy="621030"/>
          </a:xfrm>
          <a:custGeom>
            <a:avLst/>
            <a:gdLst/>
            <a:ahLst/>
            <a:cxnLst/>
            <a:rect l="l" t="t" r="r" b="b"/>
            <a:pathLst>
              <a:path w="1831340" h="621029">
                <a:moveTo>
                  <a:pt x="4064" y="0"/>
                </a:moveTo>
                <a:lnTo>
                  <a:pt x="0" y="11937"/>
                </a:lnTo>
                <a:lnTo>
                  <a:pt x="96520" y="43814"/>
                </a:lnTo>
                <a:lnTo>
                  <a:pt x="100457" y="31749"/>
                </a:lnTo>
                <a:lnTo>
                  <a:pt x="4064" y="0"/>
                </a:lnTo>
                <a:close/>
              </a:path>
              <a:path w="1831340" h="621029">
                <a:moveTo>
                  <a:pt x="136651" y="43687"/>
                </a:moveTo>
                <a:lnTo>
                  <a:pt x="132715" y="55752"/>
                </a:lnTo>
                <a:lnTo>
                  <a:pt x="144779" y="59689"/>
                </a:lnTo>
                <a:lnTo>
                  <a:pt x="148717" y="47624"/>
                </a:lnTo>
                <a:lnTo>
                  <a:pt x="136651" y="43687"/>
                </a:lnTo>
                <a:close/>
              </a:path>
              <a:path w="1831340" h="621029">
                <a:moveTo>
                  <a:pt x="184912" y="59562"/>
                </a:moveTo>
                <a:lnTo>
                  <a:pt x="180975" y="71627"/>
                </a:lnTo>
                <a:lnTo>
                  <a:pt x="193040" y="75564"/>
                </a:lnTo>
                <a:lnTo>
                  <a:pt x="196976" y="63499"/>
                </a:lnTo>
                <a:lnTo>
                  <a:pt x="184912" y="59562"/>
                </a:lnTo>
                <a:close/>
              </a:path>
              <a:path w="1831340" h="621029">
                <a:moveTo>
                  <a:pt x="233172" y="75437"/>
                </a:moveTo>
                <a:lnTo>
                  <a:pt x="229235" y="87502"/>
                </a:lnTo>
                <a:lnTo>
                  <a:pt x="325754" y="119379"/>
                </a:lnTo>
                <a:lnTo>
                  <a:pt x="329692" y="107314"/>
                </a:lnTo>
                <a:lnTo>
                  <a:pt x="233172" y="75437"/>
                </a:lnTo>
                <a:close/>
              </a:path>
              <a:path w="1831340" h="621029">
                <a:moveTo>
                  <a:pt x="365887" y="119252"/>
                </a:moveTo>
                <a:lnTo>
                  <a:pt x="361950" y="131317"/>
                </a:lnTo>
                <a:lnTo>
                  <a:pt x="374015" y="135254"/>
                </a:lnTo>
                <a:lnTo>
                  <a:pt x="377951" y="123189"/>
                </a:lnTo>
                <a:lnTo>
                  <a:pt x="365887" y="119252"/>
                </a:lnTo>
                <a:close/>
              </a:path>
              <a:path w="1831340" h="621029">
                <a:moveTo>
                  <a:pt x="414147" y="135127"/>
                </a:moveTo>
                <a:lnTo>
                  <a:pt x="410083" y="147192"/>
                </a:lnTo>
                <a:lnTo>
                  <a:pt x="422148" y="151129"/>
                </a:lnTo>
                <a:lnTo>
                  <a:pt x="426212" y="139064"/>
                </a:lnTo>
                <a:lnTo>
                  <a:pt x="414147" y="135127"/>
                </a:lnTo>
                <a:close/>
              </a:path>
              <a:path w="1831340" h="621029">
                <a:moveTo>
                  <a:pt x="462407" y="151002"/>
                </a:moveTo>
                <a:lnTo>
                  <a:pt x="458343" y="163067"/>
                </a:lnTo>
                <a:lnTo>
                  <a:pt x="554863" y="194944"/>
                </a:lnTo>
                <a:lnTo>
                  <a:pt x="558800" y="182879"/>
                </a:lnTo>
                <a:lnTo>
                  <a:pt x="462407" y="151002"/>
                </a:lnTo>
                <a:close/>
              </a:path>
              <a:path w="1831340" h="621029">
                <a:moveTo>
                  <a:pt x="594995" y="194690"/>
                </a:moveTo>
                <a:lnTo>
                  <a:pt x="591058" y="206755"/>
                </a:lnTo>
                <a:lnTo>
                  <a:pt x="603123" y="210819"/>
                </a:lnTo>
                <a:lnTo>
                  <a:pt x="607060" y="198754"/>
                </a:lnTo>
                <a:lnTo>
                  <a:pt x="594995" y="194690"/>
                </a:lnTo>
                <a:close/>
              </a:path>
              <a:path w="1831340" h="621029">
                <a:moveTo>
                  <a:pt x="643254" y="210692"/>
                </a:moveTo>
                <a:lnTo>
                  <a:pt x="639318" y="222757"/>
                </a:lnTo>
                <a:lnTo>
                  <a:pt x="651383" y="226694"/>
                </a:lnTo>
                <a:lnTo>
                  <a:pt x="655320" y="214629"/>
                </a:lnTo>
                <a:lnTo>
                  <a:pt x="643254" y="210692"/>
                </a:lnTo>
                <a:close/>
              </a:path>
              <a:path w="1831340" h="621029">
                <a:moveTo>
                  <a:pt x="691515" y="226567"/>
                </a:moveTo>
                <a:lnTo>
                  <a:pt x="687577" y="238632"/>
                </a:lnTo>
                <a:lnTo>
                  <a:pt x="784098" y="270382"/>
                </a:lnTo>
                <a:lnTo>
                  <a:pt x="788035" y="258317"/>
                </a:lnTo>
                <a:lnTo>
                  <a:pt x="691515" y="226567"/>
                </a:lnTo>
                <a:close/>
              </a:path>
              <a:path w="1831340" h="621029">
                <a:moveTo>
                  <a:pt x="824229" y="270255"/>
                </a:moveTo>
                <a:lnTo>
                  <a:pt x="820293" y="282320"/>
                </a:lnTo>
                <a:lnTo>
                  <a:pt x="832358" y="286384"/>
                </a:lnTo>
                <a:lnTo>
                  <a:pt x="836295" y="274319"/>
                </a:lnTo>
                <a:lnTo>
                  <a:pt x="824229" y="270255"/>
                </a:lnTo>
                <a:close/>
              </a:path>
              <a:path w="1831340" h="621029">
                <a:moveTo>
                  <a:pt x="872490" y="286130"/>
                </a:moveTo>
                <a:lnTo>
                  <a:pt x="868426" y="298195"/>
                </a:lnTo>
                <a:lnTo>
                  <a:pt x="880491" y="302259"/>
                </a:lnTo>
                <a:lnTo>
                  <a:pt x="884554" y="290194"/>
                </a:lnTo>
                <a:lnTo>
                  <a:pt x="872490" y="286130"/>
                </a:lnTo>
                <a:close/>
              </a:path>
              <a:path w="1831340" h="621029">
                <a:moveTo>
                  <a:pt x="920750" y="302132"/>
                </a:moveTo>
                <a:lnTo>
                  <a:pt x="916686" y="314197"/>
                </a:lnTo>
                <a:lnTo>
                  <a:pt x="1013206" y="345947"/>
                </a:lnTo>
                <a:lnTo>
                  <a:pt x="1017143" y="333882"/>
                </a:lnTo>
                <a:lnTo>
                  <a:pt x="920750" y="302132"/>
                </a:lnTo>
                <a:close/>
              </a:path>
              <a:path w="1831340" h="621029">
                <a:moveTo>
                  <a:pt x="1053338" y="345820"/>
                </a:moveTo>
                <a:lnTo>
                  <a:pt x="1049401" y="357885"/>
                </a:lnTo>
                <a:lnTo>
                  <a:pt x="1061466" y="361822"/>
                </a:lnTo>
                <a:lnTo>
                  <a:pt x="1065402" y="349757"/>
                </a:lnTo>
                <a:lnTo>
                  <a:pt x="1053338" y="345820"/>
                </a:lnTo>
                <a:close/>
              </a:path>
              <a:path w="1831340" h="621029">
                <a:moveTo>
                  <a:pt x="1101598" y="361695"/>
                </a:moveTo>
                <a:lnTo>
                  <a:pt x="1097661" y="373760"/>
                </a:lnTo>
                <a:lnTo>
                  <a:pt x="1109726" y="377824"/>
                </a:lnTo>
                <a:lnTo>
                  <a:pt x="1113663" y="365759"/>
                </a:lnTo>
                <a:lnTo>
                  <a:pt x="1101598" y="361695"/>
                </a:lnTo>
                <a:close/>
              </a:path>
              <a:path w="1831340" h="621029">
                <a:moveTo>
                  <a:pt x="1149858" y="377570"/>
                </a:moveTo>
                <a:lnTo>
                  <a:pt x="1145921" y="389635"/>
                </a:lnTo>
                <a:lnTo>
                  <a:pt x="1242441" y="421512"/>
                </a:lnTo>
                <a:lnTo>
                  <a:pt x="1246377" y="409447"/>
                </a:lnTo>
                <a:lnTo>
                  <a:pt x="1149858" y="377570"/>
                </a:lnTo>
                <a:close/>
              </a:path>
              <a:path w="1831340" h="621029">
                <a:moveTo>
                  <a:pt x="1282573" y="421385"/>
                </a:moveTo>
                <a:lnTo>
                  <a:pt x="1278636" y="433450"/>
                </a:lnTo>
                <a:lnTo>
                  <a:pt x="1290701" y="437387"/>
                </a:lnTo>
                <a:lnTo>
                  <a:pt x="1294638" y="425322"/>
                </a:lnTo>
                <a:lnTo>
                  <a:pt x="1282573" y="421385"/>
                </a:lnTo>
                <a:close/>
              </a:path>
              <a:path w="1831340" h="621029">
                <a:moveTo>
                  <a:pt x="1330833" y="437260"/>
                </a:moveTo>
                <a:lnTo>
                  <a:pt x="1326769" y="449325"/>
                </a:lnTo>
                <a:lnTo>
                  <a:pt x="1338834" y="453262"/>
                </a:lnTo>
                <a:lnTo>
                  <a:pt x="1342898" y="441197"/>
                </a:lnTo>
                <a:lnTo>
                  <a:pt x="1330833" y="437260"/>
                </a:lnTo>
                <a:close/>
              </a:path>
              <a:path w="1831340" h="621029">
                <a:moveTo>
                  <a:pt x="1379093" y="453135"/>
                </a:moveTo>
                <a:lnTo>
                  <a:pt x="1375028" y="465200"/>
                </a:lnTo>
                <a:lnTo>
                  <a:pt x="1471549" y="497077"/>
                </a:lnTo>
                <a:lnTo>
                  <a:pt x="1475486" y="485012"/>
                </a:lnTo>
                <a:lnTo>
                  <a:pt x="1379093" y="453135"/>
                </a:lnTo>
                <a:close/>
              </a:path>
              <a:path w="1831340" h="621029">
                <a:moveTo>
                  <a:pt x="1511681" y="496950"/>
                </a:moveTo>
                <a:lnTo>
                  <a:pt x="1507744" y="509015"/>
                </a:lnTo>
                <a:lnTo>
                  <a:pt x="1519809" y="512952"/>
                </a:lnTo>
                <a:lnTo>
                  <a:pt x="1523746" y="500887"/>
                </a:lnTo>
                <a:lnTo>
                  <a:pt x="1511681" y="496950"/>
                </a:lnTo>
                <a:close/>
              </a:path>
              <a:path w="1831340" h="621029">
                <a:moveTo>
                  <a:pt x="1559941" y="512825"/>
                </a:moveTo>
                <a:lnTo>
                  <a:pt x="1556003" y="524890"/>
                </a:lnTo>
                <a:lnTo>
                  <a:pt x="1568069" y="528827"/>
                </a:lnTo>
                <a:lnTo>
                  <a:pt x="1572006" y="516762"/>
                </a:lnTo>
                <a:lnTo>
                  <a:pt x="1559941" y="512825"/>
                </a:lnTo>
                <a:close/>
              </a:path>
              <a:path w="1831340" h="621029">
                <a:moveTo>
                  <a:pt x="1608201" y="528700"/>
                </a:moveTo>
                <a:lnTo>
                  <a:pt x="1604264" y="540765"/>
                </a:lnTo>
                <a:lnTo>
                  <a:pt x="1700784" y="572642"/>
                </a:lnTo>
                <a:lnTo>
                  <a:pt x="1704721" y="560577"/>
                </a:lnTo>
                <a:lnTo>
                  <a:pt x="1608201" y="528700"/>
                </a:lnTo>
                <a:close/>
              </a:path>
              <a:path w="1831340" h="621029">
                <a:moveTo>
                  <a:pt x="1770379" y="548766"/>
                </a:moveTo>
                <a:lnTo>
                  <a:pt x="1746503" y="621029"/>
                </a:lnTo>
                <a:lnTo>
                  <a:pt x="1830832" y="608710"/>
                </a:lnTo>
                <a:lnTo>
                  <a:pt x="1770379" y="548766"/>
                </a:lnTo>
                <a:close/>
              </a:path>
              <a:path w="1831340" h="621029">
                <a:moveTo>
                  <a:pt x="1740916" y="572388"/>
                </a:moveTo>
                <a:lnTo>
                  <a:pt x="1736978" y="584453"/>
                </a:lnTo>
                <a:lnTo>
                  <a:pt x="1749044" y="588517"/>
                </a:lnTo>
                <a:lnTo>
                  <a:pt x="1752981" y="576452"/>
                </a:lnTo>
                <a:lnTo>
                  <a:pt x="1740916" y="572388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53143" y="3232404"/>
            <a:ext cx="1152144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30568" y="3218688"/>
            <a:ext cx="114757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31835" y="5116067"/>
            <a:ext cx="1445260" cy="1102360"/>
          </a:xfrm>
          <a:custGeom>
            <a:avLst/>
            <a:gdLst/>
            <a:ahLst/>
            <a:cxnLst/>
            <a:rect l="l" t="t" r="r" b="b"/>
            <a:pathLst>
              <a:path w="1445259" h="1102360">
                <a:moveTo>
                  <a:pt x="1300226" y="0"/>
                </a:moveTo>
                <a:lnTo>
                  <a:pt x="144525" y="0"/>
                </a:lnTo>
                <a:lnTo>
                  <a:pt x="88243" y="5772"/>
                </a:lnTo>
                <a:lnTo>
                  <a:pt x="42306" y="21510"/>
                </a:lnTo>
                <a:lnTo>
                  <a:pt x="11348" y="44844"/>
                </a:lnTo>
                <a:lnTo>
                  <a:pt x="0" y="73405"/>
                </a:lnTo>
                <a:lnTo>
                  <a:pt x="0" y="1028395"/>
                </a:lnTo>
                <a:lnTo>
                  <a:pt x="11348" y="1056985"/>
                </a:lnTo>
                <a:lnTo>
                  <a:pt x="42306" y="1080335"/>
                </a:lnTo>
                <a:lnTo>
                  <a:pt x="88243" y="1096078"/>
                </a:lnTo>
                <a:lnTo>
                  <a:pt x="144525" y="1101851"/>
                </a:lnTo>
                <a:lnTo>
                  <a:pt x="1300226" y="1101851"/>
                </a:lnTo>
                <a:lnTo>
                  <a:pt x="1356508" y="1096078"/>
                </a:lnTo>
                <a:lnTo>
                  <a:pt x="1402445" y="1080335"/>
                </a:lnTo>
                <a:lnTo>
                  <a:pt x="1433403" y="1056985"/>
                </a:lnTo>
                <a:lnTo>
                  <a:pt x="1444752" y="1028395"/>
                </a:lnTo>
                <a:lnTo>
                  <a:pt x="1444752" y="73405"/>
                </a:lnTo>
                <a:lnTo>
                  <a:pt x="1433403" y="44844"/>
                </a:lnTo>
                <a:lnTo>
                  <a:pt x="1402445" y="21510"/>
                </a:lnTo>
                <a:lnTo>
                  <a:pt x="1356508" y="5772"/>
                </a:lnTo>
                <a:lnTo>
                  <a:pt x="1300226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092185" y="5153609"/>
            <a:ext cx="923925" cy="9728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 marR="36830" indent="182880">
              <a:lnSpc>
                <a:spcPct val="123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BFAF9"/>
                </a:solidFill>
                <a:latin typeface="Century Gothic"/>
                <a:cs typeface="Century Gothic"/>
              </a:rPr>
              <a:t>Queries  </a:t>
            </a:r>
            <a:r>
              <a:rPr sz="10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Data</a:t>
            </a:r>
            <a:r>
              <a:rPr sz="1000" b="1" spc="-125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000" b="1" spc="30" dirty="0">
                <a:solidFill>
                  <a:srgbClr val="FBFAF9"/>
                </a:solidFill>
                <a:latin typeface="Century Gothic"/>
                <a:cs typeface="Century Gothic"/>
              </a:rPr>
              <a:t>Patterns</a:t>
            </a:r>
            <a:endParaRPr sz="1000">
              <a:latin typeface="Century Gothic"/>
              <a:cs typeface="Century Gothic"/>
            </a:endParaRPr>
          </a:p>
          <a:p>
            <a:pPr marL="12700" marR="5080" indent="1905" algn="ctr">
              <a:lnSpc>
                <a:spcPct val="124600"/>
              </a:lnSpc>
              <a:spcBef>
                <a:spcPts val="20"/>
              </a:spcBef>
            </a:pPr>
            <a:r>
              <a:rPr sz="1000" b="1" dirty="0">
                <a:solidFill>
                  <a:srgbClr val="FBFAF9"/>
                </a:solidFill>
                <a:latin typeface="Century Gothic"/>
                <a:cs typeface="Century Gothic"/>
              </a:rPr>
              <a:t>Windowing  </a:t>
            </a:r>
            <a:r>
              <a:rPr sz="10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Data </a:t>
            </a:r>
            <a:r>
              <a:rPr sz="1000" b="1" spc="5" dirty="0">
                <a:solidFill>
                  <a:srgbClr val="FBFAF9"/>
                </a:solidFill>
                <a:latin typeface="Century Gothic"/>
                <a:cs typeface="Century Gothic"/>
              </a:rPr>
              <a:t>Policies  </a:t>
            </a:r>
            <a:r>
              <a:rPr sz="1000" b="1" spc="25" dirty="0">
                <a:solidFill>
                  <a:srgbClr val="FBFAF9"/>
                </a:solidFill>
                <a:latin typeface="Century Gothic"/>
                <a:cs typeface="Century Gothic"/>
              </a:rPr>
              <a:t>Business</a:t>
            </a:r>
            <a:r>
              <a:rPr sz="1000" b="1" spc="-114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000" b="1" spc="20" dirty="0">
                <a:solidFill>
                  <a:srgbClr val="FBFAF9"/>
                </a:solidFill>
                <a:latin typeface="Century Gothic"/>
                <a:cs typeface="Century Gothic"/>
              </a:rPr>
              <a:t>Rules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50508" y="5116067"/>
            <a:ext cx="1445260" cy="1106805"/>
          </a:xfrm>
          <a:custGeom>
            <a:avLst/>
            <a:gdLst/>
            <a:ahLst/>
            <a:cxnLst/>
            <a:rect l="l" t="t" r="r" b="b"/>
            <a:pathLst>
              <a:path w="1445259" h="1106804">
                <a:moveTo>
                  <a:pt x="1300225" y="0"/>
                </a:moveTo>
                <a:lnTo>
                  <a:pt x="144525" y="0"/>
                </a:lnTo>
                <a:lnTo>
                  <a:pt x="88243" y="5796"/>
                </a:lnTo>
                <a:lnTo>
                  <a:pt x="42306" y="21605"/>
                </a:lnTo>
                <a:lnTo>
                  <a:pt x="11348" y="45059"/>
                </a:lnTo>
                <a:lnTo>
                  <a:pt x="0" y="73786"/>
                </a:lnTo>
                <a:lnTo>
                  <a:pt x="0" y="1032662"/>
                </a:lnTo>
                <a:lnTo>
                  <a:pt x="11348" y="1061375"/>
                </a:lnTo>
                <a:lnTo>
                  <a:pt x="42306" y="1084821"/>
                </a:lnTo>
                <a:lnTo>
                  <a:pt x="88243" y="1100628"/>
                </a:lnTo>
                <a:lnTo>
                  <a:pt x="144525" y="1106423"/>
                </a:lnTo>
                <a:lnTo>
                  <a:pt x="1300225" y="1106423"/>
                </a:lnTo>
                <a:lnTo>
                  <a:pt x="1356508" y="1100628"/>
                </a:lnTo>
                <a:lnTo>
                  <a:pt x="1402445" y="1084821"/>
                </a:lnTo>
                <a:lnTo>
                  <a:pt x="1433403" y="1061375"/>
                </a:lnTo>
                <a:lnTo>
                  <a:pt x="1444751" y="1032662"/>
                </a:lnTo>
                <a:lnTo>
                  <a:pt x="1444751" y="73786"/>
                </a:lnTo>
                <a:lnTo>
                  <a:pt x="1433403" y="45059"/>
                </a:lnTo>
                <a:lnTo>
                  <a:pt x="1402445" y="21605"/>
                </a:lnTo>
                <a:lnTo>
                  <a:pt x="1356508" y="5796"/>
                </a:lnTo>
                <a:lnTo>
                  <a:pt x="1300225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52056" y="5153609"/>
            <a:ext cx="1051560" cy="9728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198755" indent="6985" algn="ctr">
              <a:lnSpc>
                <a:spcPct val="123000"/>
              </a:lnSpc>
              <a:spcBef>
                <a:spcPts val="95"/>
              </a:spcBef>
            </a:pPr>
            <a:r>
              <a:rPr sz="1000" b="1" spc="50" dirty="0">
                <a:solidFill>
                  <a:srgbClr val="FBFAF9"/>
                </a:solidFill>
                <a:latin typeface="Century Gothic"/>
                <a:cs typeface="Century Gothic"/>
              </a:rPr>
              <a:t>Filter  </a:t>
            </a:r>
            <a:r>
              <a:rPr sz="1000" b="1" spc="-20" dirty="0">
                <a:solidFill>
                  <a:srgbClr val="FBFAF9"/>
                </a:solidFill>
                <a:latin typeface="Century Gothic"/>
                <a:cs typeface="Century Gothic"/>
              </a:rPr>
              <a:t>A</a:t>
            </a:r>
            <a:r>
              <a:rPr sz="1000" b="1" spc="-5" dirty="0">
                <a:solidFill>
                  <a:srgbClr val="FBFAF9"/>
                </a:solidFill>
                <a:latin typeface="Century Gothic"/>
                <a:cs typeface="Century Gothic"/>
              </a:rPr>
              <a:t>gg</a:t>
            </a:r>
            <a:r>
              <a:rPr sz="1000" b="1" spc="-25" dirty="0">
                <a:solidFill>
                  <a:srgbClr val="FBFAF9"/>
                </a:solidFill>
                <a:latin typeface="Century Gothic"/>
                <a:cs typeface="Century Gothic"/>
              </a:rPr>
              <a:t>r</a:t>
            </a:r>
            <a:r>
              <a:rPr sz="1000" b="1" spc="-70" dirty="0">
                <a:solidFill>
                  <a:srgbClr val="FBFAF9"/>
                </a:solidFill>
                <a:latin typeface="Century Gothic"/>
                <a:cs typeface="Century Gothic"/>
              </a:rPr>
              <a:t>e</a:t>
            </a:r>
            <a:r>
              <a:rPr sz="1000" b="1" spc="-75" dirty="0">
                <a:solidFill>
                  <a:srgbClr val="FBFAF9"/>
                </a:solidFill>
                <a:latin typeface="Century Gothic"/>
                <a:cs typeface="Century Gothic"/>
              </a:rPr>
              <a:t>g</a:t>
            </a:r>
            <a:r>
              <a:rPr sz="1000" b="1" spc="-65" dirty="0">
                <a:solidFill>
                  <a:srgbClr val="FBFAF9"/>
                </a:solidFill>
                <a:latin typeface="Century Gothic"/>
                <a:cs typeface="Century Gothic"/>
              </a:rPr>
              <a:t>a</a:t>
            </a:r>
            <a:r>
              <a:rPr sz="1000" b="1" spc="10" dirty="0">
                <a:solidFill>
                  <a:srgbClr val="FBFAF9"/>
                </a:solidFill>
                <a:latin typeface="Century Gothic"/>
                <a:cs typeface="Century Gothic"/>
              </a:rPr>
              <a:t>te</a:t>
            </a:r>
            <a:endParaRPr sz="1000">
              <a:latin typeface="Century Gothic"/>
              <a:cs typeface="Century Gothic"/>
            </a:endParaRPr>
          </a:p>
          <a:p>
            <a:pPr marL="12700" marR="5080" algn="ctr">
              <a:lnSpc>
                <a:spcPct val="124600"/>
              </a:lnSpc>
              <a:spcBef>
                <a:spcPts val="20"/>
              </a:spcBef>
            </a:pPr>
            <a:r>
              <a:rPr sz="1000" b="1" spc="-140" dirty="0">
                <a:solidFill>
                  <a:srgbClr val="FBFAF9"/>
                </a:solidFill>
                <a:latin typeface="Century Gothic"/>
                <a:cs typeface="Century Gothic"/>
              </a:rPr>
              <a:t>C</a:t>
            </a:r>
            <a:r>
              <a:rPr sz="1000" b="1" spc="40" dirty="0">
                <a:solidFill>
                  <a:srgbClr val="FBFAF9"/>
                </a:solidFill>
                <a:latin typeface="Century Gothic"/>
                <a:cs typeface="Century Gothic"/>
              </a:rPr>
              <a:t>o</a:t>
            </a:r>
            <a:r>
              <a:rPr sz="1000" b="1" dirty="0">
                <a:solidFill>
                  <a:srgbClr val="FBFAF9"/>
                </a:solidFill>
                <a:latin typeface="Century Gothic"/>
                <a:cs typeface="Century Gothic"/>
              </a:rPr>
              <a:t>r</a:t>
            </a:r>
            <a:r>
              <a:rPr sz="1000" b="1" spc="70" dirty="0">
                <a:solidFill>
                  <a:srgbClr val="FBFAF9"/>
                </a:solidFill>
                <a:latin typeface="Century Gothic"/>
                <a:cs typeface="Century Gothic"/>
              </a:rPr>
              <a:t>r</a:t>
            </a:r>
            <a:r>
              <a:rPr sz="1000" b="1" spc="-70" dirty="0">
                <a:solidFill>
                  <a:srgbClr val="FBFAF9"/>
                </a:solidFill>
                <a:latin typeface="Century Gothic"/>
                <a:cs typeface="Century Gothic"/>
              </a:rPr>
              <a:t>e</a:t>
            </a:r>
            <a:r>
              <a:rPr sz="1000" b="1" spc="40" dirty="0">
                <a:solidFill>
                  <a:srgbClr val="FBFAF9"/>
                </a:solidFill>
                <a:latin typeface="Century Gothic"/>
                <a:cs typeface="Century Gothic"/>
              </a:rPr>
              <a:t>l</a:t>
            </a:r>
            <a:r>
              <a:rPr sz="1000" b="1" spc="-90" dirty="0">
                <a:solidFill>
                  <a:srgbClr val="FBFAF9"/>
                </a:solidFill>
                <a:latin typeface="Century Gothic"/>
                <a:cs typeface="Century Gothic"/>
              </a:rPr>
              <a:t>a</a:t>
            </a:r>
            <a:r>
              <a:rPr sz="1000" b="1" spc="90" dirty="0">
                <a:solidFill>
                  <a:srgbClr val="FBFAF9"/>
                </a:solidFill>
                <a:latin typeface="Century Gothic"/>
                <a:cs typeface="Century Gothic"/>
              </a:rPr>
              <a:t>t</a:t>
            </a:r>
            <a:r>
              <a:rPr sz="1000" b="1" spc="-70" dirty="0">
                <a:solidFill>
                  <a:srgbClr val="FBFAF9"/>
                </a:solidFill>
                <a:latin typeface="Century Gothic"/>
                <a:cs typeface="Century Gothic"/>
              </a:rPr>
              <a:t>e</a:t>
            </a:r>
            <a:r>
              <a:rPr sz="1000" b="1" spc="110" dirty="0">
                <a:solidFill>
                  <a:srgbClr val="FBFAF9"/>
                </a:solidFill>
                <a:latin typeface="Century Gothic"/>
                <a:cs typeface="Century Gothic"/>
              </a:rPr>
              <a:t>/</a:t>
            </a:r>
            <a:r>
              <a:rPr sz="1000" b="1" spc="85" dirty="0">
                <a:solidFill>
                  <a:srgbClr val="FBFAF9"/>
                </a:solidFill>
                <a:latin typeface="Century Gothic"/>
                <a:cs typeface="Century Gothic"/>
              </a:rPr>
              <a:t>E</a:t>
            </a:r>
            <a:r>
              <a:rPr sz="1000" b="1" spc="5" dirty="0">
                <a:solidFill>
                  <a:srgbClr val="FBFAF9"/>
                </a:solidFill>
                <a:latin typeface="Century Gothic"/>
                <a:cs typeface="Century Gothic"/>
              </a:rPr>
              <a:t>n</a:t>
            </a:r>
            <a:r>
              <a:rPr sz="1000" b="1" spc="70" dirty="0">
                <a:solidFill>
                  <a:srgbClr val="FBFAF9"/>
                </a:solidFill>
                <a:latin typeface="Century Gothic"/>
                <a:cs typeface="Century Gothic"/>
              </a:rPr>
              <a:t>r</a:t>
            </a:r>
            <a:r>
              <a:rPr sz="1000" b="1" spc="40" dirty="0">
                <a:solidFill>
                  <a:srgbClr val="FBFAF9"/>
                </a:solidFill>
                <a:latin typeface="Century Gothic"/>
                <a:cs typeface="Century Gothic"/>
              </a:rPr>
              <a:t>i</a:t>
            </a:r>
            <a:r>
              <a:rPr sz="1000" b="1" spc="-145" dirty="0">
                <a:solidFill>
                  <a:srgbClr val="FBFAF9"/>
                </a:solidFill>
                <a:latin typeface="Century Gothic"/>
                <a:cs typeface="Century Gothic"/>
              </a:rPr>
              <a:t>c</a:t>
            </a:r>
            <a:r>
              <a:rPr sz="1000" b="1" spc="15" dirty="0">
                <a:solidFill>
                  <a:srgbClr val="FBFAF9"/>
                </a:solidFill>
                <a:latin typeface="Century Gothic"/>
                <a:cs typeface="Century Gothic"/>
              </a:rPr>
              <a:t>h  </a:t>
            </a:r>
            <a:r>
              <a:rPr sz="1000" b="1" spc="30" dirty="0">
                <a:solidFill>
                  <a:srgbClr val="FBFAF9"/>
                </a:solidFill>
                <a:latin typeface="Century Gothic"/>
                <a:cs typeface="Century Gothic"/>
              </a:rPr>
              <a:t>Thresholds  </a:t>
            </a:r>
            <a:r>
              <a:rPr sz="1000" b="1" spc="20" dirty="0">
                <a:solidFill>
                  <a:srgbClr val="FBFAF9"/>
                </a:solidFill>
                <a:latin typeface="Century Gothic"/>
                <a:cs typeface="Century Gothic"/>
              </a:rPr>
              <a:t>Joins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13164" y="5116067"/>
            <a:ext cx="1445260" cy="1106805"/>
          </a:xfrm>
          <a:custGeom>
            <a:avLst/>
            <a:gdLst/>
            <a:ahLst/>
            <a:cxnLst/>
            <a:rect l="l" t="t" r="r" b="b"/>
            <a:pathLst>
              <a:path w="1445259" h="1106804">
                <a:moveTo>
                  <a:pt x="1300226" y="0"/>
                </a:moveTo>
                <a:lnTo>
                  <a:pt x="144525" y="0"/>
                </a:lnTo>
                <a:lnTo>
                  <a:pt x="88243" y="5796"/>
                </a:lnTo>
                <a:lnTo>
                  <a:pt x="42306" y="21605"/>
                </a:lnTo>
                <a:lnTo>
                  <a:pt x="11348" y="45059"/>
                </a:lnTo>
                <a:lnTo>
                  <a:pt x="0" y="73786"/>
                </a:lnTo>
                <a:lnTo>
                  <a:pt x="0" y="1032662"/>
                </a:lnTo>
                <a:lnTo>
                  <a:pt x="11348" y="1061375"/>
                </a:lnTo>
                <a:lnTo>
                  <a:pt x="42306" y="1084821"/>
                </a:lnTo>
                <a:lnTo>
                  <a:pt x="88243" y="1100628"/>
                </a:lnTo>
                <a:lnTo>
                  <a:pt x="144525" y="1106423"/>
                </a:lnTo>
                <a:lnTo>
                  <a:pt x="1300226" y="1106423"/>
                </a:lnTo>
                <a:lnTo>
                  <a:pt x="1356508" y="1100628"/>
                </a:lnTo>
                <a:lnTo>
                  <a:pt x="1402445" y="1084821"/>
                </a:lnTo>
                <a:lnTo>
                  <a:pt x="1433403" y="1061375"/>
                </a:lnTo>
                <a:lnTo>
                  <a:pt x="1444752" y="1032662"/>
                </a:lnTo>
                <a:lnTo>
                  <a:pt x="1444752" y="73786"/>
                </a:lnTo>
                <a:lnTo>
                  <a:pt x="1433403" y="45059"/>
                </a:lnTo>
                <a:lnTo>
                  <a:pt x="1402445" y="21605"/>
                </a:lnTo>
                <a:lnTo>
                  <a:pt x="1356508" y="5796"/>
                </a:lnTo>
                <a:lnTo>
                  <a:pt x="1300226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513569" y="5153609"/>
            <a:ext cx="1042035" cy="97281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080" algn="ctr">
              <a:lnSpc>
                <a:spcPct val="124600"/>
              </a:lnSpc>
              <a:spcBef>
                <a:spcPts val="80"/>
              </a:spcBef>
            </a:pPr>
            <a:r>
              <a:rPr sz="1000" b="1" spc="50" dirty="0">
                <a:solidFill>
                  <a:srgbClr val="FBFAF9"/>
                </a:solidFill>
                <a:latin typeface="Century Gothic"/>
                <a:cs typeface="Century Gothic"/>
              </a:rPr>
              <a:t>Time </a:t>
            </a:r>
            <a:r>
              <a:rPr sz="1000" b="1" spc="20" dirty="0">
                <a:solidFill>
                  <a:srgbClr val="FBFAF9"/>
                </a:solidFill>
                <a:latin typeface="Century Gothic"/>
                <a:cs typeface="Century Gothic"/>
              </a:rPr>
              <a:t>Series  </a:t>
            </a:r>
            <a:r>
              <a:rPr sz="1000" b="1" spc="5" dirty="0">
                <a:solidFill>
                  <a:srgbClr val="FBFAF9"/>
                </a:solidFill>
                <a:latin typeface="Century Gothic"/>
                <a:cs typeface="Century Gothic"/>
              </a:rPr>
              <a:t>Spatial</a:t>
            </a:r>
            <a:r>
              <a:rPr sz="1000" b="1" spc="-110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FBFAF9"/>
                </a:solidFill>
                <a:latin typeface="Century Gothic"/>
                <a:cs typeface="Century Gothic"/>
              </a:rPr>
              <a:t>Analytics  </a:t>
            </a:r>
            <a:r>
              <a:rPr sz="1000" b="1" spc="-10" dirty="0">
                <a:solidFill>
                  <a:srgbClr val="FBFAF9"/>
                </a:solidFill>
                <a:latin typeface="Century Gothic"/>
                <a:cs typeface="Century Gothic"/>
              </a:rPr>
              <a:t>Anomalies  </a:t>
            </a:r>
            <a:r>
              <a:rPr sz="1000" b="1" spc="5" dirty="0">
                <a:solidFill>
                  <a:srgbClr val="FBFAF9"/>
                </a:solidFill>
                <a:latin typeface="Century Gothic"/>
                <a:cs typeface="Century Gothic"/>
              </a:rPr>
              <a:t>Classification  </a:t>
            </a:r>
            <a:r>
              <a:rPr sz="1000" b="1" dirty="0">
                <a:solidFill>
                  <a:srgbClr val="FBFAF9"/>
                </a:solidFill>
                <a:latin typeface="Century Gothic"/>
                <a:cs typeface="Century Gothic"/>
              </a:rPr>
              <a:t>Scoring</a:t>
            </a:r>
            <a:r>
              <a:rPr sz="1000" b="1" spc="-70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FBFAF9"/>
                </a:solidFill>
                <a:latin typeface="Century Gothic"/>
                <a:cs typeface="Century Gothic"/>
              </a:rPr>
              <a:t>Models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20385" y="2594324"/>
            <a:ext cx="641985" cy="3495675"/>
          </a:xfrm>
          <a:custGeom>
            <a:avLst/>
            <a:gdLst/>
            <a:ahLst/>
            <a:cxnLst/>
            <a:rect l="l" t="t" r="r" b="b"/>
            <a:pathLst>
              <a:path w="641985" h="3495675">
                <a:moveTo>
                  <a:pt x="326463" y="0"/>
                </a:moveTo>
                <a:lnTo>
                  <a:pt x="270423" y="68"/>
                </a:lnTo>
                <a:lnTo>
                  <a:pt x="214726" y="1245"/>
                </a:lnTo>
                <a:lnTo>
                  <a:pt x="160245" y="3607"/>
                </a:lnTo>
                <a:lnTo>
                  <a:pt x="107857" y="7231"/>
                </a:lnTo>
                <a:lnTo>
                  <a:pt x="58434" y="12195"/>
                </a:lnTo>
                <a:lnTo>
                  <a:pt x="12852" y="18573"/>
                </a:lnTo>
                <a:lnTo>
                  <a:pt x="9198" y="90795"/>
                </a:lnTo>
                <a:lnTo>
                  <a:pt x="8451" y="133111"/>
                </a:lnTo>
                <a:lnTo>
                  <a:pt x="8294" y="178926"/>
                </a:lnTo>
                <a:lnTo>
                  <a:pt x="8627" y="227760"/>
                </a:lnTo>
                <a:lnTo>
                  <a:pt x="9352" y="279135"/>
                </a:lnTo>
                <a:lnTo>
                  <a:pt x="10372" y="332573"/>
                </a:lnTo>
                <a:lnTo>
                  <a:pt x="14211" y="500476"/>
                </a:lnTo>
                <a:lnTo>
                  <a:pt x="16436" y="613949"/>
                </a:lnTo>
                <a:lnTo>
                  <a:pt x="17154" y="669712"/>
                </a:lnTo>
                <a:lnTo>
                  <a:pt x="17476" y="724187"/>
                </a:lnTo>
                <a:lnTo>
                  <a:pt x="17306" y="776896"/>
                </a:lnTo>
                <a:lnTo>
                  <a:pt x="16544" y="827359"/>
                </a:lnTo>
                <a:lnTo>
                  <a:pt x="15092" y="875100"/>
                </a:lnTo>
                <a:lnTo>
                  <a:pt x="9602" y="979360"/>
                </a:lnTo>
                <a:lnTo>
                  <a:pt x="7701" y="1031438"/>
                </a:lnTo>
                <a:lnTo>
                  <a:pt x="6923" y="1077743"/>
                </a:lnTo>
                <a:lnTo>
                  <a:pt x="7038" y="1120148"/>
                </a:lnTo>
                <a:lnTo>
                  <a:pt x="7821" y="1160522"/>
                </a:lnTo>
                <a:lnTo>
                  <a:pt x="11892" y="1288173"/>
                </a:lnTo>
                <a:lnTo>
                  <a:pt x="13066" y="1339137"/>
                </a:lnTo>
                <a:lnTo>
                  <a:pt x="13769" y="1397426"/>
                </a:lnTo>
                <a:lnTo>
                  <a:pt x="13774" y="1464910"/>
                </a:lnTo>
                <a:lnTo>
                  <a:pt x="12852" y="1543462"/>
                </a:lnTo>
                <a:lnTo>
                  <a:pt x="11406" y="1613331"/>
                </a:lnTo>
                <a:lnTo>
                  <a:pt x="9660" y="1678112"/>
                </a:lnTo>
                <a:lnTo>
                  <a:pt x="2282" y="1898032"/>
                </a:lnTo>
                <a:lnTo>
                  <a:pt x="993" y="1946132"/>
                </a:lnTo>
                <a:lnTo>
                  <a:pt x="189" y="1992647"/>
                </a:lnTo>
                <a:lnTo>
                  <a:pt x="0" y="2038162"/>
                </a:lnTo>
                <a:lnTo>
                  <a:pt x="556" y="2083260"/>
                </a:lnTo>
                <a:lnTo>
                  <a:pt x="1988" y="2128527"/>
                </a:lnTo>
                <a:lnTo>
                  <a:pt x="4428" y="2174545"/>
                </a:lnTo>
                <a:lnTo>
                  <a:pt x="8005" y="2221899"/>
                </a:lnTo>
                <a:lnTo>
                  <a:pt x="12852" y="2271172"/>
                </a:lnTo>
                <a:lnTo>
                  <a:pt x="18838" y="2327725"/>
                </a:lnTo>
                <a:lnTo>
                  <a:pt x="23876" y="2380253"/>
                </a:lnTo>
                <a:lnTo>
                  <a:pt x="27925" y="2429557"/>
                </a:lnTo>
                <a:lnTo>
                  <a:pt x="30942" y="2476437"/>
                </a:lnTo>
                <a:lnTo>
                  <a:pt x="32885" y="2521694"/>
                </a:lnTo>
                <a:lnTo>
                  <a:pt x="33712" y="2566130"/>
                </a:lnTo>
                <a:lnTo>
                  <a:pt x="33379" y="2610544"/>
                </a:lnTo>
                <a:lnTo>
                  <a:pt x="31846" y="2655738"/>
                </a:lnTo>
                <a:lnTo>
                  <a:pt x="29068" y="2702512"/>
                </a:lnTo>
                <a:lnTo>
                  <a:pt x="25005" y="2751667"/>
                </a:lnTo>
                <a:lnTo>
                  <a:pt x="19614" y="2804005"/>
                </a:lnTo>
                <a:lnTo>
                  <a:pt x="12852" y="2860325"/>
                </a:lnTo>
                <a:lnTo>
                  <a:pt x="7406" y="2913147"/>
                </a:lnTo>
                <a:lnTo>
                  <a:pt x="4539" y="2963687"/>
                </a:lnTo>
                <a:lnTo>
                  <a:pt x="3794" y="3012348"/>
                </a:lnTo>
                <a:lnTo>
                  <a:pt x="4717" y="3059533"/>
                </a:lnTo>
                <a:lnTo>
                  <a:pt x="6852" y="3105643"/>
                </a:lnTo>
                <a:lnTo>
                  <a:pt x="9742" y="3151082"/>
                </a:lnTo>
                <a:lnTo>
                  <a:pt x="15967" y="3241555"/>
                </a:lnTo>
                <a:lnTo>
                  <a:pt x="18390" y="3287393"/>
                </a:lnTo>
                <a:lnTo>
                  <a:pt x="19745" y="3334169"/>
                </a:lnTo>
                <a:lnTo>
                  <a:pt x="19578" y="3382286"/>
                </a:lnTo>
                <a:lnTo>
                  <a:pt x="17432" y="3432145"/>
                </a:lnTo>
                <a:lnTo>
                  <a:pt x="12852" y="3484149"/>
                </a:lnTo>
                <a:lnTo>
                  <a:pt x="52531" y="3487632"/>
                </a:lnTo>
                <a:lnTo>
                  <a:pt x="95968" y="3490446"/>
                </a:lnTo>
                <a:lnTo>
                  <a:pt x="142636" y="3492604"/>
                </a:lnTo>
                <a:lnTo>
                  <a:pt x="192007" y="3494115"/>
                </a:lnTo>
                <a:lnTo>
                  <a:pt x="243552" y="3494989"/>
                </a:lnTo>
                <a:lnTo>
                  <a:pt x="296745" y="3495236"/>
                </a:lnTo>
                <a:lnTo>
                  <a:pt x="351056" y="3494868"/>
                </a:lnTo>
                <a:lnTo>
                  <a:pt x="405959" y="3493894"/>
                </a:lnTo>
                <a:lnTo>
                  <a:pt x="460926" y="3492325"/>
                </a:lnTo>
                <a:lnTo>
                  <a:pt x="515428" y="3490171"/>
                </a:lnTo>
                <a:lnTo>
                  <a:pt x="568938" y="3487442"/>
                </a:lnTo>
                <a:lnTo>
                  <a:pt x="620928" y="3484149"/>
                </a:lnTo>
                <a:lnTo>
                  <a:pt x="616830" y="3443077"/>
                </a:lnTo>
                <a:lnTo>
                  <a:pt x="613443" y="3398420"/>
                </a:lnTo>
                <a:lnTo>
                  <a:pt x="610757" y="3350721"/>
                </a:lnTo>
                <a:lnTo>
                  <a:pt x="608767" y="3300522"/>
                </a:lnTo>
                <a:lnTo>
                  <a:pt x="607464" y="3248364"/>
                </a:lnTo>
                <a:lnTo>
                  <a:pt x="606842" y="3194790"/>
                </a:lnTo>
                <a:lnTo>
                  <a:pt x="606893" y="3140342"/>
                </a:lnTo>
                <a:lnTo>
                  <a:pt x="607609" y="3085562"/>
                </a:lnTo>
                <a:lnTo>
                  <a:pt x="608985" y="3030992"/>
                </a:lnTo>
                <a:lnTo>
                  <a:pt x="611012" y="2977174"/>
                </a:lnTo>
                <a:lnTo>
                  <a:pt x="613683" y="2924651"/>
                </a:lnTo>
                <a:lnTo>
                  <a:pt x="616991" y="2873963"/>
                </a:lnTo>
                <a:lnTo>
                  <a:pt x="620928" y="2825654"/>
                </a:lnTo>
                <a:lnTo>
                  <a:pt x="628122" y="2743810"/>
                </a:lnTo>
                <a:lnTo>
                  <a:pt x="631450" y="2702122"/>
                </a:lnTo>
                <a:lnTo>
                  <a:pt x="634473" y="2659586"/>
                </a:lnTo>
                <a:lnTo>
                  <a:pt x="637099" y="2615949"/>
                </a:lnTo>
                <a:lnTo>
                  <a:pt x="639234" y="2570957"/>
                </a:lnTo>
                <a:lnTo>
                  <a:pt x="640785" y="2524358"/>
                </a:lnTo>
                <a:lnTo>
                  <a:pt x="641657" y="2475896"/>
                </a:lnTo>
                <a:lnTo>
                  <a:pt x="641758" y="2425321"/>
                </a:lnTo>
                <a:lnTo>
                  <a:pt x="640994" y="2372377"/>
                </a:lnTo>
                <a:lnTo>
                  <a:pt x="639272" y="2316812"/>
                </a:lnTo>
                <a:lnTo>
                  <a:pt x="636497" y="2258373"/>
                </a:lnTo>
                <a:lnTo>
                  <a:pt x="632577" y="2196805"/>
                </a:lnTo>
                <a:lnTo>
                  <a:pt x="627419" y="2131857"/>
                </a:lnTo>
                <a:lnTo>
                  <a:pt x="620928" y="2063273"/>
                </a:lnTo>
                <a:lnTo>
                  <a:pt x="614907" y="1996290"/>
                </a:lnTo>
                <a:lnTo>
                  <a:pt x="611022" y="1935729"/>
                </a:lnTo>
                <a:lnTo>
                  <a:pt x="608980" y="1880715"/>
                </a:lnTo>
                <a:lnTo>
                  <a:pt x="608485" y="1830377"/>
                </a:lnTo>
                <a:lnTo>
                  <a:pt x="609244" y="1783840"/>
                </a:lnTo>
                <a:lnTo>
                  <a:pt x="610961" y="1740232"/>
                </a:lnTo>
                <a:lnTo>
                  <a:pt x="613342" y="1698679"/>
                </a:lnTo>
                <a:lnTo>
                  <a:pt x="618916" y="1618244"/>
                </a:lnTo>
                <a:lnTo>
                  <a:pt x="621521" y="1577616"/>
                </a:lnTo>
                <a:lnTo>
                  <a:pt x="623610" y="1535550"/>
                </a:lnTo>
                <a:lnTo>
                  <a:pt x="624890" y="1491172"/>
                </a:lnTo>
                <a:lnTo>
                  <a:pt x="625067" y="1443609"/>
                </a:lnTo>
                <a:lnTo>
                  <a:pt x="623844" y="1391988"/>
                </a:lnTo>
                <a:lnTo>
                  <a:pt x="620928" y="1335436"/>
                </a:lnTo>
                <a:lnTo>
                  <a:pt x="617208" y="1272623"/>
                </a:lnTo>
                <a:lnTo>
                  <a:pt x="614283" y="1211311"/>
                </a:lnTo>
                <a:lnTo>
                  <a:pt x="612098" y="1151637"/>
                </a:lnTo>
                <a:lnTo>
                  <a:pt x="610598" y="1093738"/>
                </a:lnTo>
                <a:lnTo>
                  <a:pt x="609725" y="1037749"/>
                </a:lnTo>
                <a:lnTo>
                  <a:pt x="609425" y="983809"/>
                </a:lnTo>
                <a:lnTo>
                  <a:pt x="609641" y="932052"/>
                </a:lnTo>
                <a:lnTo>
                  <a:pt x="610318" y="882617"/>
                </a:lnTo>
                <a:lnTo>
                  <a:pt x="611400" y="835640"/>
                </a:lnTo>
                <a:lnTo>
                  <a:pt x="612830" y="791256"/>
                </a:lnTo>
                <a:lnTo>
                  <a:pt x="614554" y="749603"/>
                </a:lnTo>
                <a:lnTo>
                  <a:pt x="616516" y="710818"/>
                </a:lnTo>
                <a:lnTo>
                  <a:pt x="620928" y="642397"/>
                </a:lnTo>
                <a:lnTo>
                  <a:pt x="622677" y="603667"/>
                </a:lnTo>
                <a:lnTo>
                  <a:pt x="622789" y="560311"/>
                </a:lnTo>
                <a:lnTo>
                  <a:pt x="621660" y="512992"/>
                </a:lnTo>
                <a:lnTo>
                  <a:pt x="619686" y="462377"/>
                </a:lnTo>
                <a:lnTo>
                  <a:pt x="614784" y="353917"/>
                </a:lnTo>
                <a:lnTo>
                  <a:pt x="612648" y="297401"/>
                </a:lnTo>
                <a:lnTo>
                  <a:pt x="611248" y="240249"/>
                </a:lnTo>
                <a:lnTo>
                  <a:pt x="610980" y="183126"/>
                </a:lnTo>
                <a:lnTo>
                  <a:pt x="612241" y="126695"/>
                </a:lnTo>
                <a:lnTo>
                  <a:pt x="615425" y="71623"/>
                </a:lnTo>
                <a:lnTo>
                  <a:pt x="620928" y="18573"/>
                </a:lnTo>
                <a:lnTo>
                  <a:pt x="581196" y="13601"/>
                </a:lnTo>
                <a:lnTo>
                  <a:pt x="536559" y="9278"/>
                </a:lnTo>
                <a:lnTo>
                  <a:pt x="487894" y="5679"/>
                </a:lnTo>
                <a:lnTo>
                  <a:pt x="436072" y="2882"/>
                </a:lnTo>
                <a:lnTo>
                  <a:pt x="381971" y="963"/>
                </a:lnTo>
                <a:lnTo>
                  <a:pt x="326463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17303" y="2608241"/>
            <a:ext cx="641985" cy="3471545"/>
          </a:xfrm>
          <a:custGeom>
            <a:avLst/>
            <a:gdLst/>
            <a:ahLst/>
            <a:cxnLst/>
            <a:rect l="l" t="t" r="r" b="b"/>
            <a:pathLst>
              <a:path w="641985" h="3471545">
                <a:moveTo>
                  <a:pt x="15934" y="4656"/>
                </a:moveTo>
                <a:lnTo>
                  <a:pt x="68528" y="4736"/>
                </a:lnTo>
                <a:lnTo>
                  <a:pt x="119291" y="4365"/>
                </a:lnTo>
                <a:lnTo>
                  <a:pt x="168667" y="3674"/>
                </a:lnTo>
                <a:lnTo>
                  <a:pt x="217102" y="2794"/>
                </a:lnTo>
                <a:lnTo>
                  <a:pt x="265039" y="1855"/>
                </a:lnTo>
                <a:lnTo>
                  <a:pt x="312923" y="989"/>
                </a:lnTo>
                <a:lnTo>
                  <a:pt x="361199" y="327"/>
                </a:lnTo>
                <a:lnTo>
                  <a:pt x="410311" y="0"/>
                </a:lnTo>
                <a:lnTo>
                  <a:pt x="460704" y="138"/>
                </a:lnTo>
                <a:lnTo>
                  <a:pt x="512821" y="873"/>
                </a:lnTo>
                <a:lnTo>
                  <a:pt x="567109" y="2335"/>
                </a:lnTo>
                <a:lnTo>
                  <a:pt x="624010" y="4656"/>
                </a:lnTo>
                <a:lnTo>
                  <a:pt x="629306" y="44812"/>
                </a:lnTo>
                <a:lnTo>
                  <a:pt x="633659" y="90252"/>
                </a:lnTo>
                <a:lnTo>
                  <a:pt x="637084" y="140013"/>
                </a:lnTo>
                <a:lnTo>
                  <a:pt x="639599" y="193132"/>
                </a:lnTo>
                <a:lnTo>
                  <a:pt x="641220" y="248642"/>
                </a:lnTo>
                <a:lnTo>
                  <a:pt x="641964" y="305581"/>
                </a:lnTo>
                <a:lnTo>
                  <a:pt x="641847" y="362984"/>
                </a:lnTo>
                <a:lnTo>
                  <a:pt x="640887" y="419887"/>
                </a:lnTo>
                <a:lnTo>
                  <a:pt x="639099" y="475325"/>
                </a:lnTo>
                <a:lnTo>
                  <a:pt x="636501" y="528335"/>
                </a:lnTo>
                <a:lnTo>
                  <a:pt x="633109" y="577952"/>
                </a:lnTo>
                <a:lnTo>
                  <a:pt x="628940" y="623212"/>
                </a:lnTo>
                <a:lnTo>
                  <a:pt x="624010" y="663151"/>
                </a:lnTo>
                <a:lnTo>
                  <a:pt x="620246" y="699291"/>
                </a:lnTo>
                <a:lnTo>
                  <a:pt x="618558" y="738850"/>
                </a:lnTo>
                <a:lnTo>
                  <a:pt x="618571" y="781487"/>
                </a:lnTo>
                <a:lnTo>
                  <a:pt x="619911" y="826861"/>
                </a:lnTo>
                <a:lnTo>
                  <a:pt x="622204" y="874632"/>
                </a:lnTo>
                <a:lnTo>
                  <a:pt x="625076" y="924458"/>
                </a:lnTo>
                <a:lnTo>
                  <a:pt x="628153" y="976000"/>
                </a:lnTo>
                <a:lnTo>
                  <a:pt x="631061" y="1028916"/>
                </a:lnTo>
                <a:lnTo>
                  <a:pt x="633426" y="1082865"/>
                </a:lnTo>
                <a:lnTo>
                  <a:pt x="634873" y="1137507"/>
                </a:lnTo>
                <a:lnTo>
                  <a:pt x="635030" y="1192502"/>
                </a:lnTo>
                <a:lnTo>
                  <a:pt x="633521" y="1247507"/>
                </a:lnTo>
                <a:lnTo>
                  <a:pt x="629972" y="1302184"/>
                </a:lnTo>
                <a:lnTo>
                  <a:pt x="624010" y="1356190"/>
                </a:lnTo>
                <a:lnTo>
                  <a:pt x="618373" y="1404526"/>
                </a:lnTo>
                <a:lnTo>
                  <a:pt x="614870" y="1449958"/>
                </a:lnTo>
                <a:lnTo>
                  <a:pt x="613196" y="1493162"/>
                </a:lnTo>
                <a:lnTo>
                  <a:pt x="613043" y="1534816"/>
                </a:lnTo>
                <a:lnTo>
                  <a:pt x="614104" y="1575594"/>
                </a:lnTo>
                <a:lnTo>
                  <a:pt x="616073" y="1616174"/>
                </a:lnTo>
                <a:lnTo>
                  <a:pt x="618643" y="1657232"/>
                </a:lnTo>
                <a:lnTo>
                  <a:pt x="621507" y="1699443"/>
                </a:lnTo>
                <a:lnTo>
                  <a:pt x="624357" y="1743484"/>
                </a:lnTo>
                <a:lnTo>
                  <a:pt x="626889" y="1790032"/>
                </a:lnTo>
                <a:lnTo>
                  <a:pt x="628793" y="1839761"/>
                </a:lnTo>
                <a:lnTo>
                  <a:pt x="629765" y="1893349"/>
                </a:lnTo>
                <a:lnTo>
                  <a:pt x="629496" y="1951472"/>
                </a:lnTo>
                <a:lnTo>
                  <a:pt x="627680" y="2014806"/>
                </a:lnTo>
                <a:lnTo>
                  <a:pt x="624010" y="2084027"/>
                </a:lnTo>
                <a:lnTo>
                  <a:pt x="619136" y="2162686"/>
                </a:lnTo>
                <a:lnTo>
                  <a:pt x="615315" y="2232437"/>
                </a:lnTo>
                <a:lnTo>
                  <a:pt x="612481" y="2294436"/>
                </a:lnTo>
                <a:lnTo>
                  <a:pt x="610569" y="2349842"/>
                </a:lnTo>
                <a:lnTo>
                  <a:pt x="609512" y="2399808"/>
                </a:lnTo>
                <a:lnTo>
                  <a:pt x="609246" y="2445493"/>
                </a:lnTo>
                <a:lnTo>
                  <a:pt x="609705" y="2488052"/>
                </a:lnTo>
                <a:lnTo>
                  <a:pt x="610823" y="2528642"/>
                </a:lnTo>
                <a:lnTo>
                  <a:pt x="612535" y="2568418"/>
                </a:lnTo>
                <a:lnTo>
                  <a:pt x="614775" y="2608538"/>
                </a:lnTo>
                <a:lnTo>
                  <a:pt x="617478" y="2650158"/>
                </a:lnTo>
                <a:lnTo>
                  <a:pt x="620578" y="2694434"/>
                </a:lnTo>
                <a:lnTo>
                  <a:pt x="624010" y="2742522"/>
                </a:lnTo>
                <a:lnTo>
                  <a:pt x="626445" y="2788955"/>
                </a:lnTo>
                <a:lnTo>
                  <a:pt x="627309" y="2834960"/>
                </a:lnTo>
                <a:lnTo>
                  <a:pt x="626901" y="2880857"/>
                </a:lnTo>
                <a:lnTo>
                  <a:pt x="625521" y="2926966"/>
                </a:lnTo>
                <a:lnTo>
                  <a:pt x="623466" y="2973608"/>
                </a:lnTo>
                <a:lnTo>
                  <a:pt x="621037" y="3021104"/>
                </a:lnTo>
                <a:lnTo>
                  <a:pt x="618533" y="3069773"/>
                </a:lnTo>
                <a:lnTo>
                  <a:pt x="616252" y="3119936"/>
                </a:lnTo>
                <a:lnTo>
                  <a:pt x="614494" y="3171913"/>
                </a:lnTo>
                <a:lnTo>
                  <a:pt x="613557" y="3226026"/>
                </a:lnTo>
                <a:lnTo>
                  <a:pt x="613742" y="3282593"/>
                </a:lnTo>
                <a:lnTo>
                  <a:pt x="615346" y="3341937"/>
                </a:lnTo>
                <a:lnTo>
                  <a:pt x="618669" y="3404376"/>
                </a:lnTo>
                <a:lnTo>
                  <a:pt x="624010" y="3470232"/>
                </a:lnTo>
                <a:lnTo>
                  <a:pt x="570977" y="3471418"/>
                </a:lnTo>
                <a:lnTo>
                  <a:pt x="516781" y="3471193"/>
                </a:lnTo>
                <a:lnTo>
                  <a:pt x="461900" y="3469918"/>
                </a:lnTo>
                <a:lnTo>
                  <a:pt x="406812" y="3467949"/>
                </a:lnTo>
                <a:lnTo>
                  <a:pt x="351993" y="3465645"/>
                </a:lnTo>
                <a:lnTo>
                  <a:pt x="297922" y="3463365"/>
                </a:lnTo>
                <a:lnTo>
                  <a:pt x="245075" y="3461466"/>
                </a:lnTo>
                <a:lnTo>
                  <a:pt x="193932" y="3460306"/>
                </a:lnTo>
                <a:lnTo>
                  <a:pt x="144968" y="3460245"/>
                </a:lnTo>
                <a:lnTo>
                  <a:pt x="98662" y="3461640"/>
                </a:lnTo>
                <a:lnTo>
                  <a:pt x="55492" y="3464850"/>
                </a:lnTo>
                <a:lnTo>
                  <a:pt x="15934" y="3470232"/>
                </a:lnTo>
                <a:lnTo>
                  <a:pt x="19104" y="3407078"/>
                </a:lnTo>
                <a:lnTo>
                  <a:pt x="21810" y="3349099"/>
                </a:lnTo>
                <a:lnTo>
                  <a:pt x="24054" y="3295508"/>
                </a:lnTo>
                <a:lnTo>
                  <a:pt x="25838" y="3245516"/>
                </a:lnTo>
                <a:lnTo>
                  <a:pt x="27166" y="3198336"/>
                </a:lnTo>
                <a:lnTo>
                  <a:pt x="28041" y="3153180"/>
                </a:lnTo>
                <a:lnTo>
                  <a:pt x="28464" y="3109260"/>
                </a:lnTo>
                <a:lnTo>
                  <a:pt x="28438" y="3065788"/>
                </a:lnTo>
                <a:lnTo>
                  <a:pt x="27967" y="3021977"/>
                </a:lnTo>
                <a:lnTo>
                  <a:pt x="27054" y="2977038"/>
                </a:lnTo>
                <a:lnTo>
                  <a:pt x="25699" y="2930183"/>
                </a:lnTo>
                <a:lnTo>
                  <a:pt x="23908" y="2880625"/>
                </a:lnTo>
                <a:lnTo>
                  <a:pt x="21681" y="2827575"/>
                </a:lnTo>
                <a:lnTo>
                  <a:pt x="19022" y="2770247"/>
                </a:lnTo>
                <a:lnTo>
                  <a:pt x="15934" y="2707851"/>
                </a:lnTo>
                <a:lnTo>
                  <a:pt x="12348" y="2637425"/>
                </a:lnTo>
                <a:lnTo>
                  <a:pt x="9234" y="2575641"/>
                </a:lnTo>
                <a:lnTo>
                  <a:pt x="6627" y="2521041"/>
                </a:lnTo>
                <a:lnTo>
                  <a:pt x="4559" y="2472166"/>
                </a:lnTo>
                <a:lnTo>
                  <a:pt x="3066" y="2427558"/>
                </a:lnTo>
                <a:lnTo>
                  <a:pt x="2183" y="2385760"/>
                </a:lnTo>
                <a:lnTo>
                  <a:pt x="1942" y="2345314"/>
                </a:lnTo>
                <a:lnTo>
                  <a:pt x="2380" y="2304760"/>
                </a:lnTo>
                <a:lnTo>
                  <a:pt x="3529" y="2262641"/>
                </a:lnTo>
                <a:lnTo>
                  <a:pt x="5425" y="2217500"/>
                </a:lnTo>
                <a:lnTo>
                  <a:pt x="8101" y="2167877"/>
                </a:lnTo>
                <a:lnTo>
                  <a:pt x="11593" y="2112315"/>
                </a:lnTo>
                <a:lnTo>
                  <a:pt x="15934" y="2049356"/>
                </a:lnTo>
                <a:lnTo>
                  <a:pt x="20016" y="1993529"/>
                </a:lnTo>
                <a:lnTo>
                  <a:pt x="23920" y="1941894"/>
                </a:lnTo>
                <a:lnTo>
                  <a:pt x="27553" y="1893649"/>
                </a:lnTo>
                <a:lnTo>
                  <a:pt x="30820" y="1847992"/>
                </a:lnTo>
                <a:lnTo>
                  <a:pt x="33629" y="1804119"/>
                </a:lnTo>
                <a:lnTo>
                  <a:pt x="35886" y="1761229"/>
                </a:lnTo>
                <a:lnTo>
                  <a:pt x="37498" y="1718518"/>
                </a:lnTo>
                <a:lnTo>
                  <a:pt x="38370" y="1675184"/>
                </a:lnTo>
                <a:lnTo>
                  <a:pt x="38410" y="1630424"/>
                </a:lnTo>
                <a:lnTo>
                  <a:pt x="37524" y="1583436"/>
                </a:lnTo>
                <a:lnTo>
                  <a:pt x="35619" y="1533416"/>
                </a:lnTo>
                <a:lnTo>
                  <a:pt x="32600" y="1479563"/>
                </a:lnTo>
                <a:lnTo>
                  <a:pt x="28376" y="1421074"/>
                </a:lnTo>
                <a:lnTo>
                  <a:pt x="22852" y="1357145"/>
                </a:lnTo>
                <a:lnTo>
                  <a:pt x="15934" y="1286975"/>
                </a:lnTo>
                <a:lnTo>
                  <a:pt x="11729" y="1242778"/>
                </a:lnTo>
                <a:lnTo>
                  <a:pt x="8256" y="1198418"/>
                </a:lnTo>
                <a:lnTo>
                  <a:pt x="5465" y="1153841"/>
                </a:lnTo>
                <a:lnTo>
                  <a:pt x="3306" y="1108989"/>
                </a:lnTo>
                <a:lnTo>
                  <a:pt x="1730" y="1063808"/>
                </a:lnTo>
                <a:lnTo>
                  <a:pt x="687" y="1018240"/>
                </a:lnTo>
                <a:lnTo>
                  <a:pt x="127" y="972231"/>
                </a:lnTo>
                <a:lnTo>
                  <a:pt x="0" y="925723"/>
                </a:lnTo>
                <a:lnTo>
                  <a:pt x="256" y="878662"/>
                </a:lnTo>
                <a:lnTo>
                  <a:pt x="846" y="830990"/>
                </a:lnTo>
                <a:lnTo>
                  <a:pt x="1721" y="782653"/>
                </a:lnTo>
                <a:lnTo>
                  <a:pt x="2830" y="733594"/>
                </a:lnTo>
                <a:lnTo>
                  <a:pt x="4123" y="683757"/>
                </a:lnTo>
                <a:lnTo>
                  <a:pt x="5551" y="633086"/>
                </a:lnTo>
                <a:lnTo>
                  <a:pt x="7064" y="581525"/>
                </a:lnTo>
                <a:lnTo>
                  <a:pt x="8613" y="529018"/>
                </a:lnTo>
                <a:lnTo>
                  <a:pt x="10147" y="475509"/>
                </a:lnTo>
                <a:lnTo>
                  <a:pt x="11617" y="420943"/>
                </a:lnTo>
                <a:lnTo>
                  <a:pt x="12973" y="365263"/>
                </a:lnTo>
                <a:lnTo>
                  <a:pt x="14166" y="308413"/>
                </a:lnTo>
                <a:lnTo>
                  <a:pt x="15145" y="250337"/>
                </a:lnTo>
                <a:lnTo>
                  <a:pt x="15862" y="190979"/>
                </a:lnTo>
                <a:lnTo>
                  <a:pt x="16265" y="130284"/>
                </a:lnTo>
                <a:lnTo>
                  <a:pt x="16306" y="68195"/>
                </a:lnTo>
                <a:lnTo>
                  <a:pt x="15934" y="4656"/>
                </a:lnTo>
                <a:close/>
              </a:path>
            </a:pathLst>
          </a:custGeom>
          <a:ln w="3175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84393" y="2667476"/>
            <a:ext cx="641985" cy="3495675"/>
          </a:xfrm>
          <a:custGeom>
            <a:avLst/>
            <a:gdLst/>
            <a:ahLst/>
            <a:cxnLst/>
            <a:rect l="l" t="t" r="r" b="b"/>
            <a:pathLst>
              <a:path w="641985" h="3495675">
                <a:moveTo>
                  <a:pt x="326463" y="0"/>
                </a:moveTo>
                <a:lnTo>
                  <a:pt x="270423" y="68"/>
                </a:lnTo>
                <a:lnTo>
                  <a:pt x="214726" y="1245"/>
                </a:lnTo>
                <a:lnTo>
                  <a:pt x="160245" y="3607"/>
                </a:lnTo>
                <a:lnTo>
                  <a:pt x="107857" y="7231"/>
                </a:lnTo>
                <a:lnTo>
                  <a:pt x="58434" y="12195"/>
                </a:lnTo>
                <a:lnTo>
                  <a:pt x="12852" y="18573"/>
                </a:lnTo>
                <a:lnTo>
                  <a:pt x="9198" y="90795"/>
                </a:lnTo>
                <a:lnTo>
                  <a:pt x="8451" y="133111"/>
                </a:lnTo>
                <a:lnTo>
                  <a:pt x="8294" y="178926"/>
                </a:lnTo>
                <a:lnTo>
                  <a:pt x="8627" y="227760"/>
                </a:lnTo>
                <a:lnTo>
                  <a:pt x="9352" y="279135"/>
                </a:lnTo>
                <a:lnTo>
                  <a:pt x="10372" y="332573"/>
                </a:lnTo>
                <a:lnTo>
                  <a:pt x="14211" y="500476"/>
                </a:lnTo>
                <a:lnTo>
                  <a:pt x="16436" y="613949"/>
                </a:lnTo>
                <a:lnTo>
                  <a:pt x="17154" y="669712"/>
                </a:lnTo>
                <a:lnTo>
                  <a:pt x="17476" y="724187"/>
                </a:lnTo>
                <a:lnTo>
                  <a:pt x="17306" y="776896"/>
                </a:lnTo>
                <a:lnTo>
                  <a:pt x="16544" y="827359"/>
                </a:lnTo>
                <a:lnTo>
                  <a:pt x="15092" y="875100"/>
                </a:lnTo>
                <a:lnTo>
                  <a:pt x="9602" y="979360"/>
                </a:lnTo>
                <a:lnTo>
                  <a:pt x="7701" y="1031438"/>
                </a:lnTo>
                <a:lnTo>
                  <a:pt x="6923" y="1077743"/>
                </a:lnTo>
                <a:lnTo>
                  <a:pt x="7038" y="1120148"/>
                </a:lnTo>
                <a:lnTo>
                  <a:pt x="7821" y="1160522"/>
                </a:lnTo>
                <a:lnTo>
                  <a:pt x="11892" y="1288173"/>
                </a:lnTo>
                <a:lnTo>
                  <a:pt x="13066" y="1339137"/>
                </a:lnTo>
                <a:lnTo>
                  <a:pt x="13769" y="1397426"/>
                </a:lnTo>
                <a:lnTo>
                  <a:pt x="13774" y="1464910"/>
                </a:lnTo>
                <a:lnTo>
                  <a:pt x="12852" y="1543462"/>
                </a:lnTo>
                <a:lnTo>
                  <a:pt x="11406" y="1613331"/>
                </a:lnTo>
                <a:lnTo>
                  <a:pt x="9660" y="1678112"/>
                </a:lnTo>
                <a:lnTo>
                  <a:pt x="2282" y="1898032"/>
                </a:lnTo>
                <a:lnTo>
                  <a:pt x="993" y="1946132"/>
                </a:lnTo>
                <a:lnTo>
                  <a:pt x="189" y="1992647"/>
                </a:lnTo>
                <a:lnTo>
                  <a:pt x="0" y="2038162"/>
                </a:lnTo>
                <a:lnTo>
                  <a:pt x="556" y="2083260"/>
                </a:lnTo>
                <a:lnTo>
                  <a:pt x="1988" y="2128527"/>
                </a:lnTo>
                <a:lnTo>
                  <a:pt x="4428" y="2174545"/>
                </a:lnTo>
                <a:lnTo>
                  <a:pt x="8005" y="2221899"/>
                </a:lnTo>
                <a:lnTo>
                  <a:pt x="12852" y="2271172"/>
                </a:lnTo>
                <a:lnTo>
                  <a:pt x="18838" y="2327725"/>
                </a:lnTo>
                <a:lnTo>
                  <a:pt x="23876" y="2380253"/>
                </a:lnTo>
                <a:lnTo>
                  <a:pt x="27925" y="2429557"/>
                </a:lnTo>
                <a:lnTo>
                  <a:pt x="30942" y="2476437"/>
                </a:lnTo>
                <a:lnTo>
                  <a:pt x="32885" y="2521694"/>
                </a:lnTo>
                <a:lnTo>
                  <a:pt x="33712" y="2566130"/>
                </a:lnTo>
                <a:lnTo>
                  <a:pt x="33379" y="2610544"/>
                </a:lnTo>
                <a:lnTo>
                  <a:pt x="31846" y="2655738"/>
                </a:lnTo>
                <a:lnTo>
                  <a:pt x="29068" y="2702512"/>
                </a:lnTo>
                <a:lnTo>
                  <a:pt x="25005" y="2751667"/>
                </a:lnTo>
                <a:lnTo>
                  <a:pt x="19614" y="2804005"/>
                </a:lnTo>
                <a:lnTo>
                  <a:pt x="12852" y="2860325"/>
                </a:lnTo>
                <a:lnTo>
                  <a:pt x="7406" y="2913147"/>
                </a:lnTo>
                <a:lnTo>
                  <a:pt x="4539" y="2963687"/>
                </a:lnTo>
                <a:lnTo>
                  <a:pt x="3794" y="3012348"/>
                </a:lnTo>
                <a:lnTo>
                  <a:pt x="4717" y="3059533"/>
                </a:lnTo>
                <a:lnTo>
                  <a:pt x="6852" y="3105643"/>
                </a:lnTo>
                <a:lnTo>
                  <a:pt x="9742" y="3151082"/>
                </a:lnTo>
                <a:lnTo>
                  <a:pt x="15967" y="3241555"/>
                </a:lnTo>
                <a:lnTo>
                  <a:pt x="18390" y="3287393"/>
                </a:lnTo>
                <a:lnTo>
                  <a:pt x="19745" y="3334169"/>
                </a:lnTo>
                <a:lnTo>
                  <a:pt x="19578" y="3382286"/>
                </a:lnTo>
                <a:lnTo>
                  <a:pt x="17432" y="3432145"/>
                </a:lnTo>
                <a:lnTo>
                  <a:pt x="12852" y="3484149"/>
                </a:lnTo>
                <a:lnTo>
                  <a:pt x="52531" y="3487632"/>
                </a:lnTo>
                <a:lnTo>
                  <a:pt x="95968" y="3490446"/>
                </a:lnTo>
                <a:lnTo>
                  <a:pt x="142636" y="3492604"/>
                </a:lnTo>
                <a:lnTo>
                  <a:pt x="192007" y="3494115"/>
                </a:lnTo>
                <a:lnTo>
                  <a:pt x="243552" y="3494989"/>
                </a:lnTo>
                <a:lnTo>
                  <a:pt x="296745" y="3495236"/>
                </a:lnTo>
                <a:lnTo>
                  <a:pt x="351056" y="3494868"/>
                </a:lnTo>
                <a:lnTo>
                  <a:pt x="405959" y="3493894"/>
                </a:lnTo>
                <a:lnTo>
                  <a:pt x="460926" y="3492325"/>
                </a:lnTo>
                <a:lnTo>
                  <a:pt x="515428" y="3490171"/>
                </a:lnTo>
                <a:lnTo>
                  <a:pt x="568938" y="3487442"/>
                </a:lnTo>
                <a:lnTo>
                  <a:pt x="620928" y="3484149"/>
                </a:lnTo>
                <a:lnTo>
                  <a:pt x="616830" y="3443077"/>
                </a:lnTo>
                <a:lnTo>
                  <a:pt x="613443" y="3398420"/>
                </a:lnTo>
                <a:lnTo>
                  <a:pt x="610757" y="3350721"/>
                </a:lnTo>
                <a:lnTo>
                  <a:pt x="608767" y="3300522"/>
                </a:lnTo>
                <a:lnTo>
                  <a:pt x="607464" y="3248364"/>
                </a:lnTo>
                <a:lnTo>
                  <a:pt x="606842" y="3194790"/>
                </a:lnTo>
                <a:lnTo>
                  <a:pt x="606893" y="3140342"/>
                </a:lnTo>
                <a:lnTo>
                  <a:pt x="607609" y="3085562"/>
                </a:lnTo>
                <a:lnTo>
                  <a:pt x="608985" y="3030992"/>
                </a:lnTo>
                <a:lnTo>
                  <a:pt x="611012" y="2977174"/>
                </a:lnTo>
                <a:lnTo>
                  <a:pt x="613683" y="2924651"/>
                </a:lnTo>
                <a:lnTo>
                  <a:pt x="616991" y="2873963"/>
                </a:lnTo>
                <a:lnTo>
                  <a:pt x="620928" y="2825654"/>
                </a:lnTo>
                <a:lnTo>
                  <a:pt x="628122" y="2743810"/>
                </a:lnTo>
                <a:lnTo>
                  <a:pt x="631450" y="2702122"/>
                </a:lnTo>
                <a:lnTo>
                  <a:pt x="634473" y="2659586"/>
                </a:lnTo>
                <a:lnTo>
                  <a:pt x="637099" y="2615949"/>
                </a:lnTo>
                <a:lnTo>
                  <a:pt x="639234" y="2570957"/>
                </a:lnTo>
                <a:lnTo>
                  <a:pt x="640785" y="2524358"/>
                </a:lnTo>
                <a:lnTo>
                  <a:pt x="641657" y="2475896"/>
                </a:lnTo>
                <a:lnTo>
                  <a:pt x="641758" y="2425321"/>
                </a:lnTo>
                <a:lnTo>
                  <a:pt x="640994" y="2372377"/>
                </a:lnTo>
                <a:lnTo>
                  <a:pt x="639272" y="2316812"/>
                </a:lnTo>
                <a:lnTo>
                  <a:pt x="636497" y="2258373"/>
                </a:lnTo>
                <a:lnTo>
                  <a:pt x="632577" y="2196805"/>
                </a:lnTo>
                <a:lnTo>
                  <a:pt x="627419" y="2131857"/>
                </a:lnTo>
                <a:lnTo>
                  <a:pt x="620928" y="2063273"/>
                </a:lnTo>
                <a:lnTo>
                  <a:pt x="614907" y="1996290"/>
                </a:lnTo>
                <a:lnTo>
                  <a:pt x="611022" y="1935729"/>
                </a:lnTo>
                <a:lnTo>
                  <a:pt x="608980" y="1880715"/>
                </a:lnTo>
                <a:lnTo>
                  <a:pt x="608485" y="1830377"/>
                </a:lnTo>
                <a:lnTo>
                  <a:pt x="609244" y="1783840"/>
                </a:lnTo>
                <a:lnTo>
                  <a:pt x="610961" y="1740232"/>
                </a:lnTo>
                <a:lnTo>
                  <a:pt x="613342" y="1698679"/>
                </a:lnTo>
                <a:lnTo>
                  <a:pt x="618916" y="1618244"/>
                </a:lnTo>
                <a:lnTo>
                  <a:pt x="621521" y="1577616"/>
                </a:lnTo>
                <a:lnTo>
                  <a:pt x="623610" y="1535550"/>
                </a:lnTo>
                <a:lnTo>
                  <a:pt x="624890" y="1491172"/>
                </a:lnTo>
                <a:lnTo>
                  <a:pt x="625067" y="1443609"/>
                </a:lnTo>
                <a:lnTo>
                  <a:pt x="623844" y="1391988"/>
                </a:lnTo>
                <a:lnTo>
                  <a:pt x="620928" y="1335436"/>
                </a:lnTo>
                <a:lnTo>
                  <a:pt x="617208" y="1272623"/>
                </a:lnTo>
                <a:lnTo>
                  <a:pt x="614283" y="1211311"/>
                </a:lnTo>
                <a:lnTo>
                  <a:pt x="612098" y="1151637"/>
                </a:lnTo>
                <a:lnTo>
                  <a:pt x="610598" y="1093738"/>
                </a:lnTo>
                <a:lnTo>
                  <a:pt x="609725" y="1037749"/>
                </a:lnTo>
                <a:lnTo>
                  <a:pt x="609425" y="983809"/>
                </a:lnTo>
                <a:lnTo>
                  <a:pt x="609641" y="932052"/>
                </a:lnTo>
                <a:lnTo>
                  <a:pt x="610318" y="882617"/>
                </a:lnTo>
                <a:lnTo>
                  <a:pt x="611400" y="835640"/>
                </a:lnTo>
                <a:lnTo>
                  <a:pt x="612830" y="791256"/>
                </a:lnTo>
                <a:lnTo>
                  <a:pt x="614554" y="749603"/>
                </a:lnTo>
                <a:lnTo>
                  <a:pt x="616516" y="710818"/>
                </a:lnTo>
                <a:lnTo>
                  <a:pt x="620928" y="642397"/>
                </a:lnTo>
                <a:lnTo>
                  <a:pt x="622677" y="603667"/>
                </a:lnTo>
                <a:lnTo>
                  <a:pt x="622789" y="560311"/>
                </a:lnTo>
                <a:lnTo>
                  <a:pt x="621660" y="512992"/>
                </a:lnTo>
                <a:lnTo>
                  <a:pt x="619686" y="462377"/>
                </a:lnTo>
                <a:lnTo>
                  <a:pt x="614784" y="353917"/>
                </a:lnTo>
                <a:lnTo>
                  <a:pt x="612648" y="297401"/>
                </a:lnTo>
                <a:lnTo>
                  <a:pt x="611248" y="240249"/>
                </a:lnTo>
                <a:lnTo>
                  <a:pt x="610980" y="183126"/>
                </a:lnTo>
                <a:lnTo>
                  <a:pt x="612241" y="126695"/>
                </a:lnTo>
                <a:lnTo>
                  <a:pt x="615425" y="71623"/>
                </a:lnTo>
                <a:lnTo>
                  <a:pt x="620928" y="18573"/>
                </a:lnTo>
                <a:lnTo>
                  <a:pt x="581196" y="13601"/>
                </a:lnTo>
                <a:lnTo>
                  <a:pt x="536559" y="9278"/>
                </a:lnTo>
                <a:lnTo>
                  <a:pt x="487894" y="5679"/>
                </a:lnTo>
                <a:lnTo>
                  <a:pt x="436072" y="2882"/>
                </a:lnTo>
                <a:lnTo>
                  <a:pt x="381971" y="963"/>
                </a:lnTo>
                <a:lnTo>
                  <a:pt x="326463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1311" y="2681393"/>
            <a:ext cx="641985" cy="3471545"/>
          </a:xfrm>
          <a:custGeom>
            <a:avLst/>
            <a:gdLst/>
            <a:ahLst/>
            <a:cxnLst/>
            <a:rect l="l" t="t" r="r" b="b"/>
            <a:pathLst>
              <a:path w="641985" h="3471545">
                <a:moveTo>
                  <a:pt x="15934" y="4656"/>
                </a:moveTo>
                <a:lnTo>
                  <a:pt x="68528" y="4736"/>
                </a:lnTo>
                <a:lnTo>
                  <a:pt x="119291" y="4365"/>
                </a:lnTo>
                <a:lnTo>
                  <a:pt x="168667" y="3674"/>
                </a:lnTo>
                <a:lnTo>
                  <a:pt x="217102" y="2794"/>
                </a:lnTo>
                <a:lnTo>
                  <a:pt x="265039" y="1855"/>
                </a:lnTo>
                <a:lnTo>
                  <a:pt x="312923" y="989"/>
                </a:lnTo>
                <a:lnTo>
                  <a:pt x="361199" y="327"/>
                </a:lnTo>
                <a:lnTo>
                  <a:pt x="410311" y="0"/>
                </a:lnTo>
                <a:lnTo>
                  <a:pt x="460704" y="138"/>
                </a:lnTo>
                <a:lnTo>
                  <a:pt x="512821" y="873"/>
                </a:lnTo>
                <a:lnTo>
                  <a:pt x="567109" y="2335"/>
                </a:lnTo>
                <a:lnTo>
                  <a:pt x="624010" y="4656"/>
                </a:lnTo>
                <a:lnTo>
                  <a:pt x="629306" y="44812"/>
                </a:lnTo>
                <a:lnTo>
                  <a:pt x="633659" y="90252"/>
                </a:lnTo>
                <a:lnTo>
                  <a:pt x="637084" y="140013"/>
                </a:lnTo>
                <a:lnTo>
                  <a:pt x="639599" y="193132"/>
                </a:lnTo>
                <a:lnTo>
                  <a:pt x="641220" y="248642"/>
                </a:lnTo>
                <a:lnTo>
                  <a:pt x="641964" y="305581"/>
                </a:lnTo>
                <a:lnTo>
                  <a:pt x="641847" y="362984"/>
                </a:lnTo>
                <a:lnTo>
                  <a:pt x="640887" y="419887"/>
                </a:lnTo>
                <a:lnTo>
                  <a:pt x="639099" y="475325"/>
                </a:lnTo>
                <a:lnTo>
                  <a:pt x="636501" y="528335"/>
                </a:lnTo>
                <a:lnTo>
                  <a:pt x="633109" y="577952"/>
                </a:lnTo>
                <a:lnTo>
                  <a:pt x="628940" y="623212"/>
                </a:lnTo>
                <a:lnTo>
                  <a:pt x="624010" y="663151"/>
                </a:lnTo>
                <a:lnTo>
                  <a:pt x="620246" y="699291"/>
                </a:lnTo>
                <a:lnTo>
                  <a:pt x="618558" y="738850"/>
                </a:lnTo>
                <a:lnTo>
                  <a:pt x="618571" y="781487"/>
                </a:lnTo>
                <a:lnTo>
                  <a:pt x="619911" y="826861"/>
                </a:lnTo>
                <a:lnTo>
                  <a:pt x="622204" y="874632"/>
                </a:lnTo>
                <a:lnTo>
                  <a:pt x="625076" y="924458"/>
                </a:lnTo>
                <a:lnTo>
                  <a:pt x="628153" y="976000"/>
                </a:lnTo>
                <a:lnTo>
                  <a:pt x="631061" y="1028916"/>
                </a:lnTo>
                <a:lnTo>
                  <a:pt x="633426" y="1082865"/>
                </a:lnTo>
                <a:lnTo>
                  <a:pt x="634873" y="1137507"/>
                </a:lnTo>
                <a:lnTo>
                  <a:pt x="635030" y="1192502"/>
                </a:lnTo>
                <a:lnTo>
                  <a:pt x="633521" y="1247507"/>
                </a:lnTo>
                <a:lnTo>
                  <a:pt x="629972" y="1302184"/>
                </a:lnTo>
                <a:lnTo>
                  <a:pt x="624010" y="1356190"/>
                </a:lnTo>
                <a:lnTo>
                  <a:pt x="618373" y="1404526"/>
                </a:lnTo>
                <a:lnTo>
                  <a:pt x="614870" y="1449958"/>
                </a:lnTo>
                <a:lnTo>
                  <a:pt x="613196" y="1493162"/>
                </a:lnTo>
                <a:lnTo>
                  <a:pt x="613043" y="1534816"/>
                </a:lnTo>
                <a:lnTo>
                  <a:pt x="614104" y="1575594"/>
                </a:lnTo>
                <a:lnTo>
                  <a:pt x="616073" y="1616174"/>
                </a:lnTo>
                <a:lnTo>
                  <a:pt x="618643" y="1657232"/>
                </a:lnTo>
                <a:lnTo>
                  <a:pt x="621507" y="1699443"/>
                </a:lnTo>
                <a:lnTo>
                  <a:pt x="624357" y="1743484"/>
                </a:lnTo>
                <a:lnTo>
                  <a:pt x="626889" y="1790032"/>
                </a:lnTo>
                <a:lnTo>
                  <a:pt x="628793" y="1839761"/>
                </a:lnTo>
                <a:lnTo>
                  <a:pt x="629765" y="1893349"/>
                </a:lnTo>
                <a:lnTo>
                  <a:pt x="629496" y="1951472"/>
                </a:lnTo>
                <a:lnTo>
                  <a:pt x="627680" y="2014806"/>
                </a:lnTo>
                <a:lnTo>
                  <a:pt x="624010" y="2084027"/>
                </a:lnTo>
                <a:lnTo>
                  <a:pt x="619136" y="2162686"/>
                </a:lnTo>
                <a:lnTo>
                  <a:pt x="615315" y="2232437"/>
                </a:lnTo>
                <a:lnTo>
                  <a:pt x="612481" y="2294436"/>
                </a:lnTo>
                <a:lnTo>
                  <a:pt x="610569" y="2349842"/>
                </a:lnTo>
                <a:lnTo>
                  <a:pt x="609512" y="2399808"/>
                </a:lnTo>
                <a:lnTo>
                  <a:pt x="609246" y="2445493"/>
                </a:lnTo>
                <a:lnTo>
                  <a:pt x="609705" y="2488052"/>
                </a:lnTo>
                <a:lnTo>
                  <a:pt x="610823" y="2528642"/>
                </a:lnTo>
                <a:lnTo>
                  <a:pt x="612535" y="2568418"/>
                </a:lnTo>
                <a:lnTo>
                  <a:pt x="614775" y="2608538"/>
                </a:lnTo>
                <a:lnTo>
                  <a:pt x="617478" y="2650158"/>
                </a:lnTo>
                <a:lnTo>
                  <a:pt x="620578" y="2694434"/>
                </a:lnTo>
                <a:lnTo>
                  <a:pt x="624010" y="2742522"/>
                </a:lnTo>
                <a:lnTo>
                  <a:pt x="626445" y="2788962"/>
                </a:lnTo>
                <a:lnTo>
                  <a:pt x="627309" y="2834972"/>
                </a:lnTo>
                <a:lnTo>
                  <a:pt x="626901" y="2880872"/>
                </a:lnTo>
                <a:lnTo>
                  <a:pt x="625521" y="2926983"/>
                </a:lnTo>
                <a:lnTo>
                  <a:pt x="623466" y="2973625"/>
                </a:lnTo>
                <a:lnTo>
                  <a:pt x="621037" y="3021120"/>
                </a:lnTo>
                <a:lnTo>
                  <a:pt x="618533" y="3069787"/>
                </a:lnTo>
                <a:lnTo>
                  <a:pt x="616252" y="3119948"/>
                </a:lnTo>
                <a:lnTo>
                  <a:pt x="614494" y="3171923"/>
                </a:lnTo>
                <a:lnTo>
                  <a:pt x="613557" y="3226032"/>
                </a:lnTo>
                <a:lnTo>
                  <a:pt x="613742" y="3282597"/>
                </a:lnTo>
                <a:lnTo>
                  <a:pt x="615346" y="3341939"/>
                </a:lnTo>
                <a:lnTo>
                  <a:pt x="618669" y="3404377"/>
                </a:lnTo>
                <a:lnTo>
                  <a:pt x="624010" y="3470232"/>
                </a:lnTo>
                <a:lnTo>
                  <a:pt x="570977" y="3471418"/>
                </a:lnTo>
                <a:lnTo>
                  <a:pt x="516781" y="3471193"/>
                </a:lnTo>
                <a:lnTo>
                  <a:pt x="461900" y="3469918"/>
                </a:lnTo>
                <a:lnTo>
                  <a:pt x="406812" y="3467949"/>
                </a:lnTo>
                <a:lnTo>
                  <a:pt x="351993" y="3465645"/>
                </a:lnTo>
                <a:lnTo>
                  <a:pt x="297922" y="3463365"/>
                </a:lnTo>
                <a:lnTo>
                  <a:pt x="245075" y="3461466"/>
                </a:lnTo>
                <a:lnTo>
                  <a:pt x="193932" y="3460306"/>
                </a:lnTo>
                <a:lnTo>
                  <a:pt x="144968" y="3460245"/>
                </a:lnTo>
                <a:lnTo>
                  <a:pt x="98662" y="3461640"/>
                </a:lnTo>
                <a:lnTo>
                  <a:pt x="55492" y="3464850"/>
                </a:lnTo>
                <a:lnTo>
                  <a:pt x="15934" y="3470232"/>
                </a:lnTo>
                <a:lnTo>
                  <a:pt x="19104" y="3407078"/>
                </a:lnTo>
                <a:lnTo>
                  <a:pt x="21810" y="3349099"/>
                </a:lnTo>
                <a:lnTo>
                  <a:pt x="24054" y="3295508"/>
                </a:lnTo>
                <a:lnTo>
                  <a:pt x="25838" y="3245516"/>
                </a:lnTo>
                <a:lnTo>
                  <a:pt x="27166" y="3198336"/>
                </a:lnTo>
                <a:lnTo>
                  <a:pt x="28041" y="3153180"/>
                </a:lnTo>
                <a:lnTo>
                  <a:pt x="28464" y="3109260"/>
                </a:lnTo>
                <a:lnTo>
                  <a:pt x="28438" y="3065788"/>
                </a:lnTo>
                <a:lnTo>
                  <a:pt x="27967" y="3021977"/>
                </a:lnTo>
                <a:lnTo>
                  <a:pt x="27054" y="2977038"/>
                </a:lnTo>
                <a:lnTo>
                  <a:pt x="25699" y="2930183"/>
                </a:lnTo>
                <a:lnTo>
                  <a:pt x="23908" y="2880625"/>
                </a:lnTo>
                <a:lnTo>
                  <a:pt x="21681" y="2827575"/>
                </a:lnTo>
                <a:lnTo>
                  <a:pt x="19022" y="2770247"/>
                </a:lnTo>
                <a:lnTo>
                  <a:pt x="15934" y="2707851"/>
                </a:lnTo>
                <a:lnTo>
                  <a:pt x="12348" y="2637425"/>
                </a:lnTo>
                <a:lnTo>
                  <a:pt x="9234" y="2575641"/>
                </a:lnTo>
                <a:lnTo>
                  <a:pt x="6627" y="2521041"/>
                </a:lnTo>
                <a:lnTo>
                  <a:pt x="4559" y="2472166"/>
                </a:lnTo>
                <a:lnTo>
                  <a:pt x="3066" y="2427558"/>
                </a:lnTo>
                <a:lnTo>
                  <a:pt x="2183" y="2385760"/>
                </a:lnTo>
                <a:lnTo>
                  <a:pt x="1942" y="2345314"/>
                </a:lnTo>
                <a:lnTo>
                  <a:pt x="2380" y="2304760"/>
                </a:lnTo>
                <a:lnTo>
                  <a:pt x="3529" y="2262641"/>
                </a:lnTo>
                <a:lnTo>
                  <a:pt x="5425" y="2217500"/>
                </a:lnTo>
                <a:lnTo>
                  <a:pt x="8101" y="2167877"/>
                </a:lnTo>
                <a:lnTo>
                  <a:pt x="11593" y="2112315"/>
                </a:lnTo>
                <a:lnTo>
                  <a:pt x="15934" y="2049356"/>
                </a:lnTo>
                <a:lnTo>
                  <a:pt x="20016" y="1993529"/>
                </a:lnTo>
                <a:lnTo>
                  <a:pt x="23920" y="1941894"/>
                </a:lnTo>
                <a:lnTo>
                  <a:pt x="27553" y="1893649"/>
                </a:lnTo>
                <a:lnTo>
                  <a:pt x="30820" y="1847992"/>
                </a:lnTo>
                <a:lnTo>
                  <a:pt x="33629" y="1804119"/>
                </a:lnTo>
                <a:lnTo>
                  <a:pt x="35886" y="1761229"/>
                </a:lnTo>
                <a:lnTo>
                  <a:pt x="37498" y="1718518"/>
                </a:lnTo>
                <a:lnTo>
                  <a:pt x="38370" y="1675184"/>
                </a:lnTo>
                <a:lnTo>
                  <a:pt x="38410" y="1630424"/>
                </a:lnTo>
                <a:lnTo>
                  <a:pt x="37524" y="1583436"/>
                </a:lnTo>
                <a:lnTo>
                  <a:pt x="35619" y="1533416"/>
                </a:lnTo>
                <a:lnTo>
                  <a:pt x="32600" y="1479563"/>
                </a:lnTo>
                <a:lnTo>
                  <a:pt x="28376" y="1421074"/>
                </a:lnTo>
                <a:lnTo>
                  <a:pt x="22852" y="1357145"/>
                </a:lnTo>
                <a:lnTo>
                  <a:pt x="15934" y="1286975"/>
                </a:lnTo>
                <a:lnTo>
                  <a:pt x="11729" y="1242778"/>
                </a:lnTo>
                <a:lnTo>
                  <a:pt x="8256" y="1198418"/>
                </a:lnTo>
                <a:lnTo>
                  <a:pt x="5465" y="1153841"/>
                </a:lnTo>
                <a:lnTo>
                  <a:pt x="3306" y="1108989"/>
                </a:lnTo>
                <a:lnTo>
                  <a:pt x="1730" y="1063808"/>
                </a:lnTo>
                <a:lnTo>
                  <a:pt x="687" y="1018240"/>
                </a:lnTo>
                <a:lnTo>
                  <a:pt x="127" y="972231"/>
                </a:lnTo>
                <a:lnTo>
                  <a:pt x="0" y="925723"/>
                </a:lnTo>
                <a:lnTo>
                  <a:pt x="256" y="878662"/>
                </a:lnTo>
                <a:lnTo>
                  <a:pt x="846" y="830990"/>
                </a:lnTo>
                <a:lnTo>
                  <a:pt x="1721" y="782653"/>
                </a:lnTo>
                <a:lnTo>
                  <a:pt x="2830" y="733594"/>
                </a:lnTo>
                <a:lnTo>
                  <a:pt x="4123" y="683757"/>
                </a:lnTo>
                <a:lnTo>
                  <a:pt x="5551" y="633086"/>
                </a:lnTo>
                <a:lnTo>
                  <a:pt x="7064" y="581525"/>
                </a:lnTo>
                <a:lnTo>
                  <a:pt x="8613" y="529018"/>
                </a:lnTo>
                <a:lnTo>
                  <a:pt x="10147" y="475509"/>
                </a:lnTo>
                <a:lnTo>
                  <a:pt x="11617" y="420943"/>
                </a:lnTo>
                <a:lnTo>
                  <a:pt x="12973" y="365263"/>
                </a:lnTo>
                <a:lnTo>
                  <a:pt x="14166" y="308413"/>
                </a:lnTo>
                <a:lnTo>
                  <a:pt x="15145" y="250337"/>
                </a:lnTo>
                <a:lnTo>
                  <a:pt x="15862" y="190979"/>
                </a:lnTo>
                <a:lnTo>
                  <a:pt x="16265" y="130284"/>
                </a:lnTo>
                <a:lnTo>
                  <a:pt x="16306" y="68195"/>
                </a:lnTo>
                <a:lnTo>
                  <a:pt x="15934" y="4656"/>
                </a:lnTo>
                <a:close/>
              </a:path>
            </a:pathLst>
          </a:custGeom>
          <a:ln w="3175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53117" y="2736056"/>
            <a:ext cx="636905" cy="3495675"/>
          </a:xfrm>
          <a:custGeom>
            <a:avLst/>
            <a:gdLst/>
            <a:ahLst/>
            <a:cxnLst/>
            <a:rect l="l" t="t" r="r" b="b"/>
            <a:pathLst>
              <a:path w="636904" h="3495675">
                <a:moveTo>
                  <a:pt x="323985" y="0"/>
                </a:moveTo>
                <a:lnTo>
                  <a:pt x="268366" y="68"/>
                </a:lnTo>
                <a:lnTo>
                  <a:pt x="213086" y="1245"/>
                </a:lnTo>
                <a:lnTo>
                  <a:pt x="159012" y="3607"/>
                </a:lnTo>
                <a:lnTo>
                  <a:pt x="107013" y="7231"/>
                </a:lnTo>
                <a:lnTo>
                  <a:pt x="57956" y="12195"/>
                </a:lnTo>
                <a:lnTo>
                  <a:pt x="12708" y="18573"/>
                </a:lnTo>
                <a:lnTo>
                  <a:pt x="9087" y="90795"/>
                </a:lnTo>
                <a:lnTo>
                  <a:pt x="8351" y="133111"/>
                </a:lnTo>
                <a:lnTo>
                  <a:pt x="8201" y="178926"/>
                </a:lnTo>
                <a:lnTo>
                  <a:pt x="8538" y="227760"/>
                </a:lnTo>
                <a:lnTo>
                  <a:pt x="9265" y="279135"/>
                </a:lnTo>
                <a:lnTo>
                  <a:pt x="10284" y="332573"/>
                </a:lnTo>
                <a:lnTo>
                  <a:pt x="14109" y="500476"/>
                </a:lnTo>
                <a:lnTo>
                  <a:pt x="16321" y="613949"/>
                </a:lnTo>
                <a:lnTo>
                  <a:pt x="17031" y="669712"/>
                </a:lnTo>
                <a:lnTo>
                  <a:pt x="17347" y="724187"/>
                </a:lnTo>
                <a:lnTo>
                  <a:pt x="17171" y="776896"/>
                </a:lnTo>
                <a:lnTo>
                  <a:pt x="16404" y="827359"/>
                </a:lnTo>
                <a:lnTo>
                  <a:pt x="14949" y="875100"/>
                </a:lnTo>
                <a:lnTo>
                  <a:pt x="9456" y="979360"/>
                </a:lnTo>
                <a:lnTo>
                  <a:pt x="7549" y="1031438"/>
                </a:lnTo>
                <a:lnTo>
                  <a:pt x="6761" y="1077743"/>
                </a:lnTo>
                <a:lnTo>
                  <a:pt x="6866" y="1120148"/>
                </a:lnTo>
                <a:lnTo>
                  <a:pt x="7638" y="1160522"/>
                </a:lnTo>
                <a:lnTo>
                  <a:pt x="11692" y="1288173"/>
                </a:lnTo>
                <a:lnTo>
                  <a:pt x="12869" y="1339137"/>
                </a:lnTo>
                <a:lnTo>
                  <a:pt x="13581" y="1397426"/>
                </a:lnTo>
                <a:lnTo>
                  <a:pt x="13603" y="1464910"/>
                </a:lnTo>
                <a:lnTo>
                  <a:pt x="12708" y="1543462"/>
                </a:lnTo>
                <a:lnTo>
                  <a:pt x="11290" y="1613331"/>
                </a:lnTo>
                <a:lnTo>
                  <a:pt x="9569" y="1678112"/>
                </a:lnTo>
                <a:lnTo>
                  <a:pt x="2271" y="1898032"/>
                </a:lnTo>
                <a:lnTo>
                  <a:pt x="993" y="1946132"/>
                </a:lnTo>
                <a:lnTo>
                  <a:pt x="192" y="1992647"/>
                </a:lnTo>
                <a:lnTo>
                  <a:pt x="0" y="2038162"/>
                </a:lnTo>
                <a:lnTo>
                  <a:pt x="545" y="2083260"/>
                </a:lnTo>
                <a:lnTo>
                  <a:pt x="1959" y="2128527"/>
                </a:lnTo>
                <a:lnTo>
                  <a:pt x="4371" y="2174545"/>
                </a:lnTo>
                <a:lnTo>
                  <a:pt x="7911" y="2221899"/>
                </a:lnTo>
                <a:lnTo>
                  <a:pt x="12708" y="2271172"/>
                </a:lnTo>
                <a:lnTo>
                  <a:pt x="18636" y="2327725"/>
                </a:lnTo>
                <a:lnTo>
                  <a:pt x="23627" y="2380254"/>
                </a:lnTo>
                <a:lnTo>
                  <a:pt x="27639" y="2429558"/>
                </a:lnTo>
                <a:lnTo>
                  <a:pt x="30629" y="2476438"/>
                </a:lnTo>
                <a:lnTo>
                  <a:pt x="32556" y="2521696"/>
                </a:lnTo>
                <a:lnTo>
                  <a:pt x="33378" y="2566133"/>
                </a:lnTo>
                <a:lnTo>
                  <a:pt x="33050" y="2610549"/>
                </a:lnTo>
                <a:lnTo>
                  <a:pt x="31533" y="2655745"/>
                </a:lnTo>
                <a:lnTo>
                  <a:pt x="28782" y="2702523"/>
                </a:lnTo>
                <a:lnTo>
                  <a:pt x="24756" y="2751682"/>
                </a:lnTo>
                <a:lnTo>
                  <a:pt x="19412" y="2804024"/>
                </a:lnTo>
                <a:lnTo>
                  <a:pt x="12708" y="2860351"/>
                </a:lnTo>
                <a:lnTo>
                  <a:pt x="7308" y="2913167"/>
                </a:lnTo>
                <a:lnTo>
                  <a:pt x="4464" y="2963702"/>
                </a:lnTo>
                <a:lnTo>
                  <a:pt x="3723" y="3012359"/>
                </a:lnTo>
                <a:lnTo>
                  <a:pt x="4636" y="3059541"/>
                </a:lnTo>
                <a:lnTo>
                  <a:pt x="6750" y="3105649"/>
                </a:lnTo>
                <a:lnTo>
                  <a:pt x="9613" y="3151086"/>
                </a:lnTo>
                <a:lnTo>
                  <a:pt x="15781" y="3241556"/>
                </a:lnTo>
                <a:lnTo>
                  <a:pt x="18183" y="3287394"/>
                </a:lnTo>
                <a:lnTo>
                  <a:pt x="19529" y="3334169"/>
                </a:lnTo>
                <a:lnTo>
                  <a:pt x="19366" y="3382286"/>
                </a:lnTo>
                <a:lnTo>
                  <a:pt x="17243" y="3432145"/>
                </a:lnTo>
                <a:lnTo>
                  <a:pt x="12708" y="3484149"/>
                </a:lnTo>
                <a:lnTo>
                  <a:pt x="52086" y="3487632"/>
                </a:lnTo>
                <a:lnTo>
                  <a:pt x="95195" y="3490446"/>
                </a:lnTo>
                <a:lnTo>
                  <a:pt x="141510" y="3492604"/>
                </a:lnTo>
                <a:lnTo>
                  <a:pt x="190508" y="3494115"/>
                </a:lnTo>
                <a:lnTo>
                  <a:pt x="241665" y="3494989"/>
                </a:lnTo>
                <a:lnTo>
                  <a:pt x="294458" y="3495236"/>
                </a:lnTo>
                <a:lnTo>
                  <a:pt x="348361" y="3494868"/>
                </a:lnTo>
                <a:lnTo>
                  <a:pt x="402852" y="3493894"/>
                </a:lnTo>
                <a:lnTo>
                  <a:pt x="457407" y="3492325"/>
                </a:lnTo>
                <a:lnTo>
                  <a:pt x="511501" y="3490171"/>
                </a:lnTo>
                <a:lnTo>
                  <a:pt x="564611" y="3487442"/>
                </a:lnTo>
                <a:lnTo>
                  <a:pt x="616212" y="3484149"/>
                </a:lnTo>
                <a:lnTo>
                  <a:pt x="612142" y="3443077"/>
                </a:lnTo>
                <a:lnTo>
                  <a:pt x="608776" y="3398420"/>
                </a:lnTo>
                <a:lnTo>
                  <a:pt x="606109" y="3350721"/>
                </a:lnTo>
                <a:lnTo>
                  <a:pt x="604132" y="3300522"/>
                </a:lnTo>
                <a:lnTo>
                  <a:pt x="602838" y="3248364"/>
                </a:lnTo>
                <a:lnTo>
                  <a:pt x="602221" y="3194790"/>
                </a:lnTo>
                <a:lnTo>
                  <a:pt x="602272" y="3140342"/>
                </a:lnTo>
                <a:lnTo>
                  <a:pt x="602984" y="3085562"/>
                </a:lnTo>
                <a:lnTo>
                  <a:pt x="604350" y="3030992"/>
                </a:lnTo>
                <a:lnTo>
                  <a:pt x="606364" y="2977174"/>
                </a:lnTo>
                <a:lnTo>
                  <a:pt x="609017" y="2924651"/>
                </a:lnTo>
                <a:lnTo>
                  <a:pt x="612302" y="2873963"/>
                </a:lnTo>
                <a:lnTo>
                  <a:pt x="616212" y="2825654"/>
                </a:lnTo>
                <a:lnTo>
                  <a:pt x="623356" y="2743810"/>
                </a:lnTo>
                <a:lnTo>
                  <a:pt x="626661" y="2702122"/>
                </a:lnTo>
                <a:lnTo>
                  <a:pt x="629663" y="2659586"/>
                </a:lnTo>
                <a:lnTo>
                  <a:pt x="632271" y="2615949"/>
                </a:lnTo>
                <a:lnTo>
                  <a:pt x="634391" y="2570957"/>
                </a:lnTo>
                <a:lnTo>
                  <a:pt x="635930" y="2524358"/>
                </a:lnTo>
                <a:lnTo>
                  <a:pt x="636796" y="2475896"/>
                </a:lnTo>
                <a:lnTo>
                  <a:pt x="636896" y="2425321"/>
                </a:lnTo>
                <a:lnTo>
                  <a:pt x="636137" y="2372377"/>
                </a:lnTo>
                <a:lnTo>
                  <a:pt x="634427" y="2316812"/>
                </a:lnTo>
                <a:lnTo>
                  <a:pt x="631672" y="2258373"/>
                </a:lnTo>
                <a:lnTo>
                  <a:pt x="627780" y="2196805"/>
                </a:lnTo>
                <a:lnTo>
                  <a:pt x="622657" y="2131857"/>
                </a:lnTo>
                <a:lnTo>
                  <a:pt x="616212" y="2063273"/>
                </a:lnTo>
                <a:lnTo>
                  <a:pt x="610233" y="1996290"/>
                </a:lnTo>
                <a:lnTo>
                  <a:pt x="606377" y="1935729"/>
                </a:lnTo>
                <a:lnTo>
                  <a:pt x="604349" y="1880715"/>
                </a:lnTo>
                <a:lnTo>
                  <a:pt x="603859" y="1830377"/>
                </a:lnTo>
                <a:lnTo>
                  <a:pt x="604613" y="1783840"/>
                </a:lnTo>
                <a:lnTo>
                  <a:pt x="606318" y="1740232"/>
                </a:lnTo>
                <a:lnTo>
                  <a:pt x="608683" y="1698679"/>
                </a:lnTo>
                <a:lnTo>
                  <a:pt x="614219" y="1618244"/>
                </a:lnTo>
                <a:lnTo>
                  <a:pt x="616805" y="1577616"/>
                </a:lnTo>
                <a:lnTo>
                  <a:pt x="618880" y="1535550"/>
                </a:lnTo>
                <a:lnTo>
                  <a:pt x="620150" y="1491172"/>
                </a:lnTo>
                <a:lnTo>
                  <a:pt x="620324" y="1443609"/>
                </a:lnTo>
                <a:lnTo>
                  <a:pt x="619109" y="1391988"/>
                </a:lnTo>
                <a:lnTo>
                  <a:pt x="616212" y="1335436"/>
                </a:lnTo>
                <a:lnTo>
                  <a:pt x="612517" y="1272623"/>
                </a:lnTo>
                <a:lnTo>
                  <a:pt x="609614" y="1211311"/>
                </a:lnTo>
                <a:lnTo>
                  <a:pt x="607447" y="1151637"/>
                </a:lnTo>
                <a:lnTo>
                  <a:pt x="605960" y="1093738"/>
                </a:lnTo>
                <a:lnTo>
                  <a:pt x="605097" y="1037749"/>
                </a:lnTo>
                <a:lnTo>
                  <a:pt x="604802" y="983809"/>
                </a:lnTo>
                <a:lnTo>
                  <a:pt x="605020" y="932052"/>
                </a:lnTo>
                <a:lnTo>
                  <a:pt x="605695" y="882617"/>
                </a:lnTo>
                <a:lnTo>
                  <a:pt x="606771" y="835640"/>
                </a:lnTo>
                <a:lnTo>
                  <a:pt x="608192" y="791256"/>
                </a:lnTo>
                <a:lnTo>
                  <a:pt x="609903" y="749603"/>
                </a:lnTo>
                <a:lnTo>
                  <a:pt x="611847" y="710818"/>
                </a:lnTo>
                <a:lnTo>
                  <a:pt x="616212" y="642397"/>
                </a:lnTo>
                <a:lnTo>
                  <a:pt x="617939" y="603667"/>
                </a:lnTo>
                <a:lnTo>
                  <a:pt x="618047" y="560311"/>
                </a:lnTo>
                <a:lnTo>
                  <a:pt x="616927" y="512992"/>
                </a:lnTo>
                <a:lnTo>
                  <a:pt x="614971" y="462377"/>
                </a:lnTo>
                <a:lnTo>
                  <a:pt x="610116" y="353917"/>
                </a:lnTo>
                <a:lnTo>
                  <a:pt x="608001" y="297401"/>
                </a:lnTo>
                <a:lnTo>
                  <a:pt x="606617" y="240249"/>
                </a:lnTo>
                <a:lnTo>
                  <a:pt x="606354" y="183126"/>
                </a:lnTo>
                <a:lnTo>
                  <a:pt x="607605" y="126695"/>
                </a:lnTo>
                <a:lnTo>
                  <a:pt x="610760" y="71623"/>
                </a:lnTo>
                <a:lnTo>
                  <a:pt x="616212" y="18573"/>
                </a:lnTo>
                <a:lnTo>
                  <a:pt x="576786" y="13601"/>
                </a:lnTo>
                <a:lnTo>
                  <a:pt x="532491" y="9278"/>
                </a:lnTo>
                <a:lnTo>
                  <a:pt x="484196" y="5679"/>
                </a:lnTo>
                <a:lnTo>
                  <a:pt x="432768" y="2882"/>
                </a:lnTo>
                <a:lnTo>
                  <a:pt x="379075" y="963"/>
                </a:lnTo>
                <a:lnTo>
                  <a:pt x="323985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50060" y="2749973"/>
            <a:ext cx="637540" cy="3471545"/>
          </a:xfrm>
          <a:custGeom>
            <a:avLst/>
            <a:gdLst/>
            <a:ahLst/>
            <a:cxnLst/>
            <a:rect l="l" t="t" r="r" b="b"/>
            <a:pathLst>
              <a:path w="637539" h="3471545">
                <a:moveTo>
                  <a:pt x="15765" y="4656"/>
                </a:moveTo>
                <a:lnTo>
                  <a:pt x="67953" y="4736"/>
                </a:lnTo>
                <a:lnTo>
                  <a:pt x="118324" y="4365"/>
                </a:lnTo>
                <a:lnTo>
                  <a:pt x="167319" y="3674"/>
                </a:lnTo>
                <a:lnTo>
                  <a:pt x="215381" y="2794"/>
                </a:lnTo>
                <a:lnTo>
                  <a:pt x="262950" y="1855"/>
                </a:lnTo>
                <a:lnTo>
                  <a:pt x="310468" y="989"/>
                </a:lnTo>
                <a:lnTo>
                  <a:pt x="358379" y="327"/>
                </a:lnTo>
                <a:lnTo>
                  <a:pt x="407122" y="0"/>
                </a:lnTo>
                <a:lnTo>
                  <a:pt x="457141" y="138"/>
                </a:lnTo>
                <a:lnTo>
                  <a:pt x="508878" y="873"/>
                </a:lnTo>
                <a:lnTo>
                  <a:pt x="562773" y="2335"/>
                </a:lnTo>
                <a:lnTo>
                  <a:pt x="619269" y="4656"/>
                </a:lnTo>
                <a:lnTo>
                  <a:pt x="624538" y="44812"/>
                </a:lnTo>
                <a:lnTo>
                  <a:pt x="628868" y="90252"/>
                </a:lnTo>
                <a:lnTo>
                  <a:pt x="632275" y="140013"/>
                </a:lnTo>
                <a:lnTo>
                  <a:pt x="634777" y="193132"/>
                </a:lnTo>
                <a:lnTo>
                  <a:pt x="636389" y="248642"/>
                </a:lnTo>
                <a:lnTo>
                  <a:pt x="637128" y="305581"/>
                </a:lnTo>
                <a:lnTo>
                  <a:pt x="637012" y="362984"/>
                </a:lnTo>
                <a:lnTo>
                  <a:pt x="636056" y="419887"/>
                </a:lnTo>
                <a:lnTo>
                  <a:pt x="634277" y="475325"/>
                </a:lnTo>
                <a:lnTo>
                  <a:pt x="631693" y="528335"/>
                </a:lnTo>
                <a:lnTo>
                  <a:pt x="628318" y="577952"/>
                </a:lnTo>
                <a:lnTo>
                  <a:pt x="624172" y="623212"/>
                </a:lnTo>
                <a:lnTo>
                  <a:pt x="619269" y="663151"/>
                </a:lnTo>
                <a:lnTo>
                  <a:pt x="615525" y="699291"/>
                </a:lnTo>
                <a:lnTo>
                  <a:pt x="613844" y="738850"/>
                </a:lnTo>
                <a:lnTo>
                  <a:pt x="613853" y="781487"/>
                </a:lnTo>
                <a:lnTo>
                  <a:pt x="615181" y="826861"/>
                </a:lnTo>
                <a:lnTo>
                  <a:pt x="617457" y="874632"/>
                </a:lnTo>
                <a:lnTo>
                  <a:pt x="620309" y="924458"/>
                </a:lnTo>
                <a:lnTo>
                  <a:pt x="623365" y="976000"/>
                </a:lnTo>
                <a:lnTo>
                  <a:pt x="626253" y="1028916"/>
                </a:lnTo>
                <a:lnTo>
                  <a:pt x="628604" y="1082865"/>
                </a:lnTo>
                <a:lnTo>
                  <a:pt x="630043" y="1137507"/>
                </a:lnTo>
                <a:lnTo>
                  <a:pt x="630201" y="1192502"/>
                </a:lnTo>
                <a:lnTo>
                  <a:pt x="628706" y="1247507"/>
                </a:lnTo>
                <a:lnTo>
                  <a:pt x="625186" y="1302184"/>
                </a:lnTo>
                <a:lnTo>
                  <a:pt x="619269" y="1356190"/>
                </a:lnTo>
                <a:lnTo>
                  <a:pt x="613672" y="1404526"/>
                </a:lnTo>
                <a:lnTo>
                  <a:pt x="610193" y="1449958"/>
                </a:lnTo>
                <a:lnTo>
                  <a:pt x="608528" y="1493162"/>
                </a:lnTo>
                <a:lnTo>
                  <a:pt x="608371" y="1534816"/>
                </a:lnTo>
                <a:lnTo>
                  <a:pt x="609419" y="1575594"/>
                </a:lnTo>
                <a:lnTo>
                  <a:pt x="611368" y="1616174"/>
                </a:lnTo>
                <a:lnTo>
                  <a:pt x="613914" y="1657232"/>
                </a:lnTo>
                <a:lnTo>
                  <a:pt x="616753" y="1699443"/>
                </a:lnTo>
                <a:lnTo>
                  <a:pt x="619580" y="1743484"/>
                </a:lnTo>
                <a:lnTo>
                  <a:pt x="622091" y="1790032"/>
                </a:lnTo>
                <a:lnTo>
                  <a:pt x="623983" y="1839761"/>
                </a:lnTo>
                <a:lnTo>
                  <a:pt x="624950" y="1893349"/>
                </a:lnTo>
                <a:lnTo>
                  <a:pt x="624690" y="1951472"/>
                </a:lnTo>
                <a:lnTo>
                  <a:pt x="622898" y="2014806"/>
                </a:lnTo>
                <a:lnTo>
                  <a:pt x="619269" y="2084027"/>
                </a:lnTo>
                <a:lnTo>
                  <a:pt x="614447" y="2162686"/>
                </a:lnTo>
                <a:lnTo>
                  <a:pt x="610666" y="2232437"/>
                </a:lnTo>
                <a:lnTo>
                  <a:pt x="607860" y="2294436"/>
                </a:lnTo>
                <a:lnTo>
                  <a:pt x="605965" y="2349842"/>
                </a:lnTo>
                <a:lnTo>
                  <a:pt x="604917" y="2399808"/>
                </a:lnTo>
                <a:lnTo>
                  <a:pt x="604651" y="2445493"/>
                </a:lnTo>
                <a:lnTo>
                  <a:pt x="605102" y="2488052"/>
                </a:lnTo>
                <a:lnTo>
                  <a:pt x="606207" y="2528642"/>
                </a:lnTo>
                <a:lnTo>
                  <a:pt x="607900" y="2568418"/>
                </a:lnTo>
                <a:lnTo>
                  <a:pt x="610118" y="2608538"/>
                </a:lnTo>
                <a:lnTo>
                  <a:pt x="612794" y="2650158"/>
                </a:lnTo>
                <a:lnTo>
                  <a:pt x="615866" y="2694434"/>
                </a:lnTo>
                <a:lnTo>
                  <a:pt x="619269" y="2742522"/>
                </a:lnTo>
                <a:lnTo>
                  <a:pt x="621684" y="2788962"/>
                </a:lnTo>
                <a:lnTo>
                  <a:pt x="622541" y="2834972"/>
                </a:lnTo>
                <a:lnTo>
                  <a:pt x="622137" y="2880872"/>
                </a:lnTo>
                <a:lnTo>
                  <a:pt x="620768" y="2926983"/>
                </a:lnTo>
                <a:lnTo>
                  <a:pt x="618731" y="2973625"/>
                </a:lnTo>
                <a:lnTo>
                  <a:pt x="616323" y="3021120"/>
                </a:lnTo>
                <a:lnTo>
                  <a:pt x="613840" y="3069787"/>
                </a:lnTo>
                <a:lnTo>
                  <a:pt x="611578" y="3119948"/>
                </a:lnTo>
                <a:lnTo>
                  <a:pt x="609834" y="3171923"/>
                </a:lnTo>
                <a:lnTo>
                  <a:pt x="608905" y="3226032"/>
                </a:lnTo>
                <a:lnTo>
                  <a:pt x="609088" y="3282597"/>
                </a:lnTo>
                <a:lnTo>
                  <a:pt x="610678" y="3341939"/>
                </a:lnTo>
                <a:lnTo>
                  <a:pt x="613973" y="3404377"/>
                </a:lnTo>
                <a:lnTo>
                  <a:pt x="619269" y="3470232"/>
                </a:lnTo>
                <a:lnTo>
                  <a:pt x="566651" y="3471418"/>
                </a:lnTo>
                <a:lnTo>
                  <a:pt x="512873" y="3471193"/>
                </a:lnTo>
                <a:lnTo>
                  <a:pt x="458409" y="3469918"/>
                </a:lnTo>
                <a:lnTo>
                  <a:pt x="403736" y="3467949"/>
                </a:lnTo>
                <a:lnTo>
                  <a:pt x="349327" y="3465645"/>
                </a:lnTo>
                <a:lnTo>
                  <a:pt x="295657" y="3463365"/>
                </a:lnTo>
                <a:lnTo>
                  <a:pt x="243202" y="3461466"/>
                </a:lnTo>
                <a:lnTo>
                  <a:pt x="192436" y="3460306"/>
                </a:lnTo>
                <a:lnTo>
                  <a:pt x="143834" y="3460245"/>
                </a:lnTo>
                <a:lnTo>
                  <a:pt x="97872" y="3461640"/>
                </a:lnTo>
                <a:lnTo>
                  <a:pt x="55024" y="3464850"/>
                </a:lnTo>
                <a:lnTo>
                  <a:pt x="15765" y="3470232"/>
                </a:lnTo>
                <a:lnTo>
                  <a:pt x="18911" y="3407078"/>
                </a:lnTo>
                <a:lnTo>
                  <a:pt x="21597" y="3349099"/>
                </a:lnTo>
                <a:lnTo>
                  <a:pt x="23824" y="3295508"/>
                </a:lnTo>
                <a:lnTo>
                  <a:pt x="25595" y="3245516"/>
                </a:lnTo>
                <a:lnTo>
                  <a:pt x="26913" y="3198336"/>
                </a:lnTo>
                <a:lnTo>
                  <a:pt x="27780" y="3153180"/>
                </a:lnTo>
                <a:lnTo>
                  <a:pt x="28200" y="3109260"/>
                </a:lnTo>
                <a:lnTo>
                  <a:pt x="28174" y="3065788"/>
                </a:lnTo>
                <a:lnTo>
                  <a:pt x="27707" y="3021977"/>
                </a:lnTo>
                <a:lnTo>
                  <a:pt x="26800" y="2977038"/>
                </a:lnTo>
                <a:lnTo>
                  <a:pt x="25456" y="2930183"/>
                </a:lnTo>
                <a:lnTo>
                  <a:pt x="23677" y="2880625"/>
                </a:lnTo>
                <a:lnTo>
                  <a:pt x="21468" y="2827575"/>
                </a:lnTo>
                <a:lnTo>
                  <a:pt x="18829" y="2770247"/>
                </a:lnTo>
                <a:lnTo>
                  <a:pt x="15765" y="2707851"/>
                </a:lnTo>
                <a:lnTo>
                  <a:pt x="12208" y="2637425"/>
                </a:lnTo>
                <a:lnTo>
                  <a:pt x="9123" y="2575641"/>
                </a:lnTo>
                <a:lnTo>
                  <a:pt x="6541" y="2521041"/>
                </a:lnTo>
                <a:lnTo>
                  <a:pt x="4496" y="2472166"/>
                </a:lnTo>
                <a:lnTo>
                  <a:pt x="3022" y="2427558"/>
                </a:lnTo>
                <a:lnTo>
                  <a:pt x="2152" y="2385760"/>
                </a:lnTo>
                <a:lnTo>
                  <a:pt x="1919" y="2345314"/>
                </a:lnTo>
                <a:lnTo>
                  <a:pt x="2356" y="2304760"/>
                </a:lnTo>
                <a:lnTo>
                  <a:pt x="3497" y="2262641"/>
                </a:lnTo>
                <a:lnTo>
                  <a:pt x="5375" y="2217500"/>
                </a:lnTo>
                <a:lnTo>
                  <a:pt x="8024" y="2167877"/>
                </a:lnTo>
                <a:lnTo>
                  <a:pt x="11476" y="2112315"/>
                </a:lnTo>
                <a:lnTo>
                  <a:pt x="15765" y="2049356"/>
                </a:lnTo>
                <a:lnTo>
                  <a:pt x="19798" y="1993529"/>
                </a:lnTo>
                <a:lnTo>
                  <a:pt x="23657" y="1941894"/>
                </a:lnTo>
                <a:lnTo>
                  <a:pt x="27250" y="1893649"/>
                </a:lnTo>
                <a:lnTo>
                  <a:pt x="30482" y="1847992"/>
                </a:lnTo>
                <a:lnTo>
                  <a:pt x="33263" y="1804119"/>
                </a:lnTo>
                <a:lnTo>
                  <a:pt x="35498" y="1761229"/>
                </a:lnTo>
                <a:lnTo>
                  <a:pt x="37095" y="1718518"/>
                </a:lnTo>
                <a:lnTo>
                  <a:pt x="37961" y="1675184"/>
                </a:lnTo>
                <a:lnTo>
                  <a:pt x="38003" y="1630424"/>
                </a:lnTo>
                <a:lnTo>
                  <a:pt x="37129" y="1583436"/>
                </a:lnTo>
                <a:lnTo>
                  <a:pt x="35246" y="1533416"/>
                </a:lnTo>
                <a:lnTo>
                  <a:pt x="32261" y="1479563"/>
                </a:lnTo>
                <a:lnTo>
                  <a:pt x="28081" y="1421074"/>
                </a:lnTo>
                <a:lnTo>
                  <a:pt x="22613" y="1357145"/>
                </a:lnTo>
                <a:lnTo>
                  <a:pt x="15765" y="1286975"/>
                </a:lnTo>
                <a:lnTo>
                  <a:pt x="11602" y="1242778"/>
                </a:lnTo>
                <a:lnTo>
                  <a:pt x="8164" y="1198418"/>
                </a:lnTo>
                <a:lnTo>
                  <a:pt x="5402" y="1153841"/>
                </a:lnTo>
                <a:lnTo>
                  <a:pt x="3266" y="1108989"/>
                </a:lnTo>
                <a:lnTo>
                  <a:pt x="1707" y="1063808"/>
                </a:lnTo>
                <a:lnTo>
                  <a:pt x="676" y="1018240"/>
                </a:lnTo>
                <a:lnTo>
                  <a:pt x="123" y="972231"/>
                </a:lnTo>
                <a:lnTo>
                  <a:pt x="0" y="925723"/>
                </a:lnTo>
                <a:lnTo>
                  <a:pt x="255" y="878662"/>
                </a:lnTo>
                <a:lnTo>
                  <a:pt x="842" y="830990"/>
                </a:lnTo>
                <a:lnTo>
                  <a:pt x="1709" y="782653"/>
                </a:lnTo>
                <a:lnTo>
                  <a:pt x="2809" y="733594"/>
                </a:lnTo>
                <a:lnTo>
                  <a:pt x="4091" y="683757"/>
                </a:lnTo>
                <a:lnTo>
                  <a:pt x="5506" y="633086"/>
                </a:lnTo>
                <a:lnTo>
                  <a:pt x="7005" y="581525"/>
                </a:lnTo>
                <a:lnTo>
                  <a:pt x="8539" y="529018"/>
                </a:lnTo>
                <a:lnTo>
                  <a:pt x="10058" y="475509"/>
                </a:lnTo>
                <a:lnTo>
                  <a:pt x="11513" y="420943"/>
                </a:lnTo>
                <a:lnTo>
                  <a:pt x="12854" y="365263"/>
                </a:lnTo>
                <a:lnTo>
                  <a:pt x="14034" y="308413"/>
                </a:lnTo>
                <a:lnTo>
                  <a:pt x="15001" y="250337"/>
                </a:lnTo>
                <a:lnTo>
                  <a:pt x="15707" y="190979"/>
                </a:lnTo>
                <a:lnTo>
                  <a:pt x="16102" y="130284"/>
                </a:lnTo>
                <a:lnTo>
                  <a:pt x="16138" y="68195"/>
                </a:lnTo>
                <a:lnTo>
                  <a:pt x="15765" y="4656"/>
                </a:lnTo>
                <a:close/>
              </a:path>
            </a:pathLst>
          </a:custGeom>
          <a:ln w="3175">
            <a:solidFill>
              <a:srgbClr val="302C2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18405" y="3528349"/>
            <a:ext cx="222885" cy="1676400"/>
          </a:xfrm>
          <a:prstGeom prst="rect">
            <a:avLst/>
          </a:prstGeom>
        </p:spPr>
        <p:txBody>
          <a:bodyPr vert="vert270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Enterprise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3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54979" y="5568696"/>
            <a:ext cx="374904" cy="374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62955" y="2615183"/>
            <a:ext cx="132715" cy="105410"/>
          </a:xfrm>
          <a:custGeom>
            <a:avLst/>
            <a:gdLst/>
            <a:ahLst/>
            <a:cxnLst/>
            <a:rect l="l" t="t" r="r" b="b"/>
            <a:pathLst>
              <a:path w="132714" h="105410">
                <a:moveTo>
                  <a:pt x="132587" y="0"/>
                </a:moveTo>
                <a:lnTo>
                  <a:pt x="0" y="0"/>
                </a:lnTo>
                <a:lnTo>
                  <a:pt x="0" y="105155"/>
                </a:lnTo>
                <a:lnTo>
                  <a:pt x="132587" y="105155"/>
                </a:lnTo>
                <a:lnTo>
                  <a:pt x="132587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54192" y="2602738"/>
            <a:ext cx="154940" cy="130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0" dirty="0">
                <a:solidFill>
                  <a:srgbClr val="302C2A"/>
                </a:solidFill>
                <a:latin typeface="Verdana"/>
                <a:cs typeface="Verdana"/>
              </a:rPr>
              <a:t>1</a:t>
            </a:r>
            <a:r>
              <a:rPr sz="650" spc="-75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r>
              <a:rPr sz="650" spc="-60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r>
              <a:rPr sz="650" spc="-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781370" y="1603015"/>
            <a:ext cx="2055793" cy="463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400313" y="3250438"/>
            <a:ext cx="222885" cy="2433955"/>
          </a:xfrm>
          <a:prstGeom prst="rect">
            <a:avLst/>
          </a:prstGeom>
        </p:spPr>
        <p:txBody>
          <a:bodyPr vert="vert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Systems </a:t>
            </a:r>
            <a:r>
              <a:rPr sz="1150" spc="-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150" spc="-35" dirty="0">
                <a:solidFill>
                  <a:srgbClr val="302C2A"/>
                </a:solidFill>
                <a:latin typeface="Verdana"/>
                <a:cs typeface="Verdana"/>
              </a:rPr>
              <a:t>Analysis </a:t>
            </a:r>
            <a:r>
              <a:rPr sz="1150" spc="95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15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35" dirty="0">
                <a:solidFill>
                  <a:srgbClr val="302C2A"/>
                </a:solidFill>
                <a:latin typeface="Verdana"/>
                <a:cs typeface="Verdana"/>
              </a:rPr>
              <a:t>Engagement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101578" y="2608579"/>
            <a:ext cx="154940" cy="130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spc="-150" dirty="0">
                <a:solidFill>
                  <a:srgbClr val="302C2A"/>
                </a:solidFill>
                <a:latin typeface="Verdana"/>
                <a:cs typeface="Verdana"/>
              </a:rPr>
              <a:t>1</a:t>
            </a:r>
            <a:r>
              <a:rPr sz="650" spc="-75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r>
              <a:rPr sz="650" spc="-60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r>
              <a:rPr sz="650" spc="-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6421" y="1563115"/>
            <a:ext cx="4045585" cy="4430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30" dirty="0">
                <a:solidFill>
                  <a:srgbClr val="3D2B46"/>
                </a:solidFill>
                <a:latin typeface="Verdana"/>
                <a:cs typeface="Verdana"/>
              </a:rPr>
              <a:t>Stream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processing is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how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is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manipulated 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within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an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event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stream.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Unlike ‘lambda </a:t>
            </a: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functions’ 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stream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processor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maintains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statefulness</a:t>
            </a:r>
            <a:r>
              <a:rPr sz="1400" spc="-21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data 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flows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within</a:t>
            </a:r>
            <a:r>
              <a:rPr sz="1400" spc="-20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particular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time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window.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Basic</a:t>
            </a:r>
            <a:r>
              <a:rPr sz="1400" spc="-4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Data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Filtering: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05" dirty="0">
                <a:solidFill>
                  <a:srgbClr val="3D2B46"/>
                </a:solidFill>
                <a:latin typeface="Verdana"/>
                <a:cs typeface="Verdana"/>
              </a:rPr>
              <a:t>Thresholds, alerts, </a:t>
            </a:r>
            <a:r>
              <a:rPr sz="1400" i="1" spc="-120" dirty="0">
                <a:solidFill>
                  <a:srgbClr val="3D2B46"/>
                </a:solidFill>
                <a:latin typeface="Verdana"/>
                <a:cs typeface="Verdana"/>
              </a:rPr>
              <a:t>telemetry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monitoring</a:t>
            </a:r>
            <a:r>
              <a:rPr sz="1400" i="1" spc="-3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10" dirty="0">
                <a:solidFill>
                  <a:srgbClr val="3D2B46"/>
                </a:solidFill>
                <a:latin typeface="Verdana"/>
                <a:cs typeface="Verdana"/>
              </a:rPr>
              <a:t>etc.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Simple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ETL: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25" dirty="0">
                <a:solidFill>
                  <a:srgbClr val="3D2B46"/>
                </a:solidFill>
                <a:latin typeface="Verdana"/>
                <a:cs typeface="Verdana"/>
              </a:rPr>
              <a:t>RegEx</a:t>
            </a:r>
            <a:r>
              <a:rPr sz="1400" i="1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85" dirty="0">
                <a:solidFill>
                  <a:srgbClr val="3D2B46"/>
                </a:solidFill>
                <a:latin typeface="Verdana"/>
                <a:cs typeface="Verdana"/>
              </a:rPr>
              <a:t>functions,</a:t>
            </a:r>
            <a:r>
              <a:rPr sz="1400" i="1" spc="-20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70" dirty="0">
                <a:solidFill>
                  <a:srgbClr val="3D2B46"/>
                </a:solidFill>
                <a:latin typeface="Verdana"/>
                <a:cs typeface="Verdana"/>
              </a:rPr>
              <a:t>math/logic,</a:t>
            </a:r>
            <a:r>
              <a:rPr sz="1400" i="1" spc="-2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D2B46"/>
                </a:solidFill>
                <a:latin typeface="Verdana"/>
                <a:cs typeface="Verdana"/>
              </a:rPr>
              <a:t>concatenation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10" dirty="0">
                <a:solidFill>
                  <a:srgbClr val="3D2B46"/>
                </a:solidFill>
                <a:latin typeface="Verdana"/>
                <a:cs typeface="Verdana"/>
              </a:rPr>
              <a:t>Record-by-record, </a:t>
            </a: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substitutions,</a:t>
            </a:r>
            <a:r>
              <a:rPr sz="1400" i="1" spc="-33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masking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45" dirty="0">
                <a:solidFill>
                  <a:srgbClr val="3D2B46"/>
                </a:solidFill>
                <a:latin typeface="Verdana"/>
                <a:cs typeface="Verdana"/>
              </a:rPr>
              <a:t>CEP</a:t>
            </a:r>
            <a:r>
              <a:rPr sz="1400" spc="-2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D2B46"/>
                </a:solidFill>
                <a:latin typeface="Verdana"/>
                <a:cs typeface="Verdana"/>
              </a:rPr>
              <a:t>&amp;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Complex</a:t>
            </a:r>
            <a:r>
              <a:rPr sz="1400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ETL: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14" dirty="0">
                <a:solidFill>
                  <a:srgbClr val="3D2B46"/>
                </a:solidFill>
                <a:latin typeface="Verdana"/>
                <a:cs typeface="Verdana"/>
              </a:rPr>
              <a:t>Complex </a:t>
            </a:r>
            <a:r>
              <a:rPr sz="1400" i="1" spc="-110" dirty="0">
                <a:solidFill>
                  <a:srgbClr val="3D2B46"/>
                </a:solidFill>
                <a:latin typeface="Verdana"/>
                <a:cs typeface="Verdana"/>
              </a:rPr>
              <a:t>Event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Processing</a:t>
            </a:r>
            <a:r>
              <a:rPr sz="1400" i="1" spc="-31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45" dirty="0">
                <a:solidFill>
                  <a:srgbClr val="3D2B46"/>
                </a:solidFill>
                <a:latin typeface="Verdana"/>
                <a:cs typeface="Verdana"/>
              </a:rPr>
              <a:t>(CEP)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40" dirty="0">
                <a:solidFill>
                  <a:srgbClr val="3D2B46"/>
                </a:solidFill>
                <a:latin typeface="Verdana"/>
                <a:cs typeface="Verdana"/>
              </a:rPr>
              <a:t>DML</a:t>
            </a:r>
            <a:r>
              <a:rPr sz="1400" i="1" spc="-180" dirty="0">
                <a:solidFill>
                  <a:srgbClr val="3D2B46"/>
                </a:solidFill>
                <a:latin typeface="Verdana"/>
                <a:cs typeface="Verdana"/>
              </a:rPr>
              <a:t> (ACID)</a:t>
            </a:r>
            <a:r>
              <a:rPr sz="1400" i="1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5" dirty="0">
                <a:solidFill>
                  <a:srgbClr val="3D2B46"/>
                </a:solidFill>
                <a:latin typeface="Verdana"/>
                <a:cs typeface="Verdana"/>
              </a:rPr>
              <a:t>processing,</a:t>
            </a:r>
            <a:r>
              <a:rPr sz="1400" i="1" spc="-20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groups</a:t>
            </a:r>
            <a:r>
              <a:rPr sz="1400" i="1" spc="-21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50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i="1" spc="-1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tuples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105" dirty="0">
                <a:solidFill>
                  <a:srgbClr val="3D2B46"/>
                </a:solidFill>
                <a:latin typeface="Verdana"/>
                <a:cs typeface="Verdana"/>
              </a:rPr>
              <a:t>Aggregates,</a:t>
            </a:r>
            <a:r>
              <a:rPr sz="1400" i="1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10" dirty="0">
                <a:solidFill>
                  <a:srgbClr val="3D2B46"/>
                </a:solidFill>
                <a:latin typeface="Verdana"/>
                <a:cs typeface="Verdana"/>
              </a:rPr>
              <a:t>lookups,</a:t>
            </a:r>
            <a:r>
              <a:rPr sz="1400" i="1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5" dirty="0">
                <a:solidFill>
                  <a:srgbClr val="3D2B46"/>
                </a:solidFill>
                <a:latin typeface="Verdana"/>
                <a:cs typeface="Verdana"/>
              </a:rPr>
              <a:t>complex</a:t>
            </a:r>
            <a:r>
              <a:rPr sz="1400" i="1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joins</a:t>
            </a:r>
            <a:r>
              <a:rPr sz="1400" i="1" spc="-18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14" dirty="0">
                <a:solidFill>
                  <a:srgbClr val="3D2B46"/>
                </a:solidFill>
                <a:latin typeface="Verdana"/>
                <a:cs typeface="Verdana"/>
              </a:rPr>
              <a:t>etc.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Stream</a:t>
            </a:r>
            <a:r>
              <a:rPr sz="1400" spc="-2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Analytics: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Time</a:t>
            </a:r>
            <a:r>
              <a:rPr sz="1400" i="1" spc="-1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5" dirty="0">
                <a:solidFill>
                  <a:srgbClr val="3D2B46"/>
                </a:solidFill>
                <a:latin typeface="Verdana"/>
                <a:cs typeface="Verdana"/>
              </a:rPr>
              <a:t>series</a:t>
            </a:r>
            <a:r>
              <a:rPr sz="1400" i="1" spc="-18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analytics,</a:t>
            </a:r>
            <a:r>
              <a:rPr sz="1400" i="1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custom</a:t>
            </a:r>
            <a:r>
              <a:rPr sz="1400" i="1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time</a:t>
            </a:r>
            <a:r>
              <a:rPr sz="1400" i="1" spc="-20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D2B46"/>
                </a:solidFill>
                <a:latin typeface="Verdana"/>
                <a:cs typeface="Verdana"/>
              </a:rPr>
              <a:t>windows</a:t>
            </a:r>
            <a:endParaRPr sz="14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Geospatial,</a:t>
            </a:r>
            <a:r>
              <a:rPr sz="1400" i="1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D2B46"/>
                </a:solidFill>
                <a:latin typeface="Verdana"/>
                <a:cs typeface="Verdana"/>
              </a:rPr>
              <a:t>machine</a:t>
            </a:r>
            <a:r>
              <a:rPr sz="1400" i="1" spc="-20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95" dirty="0">
                <a:solidFill>
                  <a:srgbClr val="3D2B46"/>
                </a:solidFill>
                <a:latin typeface="Verdana"/>
                <a:cs typeface="Verdana"/>
              </a:rPr>
              <a:t>learning</a:t>
            </a:r>
            <a:r>
              <a:rPr sz="1400" i="1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85" dirty="0">
                <a:solidFill>
                  <a:srgbClr val="3D2B46"/>
                </a:solidFill>
                <a:latin typeface="Verdana"/>
                <a:cs typeface="Verdana"/>
              </a:rPr>
              <a:t>and</a:t>
            </a:r>
            <a:r>
              <a:rPr sz="1400" i="1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10" dirty="0">
                <a:solidFill>
                  <a:srgbClr val="3D2B46"/>
                </a:solidFill>
                <a:latin typeface="Verdana"/>
                <a:cs typeface="Verdana"/>
              </a:rPr>
              <a:t>embedded</a:t>
            </a:r>
            <a:r>
              <a:rPr sz="1400" i="1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i="1" spc="-150" dirty="0">
                <a:solidFill>
                  <a:srgbClr val="3D2B46"/>
                </a:solidFill>
                <a:latin typeface="Verdana"/>
                <a:cs typeface="Verdana"/>
              </a:rPr>
              <a:t>AI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58010" y="1596756"/>
            <a:ext cx="1570990" cy="931544"/>
          </a:xfrm>
          <a:custGeom>
            <a:avLst/>
            <a:gdLst/>
            <a:ahLst/>
            <a:cxnLst/>
            <a:rect l="l" t="t" r="r" b="b"/>
            <a:pathLst>
              <a:path w="1570990" h="931544">
                <a:moveTo>
                  <a:pt x="659172" y="769253"/>
                </a:moveTo>
                <a:lnTo>
                  <a:pt x="269409" y="769253"/>
                </a:lnTo>
                <a:lnTo>
                  <a:pt x="234691" y="808634"/>
                </a:lnTo>
                <a:lnTo>
                  <a:pt x="204143" y="838542"/>
                </a:lnTo>
                <a:lnTo>
                  <a:pt x="174101" y="864926"/>
                </a:lnTo>
                <a:lnTo>
                  <a:pt x="140901" y="893737"/>
                </a:lnTo>
                <a:lnTo>
                  <a:pt x="100880" y="930924"/>
                </a:lnTo>
                <a:lnTo>
                  <a:pt x="139730" y="924495"/>
                </a:lnTo>
                <a:lnTo>
                  <a:pt x="178791" y="915341"/>
                </a:lnTo>
                <a:lnTo>
                  <a:pt x="218420" y="903894"/>
                </a:lnTo>
                <a:lnTo>
                  <a:pt x="258971" y="890589"/>
                </a:lnTo>
                <a:lnTo>
                  <a:pt x="389707" y="843857"/>
                </a:lnTo>
                <a:lnTo>
                  <a:pt x="437496" y="827452"/>
                </a:lnTo>
                <a:lnTo>
                  <a:pt x="487982" y="811355"/>
                </a:lnTo>
                <a:lnTo>
                  <a:pt x="541520" y="796001"/>
                </a:lnTo>
                <a:lnTo>
                  <a:pt x="598465" y="781822"/>
                </a:lnTo>
                <a:lnTo>
                  <a:pt x="659172" y="769253"/>
                </a:lnTo>
                <a:close/>
              </a:path>
              <a:path w="1570990" h="931544">
                <a:moveTo>
                  <a:pt x="1568598" y="768400"/>
                </a:moveTo>
                <a:lnTo>
                  <a:pt x="1064057" y="768400"/>
                </a:lnTo>
                <a:lnTo>
                  <a:pt x="1104815" y="769253"/>
                </a:lnTo>
                <a:lnTo>
                  <a:pt x="1229322" y="776393"/>
                </a:lnTo>
                <a:lnTo>
                  <a:pt x="1274341" y="778420"/>
                </a:lnTo>
                <a:lnTo>
                  <a:pt x="1322704" y="779653"/>
                </a:lnTo>
                <a:lnTo>
                  <a:pt x="1375362" y="779723"/>
                </a:lnTo>
                <a:lnTo>
                  <a:pt x="1433267" y="778260"/>
                </a:lnTo>
                <a:lnTo>
                  <a:pt x="1497369" y="774893"/>
                </a:lnTo>
                <a:lnTo>
                  <a:pt x="1568619" y="769253"/>
                </a:lnTo>
                <a:lnTo>
                  <a:pt x="1568598" y="768400"/>
                </a:lnTo>
                <a:close/>
              </a:path>
              <a:path w="1570990" h="931544">
                <a:moveTo>
                  <a:pt x="1022399" y="769253"/>
                </a:moveTo>
                <a:lnTo>
                  <a:pt x="659172" y="769253"/>
                </a:lnTo>
                <a:lnTo>
                  <a:pt x="724577" y="774282"/>
                </a:lnTo>
                <a:lnTo>
                  <a:pt x="784227" y="776584"/>
                </a:lnTo>
                <a:lnTo>
                  <a:pt x="838886" y="776788"/>
                </a:lnTo>
                <a:lnTo>
                  <a:pt x="889318" y="775524"/>
                </a:lnTo>
                <a:lnTo>
                  <a:pt x="1022399" y="769253"/>
                </a:lnTo>
                <a:close/>
              </a:path>
              <a:path w="1570990" h="931544">
                <a:moveTo>
                  <a:pt x="162381" y="2217"/>
                </a:moveTo>
                <a:lnTo>
                  <a:pt x="106902" y="2748"/>
                </a:lnTo>
                <a:lnTo>
                  <a:pt x="54793" y="5619"/>
                </a:lnTo>
                <a:lnTo>
                  <a:pt x="9567" y="10301"/>
                </a:lnTo>
                <a:lnTo>
                  <a:pt x="7823" y="49792"/>
                </a:lnTo>
                <a:lnTo>
                  <a:pt x="5638" y="91394"/>
                </a:lnTo>
                <a:lnTo>
                  <a:pt x="3386" y="135240"/>
                </a:lnTo>
                <a:lnTo>
                  <a:pt x="1445" y="181467"/>
                </a:lnTo>
                <a:lnTo>
                  <a:pt x="191" y="230209"/>
                </a:lnTo>
                <a:lnTo>
                  <a:pt x="0" y="281601"/>
                </a:lnTo>
                <a:lnTo>
                  <a:pt x="1248" y="335777"/>
                </a:lnTo>
                <a:lnTo>
                  <a:pt x="4311" y="392873"/>
                </a:lnTo>
                <a:lnTo>
                  <a:pt x="9567" y="453023"/>
                </a:lnTo>
                <a:lnTo>
                  <a:pt x="8620" y="495314"/>
                </a:lnTo>
                <a:lnTo>
                  <a:pt x="6852" y="542081"/>
                </a:lnTo>
                <a:lnTo>
                  <a:pt x="6441" y="591754"/>
                </a:lnTo>
                <a:lnTo>
                  <a:pt x="9567" y="642761"/>
                </a:lnTo>
                <a:lnTo>
                  <a:pt x="6781" y="668758"/>
                </a:lnTo>
                <a:lnTo>
                  <a:pt x="6614" y="701768"/>
                </a:lnTo>
                <a:lnTo>
                  <a:pt x="7964" y="737683"/>
                </a:lnTo>
                <a:lnTo>
                  <a:pt x="9567" y="769253"/>
                </a:lnTo>
                <a:lnTo>
                  <a:pt x="155084" y="770514"/>
                </a:lnTo>
                <a:lnTo>
                  <a:pt x="211966" y="770435"/>
                </a:lnTo>
                <a:lnTo>
                  <a:pt x="269409" y="769253"/>
                </a:lnTo>
                <a:lnTo>
                  <a:pt x="1022399" y="769253"/>
                </a:lnTo>
                <a:lnTo>
                  <a:pt x="1064057" y="768400"/>
                </a:lnTo>
                <a:lnTo>
                  <a:pt x="1568598" y="768400"/>
                </a:lnTo>
                <a:lnTo>
                  <a:pt x="1567833" y="737683"/>
                </a:lnTo>
                <a:lnTo>
                  <a:pt x="1566333" y="702435"/>
                </a:lnTo>
                <a:lnTo>
                  <a:pt x="1565976" y="668972"/>
                </a:lnTo>
                <a:lnTo>
                  <a:pt x="1568619" y="642761"/>
                </a:lnTo>
                <a:lnTo>
                  <a:pt x="1564654" y="597755"/>
                </a:lnTo>
                <a:lnTo>
                  <a:pt x="1564237" y="551035"/>
                </a:lnTo>
                <a:lnTo>
                  <a:pt x="1566011" y="502743"/>
                </a:lnTo>
                <a:lnTo>
                  <a:pt x="1568619" y="453023"/>
                </a:lnTo>
                <a:lnTo>
                  <a:pt x="1567444" y="419080"/>
                </a:lnTo>
                <a:lnTo>
                  <a:pt x="1567207" y="381273"/>
                </a:lnTo>
                <a:lnTo>
                  <a:pt x="1567631" y="339626"/>
                </a:lnTo>
                <a:lnTo>
                  <a:pt x="1568441" y="294159"/>
                </a:lnTo>
                <a:lnTo>
                  <a:pt x="1569361" y="244894"/>
                </a:lnTo>
                <a:lnTo>
                  <a:pt x="1570115" y="191854"/>
                </a:lnTo>
                <a:lnTo>
                  <a:pt x="1570426" y="135061"/>
                </a:lnTo>
                <a:lnTo>
                  <a:pt x="1570019" y="74535"/>
                </a:lnTo>
                <a:lnTo>
                  <a:pt x="1568838" y="20348"/>
                </a:lnTo>
                <a:lnTo>
                  <a:pt x="985543" y="20348"/>
                </a:lnTo>
                <a:lnTo>
                  <a:pt x="936903" y="20199"/>
                </a:lnTo>
                <a:lnTo>
                  <a:pt x="886355" y="18935"/>
                </a:lnTo>
                <a:lnTo>
                  <a:pt x="807104" y="15801"/>
                </a:lnTo>
                <a:lnTo>
                  <a:pt x="575590" y="15801"/>
                </a:lnTo>
                <a:lnTo>
                  <a:pt x="528950" y="14676"/>
                </a:lnTo>
                <a:lnTo>
                  <a:pt x="440902" y="10301"/>
                </a:lnTo>
                <a:lnTo>
                  <a:pt x="269409" y="10301"/>
                </a:lnTo>
                <a:lnTo>
                  <a:pt x="217721" y="4558"/>
                </a:lnTo>
                <a:lnTo>
                  <a:pt x="162381" y="2217"/>
                </a:lnTo>
                <a:close/>
              </a:path>
              <a:path w="1570990" h="931544">
                <a:moveTo>
                  <a:pt x="1266481" y="0"/>
                </a:moveTo>
                <a:lnTo>
                  <a:pt x="1216678" y="1469"/>
                </a:lnTo>
                <a:lnTo>
                  <a:pt x="1168642" y="4786"/>
                </a:lnTo>
                <a:lnTo>
                  <a:pt x="1078284" y="15778"/>
                </a:lnTo>
                <a:lnTo>
                  <a:pt x="1032571" y="19000"/>
                </a:lnTo>
                <a:lnTo>
                  <a:pt x="985543" y="20348"/>
                </a:lnTo>
                <a:lnTo>
                  <a:pt x="1568838" y="20348"/>
                </a:lnTo>
                <a:lnTo>
                  <a:pt x="1568619" y="10301"/>
                </a:lnTo>
                <a:lnTo>
                  <a:pt x="1420457" y="3160"/>
                </a:lnTo>
                <a:lnTo>
                  <a:pt x="1368973" y="1196"/>
                </a:lnTo>
                <a:lnTo>
                  <a:pt x="1317447" y="26"/>
                </a:lnTo>
                <a:lnTo>
                  <a:pt x="1266481" y="0"/>
                </a:lnTo>
                <a:close/>
              </a:path>
              <a:path w="1570990" h="931544">
                <a:moveTo>
                  <a:pt x="659172" y="10301"/>
                </a:moveTo>
                <a:lnTo>
                  <a:pt x="619182" y="14676"/>
                </a:lnTo>
                <a:lnTo>
                  <a:pt x="575590" y="15801"/>
                </a:lnTo>
                <a:lnTo>
                  <a:pt x="807104" y="15801"/>
                </a:lnTo>
                <a:lnTo>
                  <a:pt x="659172" y="10301"/>
                </a:lnTo>
                <a:close/>
              </a:path>
              <a:path w="1570990" h="931544">
                <a:moveTo>
                  <a:pt x="322984" y="7675"/>
                </a:moveTo>
                <a:lnTo>
                  <a:pt x="269409" y="10301"/>
                </a:lnTo>
                <a:lnTo>
                  <a:pt x="440902" y="10301"/>
                </a:lnTo>
                <a:lnTo>
                  <a:pt x="428741" y="9676"/>
                </a:lnTo>
                <a:lnTo>
                  <a:pt x="376279" y="7800"/>
                </a:lnTo>
                <a:lnTo>
                  <a:pt x="322984" y="7675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4899" y="1595089"/>
            <a:ext cx="1564005" cy="932815"/>
          </a:xfrm>
          <a:custGeom>
            <a:avLst/>
            <a:gdLst/>
            <a:ahLst/>
            <a:cxnLst/>
            <a:rect l="l" t="t" r="r" b="b"/>
            <a:pathLst>
              <a:path w="1564004" h="932814">
                <a:moveTo>
                  <a:pt x="2678" y="11968"/>
                </a:moveTo>
                <a:lnTo>
                  <a:pt x="72472" y="16589"/>
                </a:lnTo>
                <a:lnTo>
                  <a:pt x="130188" y="16960"/>
                </a:lnTo>
                <a:lnTo>
                  <a:pt x="178993" y="15022"/>
                </a:lnTo>
                <a:lnTo>
                  <a:pt x="222049" y="12712"/>
                </a:lnTo>
                <a:lnTo>
                  <a:pt x="262520" y="11968"/>
                </a:lnTo>
                <a:lnTo>
                  <a:pt x="316512" y="13713"/>
                </a:lnTo>
                <a:lnTo>
                  <a:pt x="371605" y="14093"/>
                </a:lnTo>
                <a:lnTo>
                  <a:pt x="426496" y="13542"/>
                </a:lnTo>
                <a:lnTo>
                  <a:pt x="479881" y="12492"/>
                </a:lnTo>
                <a:lnTo>
                  <a:pt x="530456" y="11376"/>
                </a:lnTo>
                <a:lnTo>
                  <a:pt x="576917" y="10628"/>
                </a:lnTo>
                <a:lnTo>
                  <a:pt x="617961" y="10681"/>
                </a:lnTo>
                <a:lnTo>
                  <a:pt x="652283" y="11968"/>
                </a:lnTo>
                <a:lnTo>
                  <a:pt x="688429" y="18244"/>
                </a:lnTo>
                <a:lnTo>
                  <a:pt x="730688" y="23002"/>
                </a:lnTo>
                <a:lnTo>
                  <a:pt x="778089" y="26220"/>
                </a:lnTo>
                <a:lnTo>
                  <a:pt x="829660" y="27877"/>
                </a:lnTo>
                <a:lnTo>
                  <a:pt x="884430" y="27950"/>
                </a:lnTo>
                <a:lnTo>
                  <a:pt x="941429" y="26418"/>
                </a:lnTo>
                <a:lnTo>
                  <a:pt x="999686" y="23258"/>
                </a:lnTo>
                <a:lnTo>
                  <a:pt x="1058229" y="18448"/>
                </a:lnTo>
                <a:lnTo>
                  <a:pt x="1116087" y="11968"/>
                </a:lnTo>
                <a:lnTo>
                  <a:pt x="1171755" y="5889"/>
                </a:lnTo>
                <a:lnTo>
                  <a:pt x="1224709" y="2083"/>
                </a:lnTo>
                <a:lnTo>
                  <a:pt x="1275454" y="227"/>
                </a:lnTo>
                <a:lnTo>
                  <a:pt x="1324492" y="0"/>
                </a:lnTo>
                <a:lnTo>
                  <a:pt x="1372329" y="1076"/>
                </a:lnTo>
                <a:lnTo>
                  <a:pt x="1419467" y="3134"/>
                </a:lnTo>
                <a:lnTo>
                  <a:pt x="1466411" y="5851"/>
                </a:lnTo>
                <a:lnTo>
                  <a:pt x="1513664" y="8903"/>
                </a:lnTo>
                <a:lnTo>
                  <a:pt x="1561730" y="11968"/>
                </a:lnTo>
                <a:lnTo>
                  <a:pt x="1559970" y="51543"/>
                </a:lnTo>
                <a:lnTo>
                  <a:pt x="1557677" y="98292"/>
                </a:lnTo>
                <a:lnTo>
                  <a:pt x="1555268" y="150172"/>
                </a:lnTo>
                <a:lnTo>
                  <a:pt x="1553159" y="205137"/>
                </a:lnTo>
                <a:lnTo>
                  <a:pt x="1551769" y="261144"/>
                </a:lnTo>
                <a:lnTo>
                  <a:pt x="1551514" y="316147"/>
                </a:lnTo>
                <a:lnTo>
                  <a:pt x="1552811" y="368102"/>
                </a:lnTo>
                <a:lnTo>
                  <a:pt x="1556078" y="414964"/>
                </a:lnTo>
                <a:lnTo>
                  <a:pt x="1561730" y="454690"/>
                </a:lnTo>
                <a:lnTo>
                  <a:pt x="1556819" y="492873"/>
                </a:lnTo>
                <a:lnTo>
                  <a:pt x="1555206" y="535557"/>
                </a:lnTo>
                <a:lnTo>
                  <a:pt x="1556855" y="585242"/>
                </a:lnTo>
                <a:lnTo>
                  <a:pt x="1561730" y="644428"/>
                </a:lnTo>
                <a:lnTo>
                  <a:pt x="1563445" y="683677"/>
                </a:lnTo>
                <a:lnTo>
                  <a:pt x="1562873" y="714294"/>
                </a:lnTo>
                <a:lnTo>
                  <a:pt x="1561730" y="741601"/>
                </a:lnTo>
                <a:lnTo>
                  <a:pt x="1561730" y="770920"/>
                </a:lnTo>
                <a:lnTo>
                  <a:pt x="1522975" y="771840"/>
                </a:lnTo>
                <a:lnTo>
                  <a:pt x="1476094" y="772954"/>
                </a:lnTo>
                <a:lnTo>
                  <a:pt x="1423310" y="774081"/>
                </a:lnTo>
                <a:lnTo>
                  <a:pt x="1366844" y="775038"/>
                </a:lnTo>
                <a:lnTo>
                  <a:pt x="1308919" y="775644"/>
                </a:lnTo>
                <a:lnTo>
                  <a:pt x="1251756" y="775718"/>
                </a:lnTo>
                <a:lnTo>
                  <a:pt x="1197579" y="775076"/>
                </a:lnTo>
                <a:lnTo>
                  <a:pt x="1148610" y="773537"/>
                </a:lnTo>
                <a:lnTo>
                  <a:pt x="1107070" y="770920"/>
                </a:lnTo>
                <a:lnTo>
                  <a:pt x="1067922" y="768767"/>
                </a:lnTo>
                <a:lnTo>
                  <a:pt x="1024996" y="768388"/>
                </a:lnTo>
                <a:lnTo>
                  <a:pt x="978692" y="769255"/>
                </a:lnTo>
                <a:lnTo>
                  <a:pt x="929409" y="770836"/>
                </a:lnTo>
                <a:lnTo>
                  <a:pt x="877546" y="772603"/>
                </a:lnTo>
                <a:lnTo>
                  <a:pt x="823503" y="774024"/>
                </a:lnTo>
                <a:lnTo>
                  <a:pt x="767678" y="774571"/>
                </a:lnTo>
                <a:lnTo>
                  <a:pt x="710472" y="773713"/>
                </a:lnTo>
                <a:lnTo>
                  <a:pt x="652283" y="770920"/>
                </a:lnTo>
                <a:lnTo>
                  <a:pt x="582769" y="794723"/>
                </a:lnTo>
                <a:lnTo>
                  <a:pt x="522552" y="814920"/>
                </a:lnTo>
                <a:lnTo>
                  <a:pt x="469785" y="832107"/>
                </a:lnTo>
                <a:lnTo>
                  <a:pt x="422618" y="846877"/>
                </a:lnTo>
                <a:lnTo>
                  <a:pt x="379204" y="859827"/>
                </a:lnTo>
                <a:lnTo>
                  <a:pt x="337693" y="871550"/>
                </a:lnTo>
                <a:lnTo>
                  <a:pt x="296237" y="882642"/>
                </a:lnTo>
                <a:lnTo>
                  <a:pt x="252988" y="893697"/>
                </a:lnTo>
                <a:lnTo>
                  <a:pt x="206096" y="905310"/>
                </a:lnTo>
                <a:lnTo>
                  <a:pt x="153713" y="918077"/>
                </a:lnTo>
                <a:lnTo>
                  <a:pt x="93991" y="932591"/>
                </a:lnTo>
                <a:lnTo>
                  <a:pt x="120979" y="909547"/>
                </a:lnTo>
                <a:lnTo>
                  <a:pt x="149967" y="883327"/>
                </a:lnTo>
                <a:lnTo>
                  <a:pt x="182313" y="852462"/>
                </a:lnTo>
                <a:lnTo>
                  <a:pt x="219378" y="815483"/>
                </a:lnTo>
                <a:lnTo>
                  <a:pt x="262520" y="770920"/>
                </a:lnTo>
                <a:lnTo>
                  <a:pt x="223561" y="768774"/>
                </a:lnTo>
                <a:lnTo>
                  <a:pt x="172739" y="769420"/>
                </a:lnTo>
                <a:lnTo>
                  <a:pt x="115412" y="771139"/>
                </a:lnTo>
                <a:lnTo>
                  <a:pt x="56939" y="772212"/>
                </a:lnTo>
                <a:lnTo>
                  <a:pt x="2678" y="770920"/>
                </a:lnTo>
                <a:lnTo>
                  <a:pt x="1803" y="734135"/>
                </a:lnTo>
                <a:lnTo>
                  <a:pt x="1678" y="699530"/>
                </a:lnTo>
                <a:lnTo>
                  <a:pt x="2053" y="668996"/>
                </a:lnTo>
                <a:lnTo>
                  <a:pt x="2678" y="644428"/>
                </a:lnTo>
                <a:lnTo>
                  <a:pt x="0" y="588814"/>
                </a:lnTo>
                <a:lnTo>
                  <a:pt x="1726" y="549654"/>
                </a:lnTo>
                <a:lnTo>
                  <a:pt x="3929" y="510447"/>
                </a:lnTo>
                <a:lnTo>
                  <a:pt x="2678" y="454690"/>
                </a:lnTo>
                <a:lnTo>
                  <a:pt x="3628" y="400360"/>
                </a:lnTo>
                <a:lnTo>
                  <a:pt x="3893" y="347410"/>
                </a:lnTo>
                <a:lnTo>
                  <a:pt x="3666" y="295799"/>
                </a:lnTo>
                <a:lnTo>
                  <a:pt x="3138" y="245486"/>
                </a:lnTo>
                <a:lnTo>
                  <a:pt x="2501" y="196430"/>
                </a:lnTo>
                <a:lnTo>
                  <a:pt x="1945" y="148592"/>
                </a:lnTo>
                <a:lnTo>
                  <a:pt x="1661" y="101929"/>
                </a:lnTo>
                <a:lnTo>
                  <a:pt x="1842" y="56401"/>
                </a:lnTo>
                <a:lnTo>
                  <a:pt x="2678" y="11968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21755" y="1649730"/>
            <a:ext cx="1243330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86360">
              <a:lnSpc>
                <a:spcPct val="99700"/>
              </a:lnSpc>
              <a:spcBef>
                <a:spcPts val="110"/>
              </a:spcBef>
            </a:pPr>
            <a:r>
              <a:rPr sz="1400" spc="-285" dirty="0">
                <a:solidFill>
                  <a:srgbClr val="302C2A"/>
                </a:solidFill>
                <a:latin typeface="Verdana"/>
                <a:cs typeface="Verdana"/>
              </a:rPr>
              <a:t>(1)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record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produce 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raw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05098" y="1605064"/>
            <a:ext cx="1899920" cy="1252855"/>
          </a:xfrm>
          <a:custGeom>
            <a:avLst/>
            <a:gdLst/>
            <a:ahLst/>
            <a:cxnLst/>
            <a:rect l="l" t="t" r="r" b="b"/>
            <a:pathLst>
              <a:path w="1899920" h="1252855">
                <a:moveTo>
                  <a:pt x="1583097" y="765517"/>
                </a:moveTo>
                <a:lnTo>
                  <a:pt x="1111038" y="765517"/>
                </a:lnTo>
                <a:lnTo>
                  <a:pt x="1114551" y="810543"/>
                </a:lnTo>
                <a:lnTo>
                  <a:pt x="1116616" y="857608"/>
                </a:lnTo>
                <a:lnTo>
                  <a:pt x="1117324" y="906252"/>
                </a:lnTo>
                <a:lnTo>
                  <a:pt x="1116768" y="956015"/>
                </a:lnTo>
                <a:lnTo>
                  <a:pt x="1115038" y="1006436"/>
                </a:lnTo>
                <a:lnTo>
                  <a:pt x="1112227" y="1057055"/>
                </a:lnTo>
                <a:lnTo>
                  <a:pt x="1108424" y="1107412"/>
                </a:lnTo>
                <a:lnTo>
                  <a:pt x="1103723" y="1157047"/>
                </a:lnTo>
                <a:lnTo>
                  <a:pt x="1098213" y="1205499"/>
                </a:lnTo>
                <a:lnTo>
                  <a:pt x="1091988" y="1252308"/>
                </a:lnTo>
                <a:lnTo>
                  <a:pt x="1134782" y="1203824"/>
                </a:lnTo>
                <a:lnTo>
                  <a:pt x="1173043" y="1161028"/>
                </a:lnTo>
                <a:lnTo>
                  <a:pt x="1207608" y="1123025"/>
                </a:lnTo>
                <a:lnTo>
                  <a:pt x="1239314" y="1088921"/>
                </a:lnTo>
                <a:lnTo>
                  <a:pt x="1268996" y="1057820"/>
                </a:lnTo>
                <a:lnTo>
                  <a:pt x="1297491" y="1028830"/>
                </a:lnTo>
                <a:lnTo>
                  <a:pt x="1325636" y="1001054"/>
                </a:lnTo>
                <a:lnTo>
                  <a:pt x="1354267" y="973600"/>
                </a:lnTo>
                <a:lnTo>
                  <a:pt x="1384220" y="945571"/>
                </a:lnTo>
                <a:lnTo>
                  <a:pt x="1416332" y="916074"/>
                </a:lnTo>
                <a:lnTo>
                  <a:pt x="1583097" y="765517"/>
                </a:lnTo>
                <a:close/>
              </a:path>
              <a:path w="1899920" h="1252855">
                <a:moveTo>
                  <a:pt x="187062" y="0"/>
                </a:moveTo>
                <a:lnTo>
                  <a:pt x="135605" y="396"/>
                </a:lnTo>
                <a:lnTo>
                  <a:pt x="88226" y="1542"/>
                </a:lnTo>
                <a:lnTo>
                  <a:pt x="45890" y="3558"/>
                </a:lnTo>
                <a:lnTo>
                  <a:pt x="7823" y="46056"/>
                </a:lnTo>
                <a:lnTo>
                  <a:pt x="5638" y="87658"/>
                </a:lnTo>
                <a:lnTo>
                  <a:pt x="3386" y="131505"/>
                </a:lnTo>
                <a:lnTo>
                  <a:pt x="1445" y="177732"/>
                </a:lnTo>
                <a:lnTo>
                  <a:pt x="191" y="226473"/>
                </a:lnTo>
                <a:lnTo>
                  <a:pt x="0" y="277865"/>
                </a:lnTo>
                <a:lnTo>
                  <a:pt x="1248" y="332041"/>
                </a:lnTo>
                <a:lnTo>
                  <a:pt x="4311" y="389137"/>
                </a:lnTo>
                <a:lnTo>
                  <a:pt x="9567" y="449287"/>
                </a:lnTo>
                <a:lnTo>
                  <a:pt x="8620" y="491578"/>
                </a:lnTo>
                <a:lnTo>
                  <a:pt x="6852" y="538346"/>
                </a:lnTo>
                <a:lnTo>
                  <a:pt x="6441" y="588019"/>
                </a:lnTo>
                <a:lnTo>
                  <a:pt x="9567" y="639025"/>
                </a:lnTo>
                <a:lnTo>
                  <a:pt x="6781" y="665022"/>
                </a:lnTo>
                <a:lnTo>
                  <a:pt x="7964" y="733947"/>
                </a:lnTo>
                <a:lnTo>
                  <a:pt x="273299" y="777247"/>
                </a:lnTo>
                <a:lnTo>
                  <a:pt x="321631" y="778441"/>
                </a:lnTo>
                <a:lnTo>
                  <a:pt x="369767" y="778694"/>
                </a:lnTo>
                <a:lnTo>
                  <a:pt x="418254" y="777766"/>
                </a:lnTo>
                <a:lnTo>
                  <a:pt x="467638" y="775420"/>
                </a:lnTo>
                <a:lnTo>
                  <a:pt x="518468" y="771417"/>
                </a:lnTo>
                <a:lnTo>
                  <a:pt x="609017" y="761566"/>
                </a:lnTo>
                <a:lnTo>
                  <a:pt x="623496" y="760049"/>
                </a:lnTo>
                <a:lnTo>
                  <a:pt x="672662" y="757170"/>
                </a:lnTo>
                <a:lnTo>
                  <a:pt x="719589" y="756380"/>
                </a:lnTo>
                <a:lnTo>
                  <a:pt x="1897575" y="756380"/>
                </a:lnTo>
                <a:lnTo>
                  <a:pt x="1897017" y="733947"/>
                </a:lnTo>
                <a:lnTo>
                  <a:pt x="1895517" y="698699"/>
                </a:lnTo>
                <a:lnTo>
                  <a:pt x="1895160" y="665237"/>
                </a:lnTo>
                <a:lnTo>
                  <a:pt x="1897803" y="639025"/>
                </a:lnTo>
                <a:lnTo>
                  <a:pt x="1893838" y="594019"/>
                </a:lnTo>
                <a:lnTo>
                  <a:pt x="1893421" y="547299"/>
                </a:lnTo>
                <a:lnTo>
                  <a:pt x="1895195" y="499007"/>
                </a:lnTo>
                <a:lnTo>
                  <a:pt x="1897803" y="449287"/>
                </a:lnTo>
                <a:lnTo>
                  <a:pt x="1896628" y="415344"/>
                </a:lnTo>
                <a:lnTo>
                  <a:pt x="1896391" y="377538"/>
                </a:lnTo>
                <a:lnTo>
                  <a:pt x="1896815" y="335890"/>
                </a:lnTo>
                <a:lnTo>
                  <a:pt x="1897625" y="290423"/>
                </a:lnTo>
                <a:lnTo>
                  <a:pt x="1898545" y="241158"/>
                </a:lnTo>
                <a:lnTo>
                  <a:pt x="1899299" y="188118"/>
                </a:lnTo>
                <a:lnTo>
                  <a:pt x="1899610" y="131325"/>
                </a:lnTo>
                <a:lnTo>
                  <a:pt x="1899203" y="70800"/>
                </a:lnTo>
                <a:lnTo>
                  <a:pt x="1898021" y="16579"/>
                </a:lnTo>
                <a:lnTo>
                  <a:pt x="1397804" y="16579"/>
                </a:lnTo>
                <a:lnTo>
                  <a:pt x="1350893" y="15836"/>
                </a:lnTo>
                <a:lnTo>
                  <a:pt x="1308055" y="14483"/>
                </a:lnTo>
                <a:lnTo>
                  <a:pt x="881637" y="14483"/>
                </a:lnTo>
                <a:lnTo>
                  <a:pt x="725315" y="12153"/>
                </a:lnTo>
                <a:lnTo>
                  <a:pt x="298334" y="969"/>
                </a:lnTo>
                <a:lnTo>
                  <a:pt x="187062" y="0"/>
                </a:lnTo>
                <a:close/>
              </a:path>
              <a:path w="1899920" h="1252855">
                <a:moveTo>
                  <a:pt x="1897575" y="756380"/>
                </a:moveTo>
                <a:lnTo>
                  <a:pt x="719589" y="756380"/>
                </a:lnTo>
                <a:lnTo>
                  <a:pt x="765084" y="757181"/>
                </a:lnTo>
                <a:lnTo>
                  <a:pt x="809951" y="759076"/>
                </a:lnTo>
                <a:lnTo>
                  <a:pt x="854994" y="761567"/>
                </a:lnTo>
                <a:lnTo>
                  <a:pt x="901019" y="764154"/>
                </a:lnTo>
                <a:lnTo>
                  <a:pt x="948831" y="766341"/>
                </a:lnTo>
                <a:lnTo>
                  <a:pt x="999235" y="767629"/>
                </a:lnTo>
                <a:lnTo>
                  <a:pt x="1053036" y="767521"/>
                </a:lnTo>
                <a:lnTo>
                  <a:pt x="1111038" y="765517"/>
                </a:lnTo>
                <a:lnTo>
                  <a:pt x="1583097" y="765517"/>
                </a:lnTo>
                <a:lnTo>
                  <a:pt x="1644782" y="762404"/>
                </a:lnTo>
                <a:lnTo>
                  <a:pt x="1703916" y="761566"/>
                </a:lnTo>
                <a:lnTo>
                  <a:pt x="1897704" y="761566"/>
                </a:lnTo>
                <a:lnTo>
                  <a:pt x="1897575" y="756380"/>
                </a:lnTo>
                <a:close/>
              </a:path>
              <a:path w="1899920" h="1252855">
                <a:moveTo>
                  <a:pt x="1897704" y="761566"/>
                </a:moveTo>
                <a:lnTo>
                  <a:pt x="1703916" y="761566"/>
                </a:lnTo>
                <a:lnTo>
                  <a:pt x="1759643" y="762231"/>
                </a:lnTo>
                <a:lnTo>
                  <a:pt x="1857443" y="764979"/>
                </a:lnTo>
                <a:lnTo>
                  <a:pt x="1897803" y="765517"/>
                </a:lnTo>
                <a:lnTo>
                  <a:pt x="1897704" y="761566"/>
                </a:lnTo>
                <a:close/>
              </a:path>
              <a:path w="1899920" h="1252855">
                <a:moveTo>
                  <a:pt x="1583097" y="6565"/>
                </a:moveTo>
                <a:lnTo>
                  <a:pt x="1533803" y="11461"/>
                </a:lnTo>
                <a:lnTo>
                  <a:pt x="1487597" y="14613"/>
                </a:lnTo>
                <a:lnTo>
                  <a:pt x="1442818" y="16245"/>
                </a:lnTo>
                <a:lnTo>
                  <a:pt x="1397804" y="16579"/>
                </a:lnTo>
                <a:lnTo>
                  <a:pt x="1898021" y="16579"/>
                </a:lnTo>
                <a:lnTo>
                  <a:pt x="1897891" y="10601"/>
                </a:lnTo>
                <a:lnTo>
                  <a:pt x="1708940" y="10601"/>
                </a:lnTo>
                <a:lnTo>
                  <a:pt x="1650003" y="10260"/>
                </a:lnTo>
                <a:lnTo>
                  <a:pt x="1583097" y="6565"/>
                </a:lnTo>
                <a:close/>
              </a:path>
              <a:path w="1899920" h="1252855">
                <a:moveTo>
                  <a:pt x="1111038" y="6565"/>
                </a:moveTo>
                <a:lnTo>
                  <a:pt x="1070949" y="9810"/>
                </a:lnTo>
                <a:lnTo>
                  <a:pt x="1027390" y="12121"/>
                </a:lnTo>
                <a:lnTo>
                  <a:pt x="980936" y="13601"/>
                </a:lnTo>
                <a:lnTo>
                  <a:pt x="932161" y="14354"/>
                </a:lnTo>
                <a:lnTo>
                  <a:pt x="881637" y="14483"/>
                </a:lnTo>
                <a:lnTo>
                  <a:pt x="1308055" y="14483"/>
                </a:lnTo>
                <a:lnTo>
                  <a:pt x="1111038" y="6565"/>
                </a:lnTo>
                <a:close/>
              </a:path>
              <a:path w="1899920" h="1252855">
                <a:moveTo>
                  <a:pt x="1854339" y="5568"/>
                </a:moveTo>
                <a:lnTo>
                  <a:pt x="1809467" y="6847"/>
                </a:lnTo>
                <a:lnTo>
                  <a:pt x="1761548" y="8994"/>
                </a:lnTo>
                <a:lnTo>
                  <a:pt x="1708940" y="10601"/>
                </a:lnTo>
                <a:lnTo>
                  <a:pt x="1897891" y="10601"/>
                </a:lnTo>
                <a:lnTo>
                  <a:pt x="1897803" y="6565"/>
                </a:lnTo>
                <a:lnTo>
                  <a:pt x="1854339" y="5568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11987" y="1609486"/>
            <a:ext cx="1892935" cy="1248410"/>
          </a:xfrm>
          <a:custGeom>
            <a:avLst/>
            <a:gdLst/>
            <a:ahLst/>
            <a:cxnLst/>
            <a:rect l="l" t="t" r="r" b="b"/>
            <a:pathLst>
              <a:path w="1892934" h="1248410">
                <a:moveTo>
                  <a:pt x="2678" y="2143"/>
                </a:moveTo>
                <a:lnTo>
                  <a:pt x="57479" y="2512"/>
                </a:lnTo>
                <a:lnTo>
                  <a:pt x="114628" y="3019"/>
                </a:lnTo>
                <a:lnTo>
                  <a:pt x="173160" y="3592"/>
                </a:lnTo>
                <a:lnTo>
                  <a:pt x="232110" y="4162"/>
                </a:lnTo>
                <a:lnTo>
                  <a:pt x="290514" y="4659"/>
                </a:lnTo>
                <a:lnTo>
                  <a:pt x="347408" y="5011"/>
                </a:lnTo>
                <a:lnTo>
                  <a:pt x="401825" y="5148"/>
                </a:lnTo>
                <a:lnTo>
                  <a:pt x="452803" y="5001"/>
                </a:lnTo>
                <a:lnTo>
                  <a:pt x="499376" y="4497"/>
                </a:lnTo>
                <a:lnTo>
                  <a:pt x="540579" y="3568"/>
                </a:lnTo>
                <a:lnTo>
                  <a:pt x="575448" y="2143"/>
                </a:lnTo>
                <a:lnTo>
                  <a:pt x="615133" y="829"/>
                </a:lnTo>
                <a:lnTo>
                  <a:pt x="663669" y="460"/>
                </a:lnTo>
                <a:lnTo>
                  <a:pt x="718835" y="790"/>
                </a:lnTo>
                <a:lnTo>
                  <a:pt x="778413" y="1576"/>
                </a:lnTo>
                <a:lnTo>
                  <a:pt x="840180" y="2571"/>
                </a:lnTo>
                <a:lnTo>
                  <a:pt x="901917" y="3533"/>
                </a:lnTo>
                <a:lnTo>
                  <a:pt x="961402" y="4215"/>
                </a:lnTo>
                <a:lnTo>
                  <a:pt x="1016417" y="4374"/>
                </a:lnTo>
                <a:lnTo>
                  <a:pt x="1064739" y="3765"/>
                </a:lnTo>
                <a:lnTo>
                  <a:pt x="1104149" y="2143"/>
                </a:lnTo>
                <a:lnTo>
                  <a:pt x="1154008" y="4593"/>
                </a:lnTo>
                <a:lnTo>
                  <a:pt x="1202547" y="6964"/>
                </a:lnTo>
                <a:lnTo>
                  <a:pt x="1250609" y="9029"/>
                </a:lnTo>
                <a:lnTo>
                  <a:pt x="1299037" y="10557"/>
                </a:lnTo>
                <a:lnTo>
                  <a:pt x="1348677" y="11320"/>
                </a:lnTo>
                <a:lnTo>
                  <a:pt x="1400370" y="11089"/>
                </a:lnTo>
                <a:lnTo>
                  <a:pt x="1454961" y="9635"/>
                </a:lnTo>
                <a:lnTo>
                  <a:pt x="1513292" y="6729"/>
                </a:lnTo>
                <a:lnTo>
                  <a:pt x="1576208" y="2143"/>
                </a:lnTo>
                <a:lnTo>
                  <a:pt x="1618667" y="0"/>
                </a:lnTo>
                <a:lnTo>
                  <a:pt x="1661835" y="1127"/>
                </a:lnTo>
                <a:lnTo>
                  <a:pt x="1708177" y="3714"/>
                </a:lnTo>
                <a:lnTo>
                  <a:pt x="1760161" y="5953"/>
                </a:lnTo>
                <a:lnTo>
                  <a:pt x="1820251" y="6032"/>
                </a:lnTo>
                <a:lnTo>
                  <a:pt x="1890914" y="2143"/>
                </a:lnTo>
                <a:lnTo>
                  <a:pt x="1889158" y="41717"/>
                </a:lnTo>
                <a:lnTo>
                  <a:pt x="1886875" y="88467"/>
                </a:lnTo>
                <a:lnTo>
                  <a:pt x="1884480" y="140347"/>
                </a:lnTo>
                <a:lnTo>
                  <a:pt x="1882385" y="195312"/>
                </a:lnTo>
                <a:lnTo>
                  <a:pt x="1881005" y="251319"/>
                </a:lnTo>
                <a:lnTo>
                  <a:pt x="1880754" y="306322"/>
                </a:lnTo>
                <a:lnTo>
                  <a:pt x="1882046" y="358277"/>
                </a:lnTo>
                <a:lnTo>
                  <a:pt x="1885295" y="405139"/>
                </a:lnTo>
                <a:lnTo>
                  <a:pt x="1890914" y="444865"/>
                </a:lnTo>
                <a:lnTo>
                  <a:pt x="1886003" y="483048"/>
                </a:lnTo>
                <a:lnTo>
                  <a:pt x="1884390" y="525732"/>
                </a:lnTo>
                <a:lnTo>
                  <a:pt x="1886039" y="575417"/>
                </a:lnTo>
                <a:lnTo>
                  <a:pt x="1890914" y="634603"/>
                </a:lnTo>
                <a:lnTo>
                  <a:pt x="1892629" y="673852"/>
                </a:lnTo>
                <a:lnTo>
                  <a:pt x="1892057" y="704469"/>
                </a:lnTo>
                <a:lnTo>
                  <a:pt x="1890914" y="731775"/>
                </a:lnTo>
                <a:lnTo>
                  <a:pt x="1890914" y="761095"/>
                </a:lnTo>
                <a:lnTo>
                  <a:pt x="1842344" y="756473"/>
                </a:lnTo>
                <a:lnTo>
                  <a:pt x="1788186" y="755281"/>
                </a:lnTo>
                <a:lnTo>
                  <a:pt x="1731466" y="756332"/>
                </a:lnTo>
                <a:lnTo>
                  <a:pt x="1675212" y="758442"/>
                </a:lnTo>
                <a:lnTo>
                  <a:pt x="1622451" y="760424"/>
                </a:lnTo>
                <a:lnTo>
                  <a:pt x="1576208" y="761095"/>
                </a:lnTo>
                <a:lnTo>
                  <a:pt x="1531135" y="805214"/>
                </a:lnTo>
                <a:lnTo>
                  <a:pt x="1490934" y="845356"/>
                </a:lnTo>
                <a:lnTo>
                  <a:pt x="1454773" y="882157"/>
                </a:lnTo>
                <a:lnTo>
                  <a:pt x="1421818" y="916251"/>
                </a:lnTo>
                <a:lnTo>
                  <a:pt x="1391234" y="948272"/>
                </a:lnTo>
                <a:lnTo>
                  <a:pt x="1362187" y="978854"/>
                </a:lnTo>
                <a:lnTo>
                  <a:pt x="1333845" y="1008633"/>
                </a:lnTo>
                <a:lnTo>
                  <a:pt x="1305372" y="1038243"/>
                </a:lnTo>
                <a:lnTo>
                  <a:pt x="1275935" y="1068319"/>
                </a:lnTo>
                <a:lnTo>
                  <a:pt x="1244700" y="1099494"/>
                </a:lnTo>
                <a:lnTo>
                  <a:pt x="1210832" y="1132404"/>
                </a:lnTo>
                <a:lnTo>
                  <a:pt x="1173499" y="1167683"/>
                </a:lnTo>
                <a:lnTo>
                  <a:pt x="1131866" y="1205965"/>
                </a:lnTo>
                <a:lnTo>
                  <a:pt x="1085099" y="1247886"/>
                </a:lnTo>
                <a:lnTo>
                  <a:pt x="1086432" y="1192837"/>
                </a:lnTo>
                <a:lnTo>
                  <a:pt x="1088336" y="1139055"/>
                </a:lnTo>
                <a:lnTo>
                  <a:pt x="1090646" y="1086596"/>
                </a:lnTo>
                <a:lnTo>
                  <a:pt x="1093195" y="1035515"/>
                </a:lnTo>
                <a:lnTo>
                  <a:pt x="1095815" y="985869"/>
                </a:lnTo>
                <a:lnTo>
                  <a:pt x="1098340" y="937712"/>
                </a:lnTo>
                <a:lnTo>
                  <a:pt x="1100603" y="891101"/>
                </a:lnTo>
                <a:lnTo>
                  <a:pt x="1102436" y="846090"/>
                </a:lnTo>
                <a:lnTo>
                  <a:pt x="1103674" y="802736"/>
                </a:lnTo>
                <a:lnTo>
                  <a:pt x="1104149" y="761095"/>
                </a:lnTo>
                <a:lnTo>
                  <a:pt x="1059061" y="758541"/>
                </a:lnTo>
                <a:lnTo>
                  <a:pt x="1013484" y="757400"/>
                </a:lnTo>
                <a:lnTo>
                  <a:pt x="967184" y="757371"/>
                </a:lnTo>
                <a:lnTo>
                  <a:pt x="919925" y="758153"/>
                </a:lnTo>
                <a:lnTo>
                  <a:pt x="871470" y="759446"/>
                </a:lnTo>
                <a:lnTo>
                  <a:pt x="821584" y="760949"/>
                </a:lnTo>
                <a:lnTo>
                  <a:pt x="770030" y="762361"/>
                </a:lnTo>
                <a:lnTo>
                  <a:pt x="716574" y="763382"/>
                </a:lnTo>
                <a:lnTo>
                  <a:pt x="660979" y="763712"/>
                </a:lnTo>
                <a:lnTo>
                  <a:pt x="603009" y="763050"/>
                </a:lnTo>
                <a:lnTo>
                  <a:pt x="542428" y="761095"/>
                </a:lnTo>
                <a:lnTo>
                  <a:pt x="481349" y="759268"/>
                </a:lnTo>
                <a:lnTo>
                  <a:pt x="422212" y="758941"/>
                </a:lnTo>
                <a:lnTo>
                  <a:pt x="365170" y="759734"/>
                </a:lnTo>
                <a:lnTo>
                  <a:pt x="310377" y="761271"/>
                </a:lnTo>
                <a:lnTo>
                  <a:pt x="257986" y="763173"/>
                </a:lnTo>
                <a:lnTo>
                  <a:pt x="208150" y="765062"/>
                </a:lnTo>
                <a:lnTo>
                  <a:pt x="161024" y="766561"/>
                </a:lnTo>
                <a:lnTo>
                  <a:pt x="116760" y="767291"/>
                </a:lnTo>
                <a:lnTo>
                  <a:pt x="75512" y="766876"/>
                </a:lnTo>
                <a:lnTo>
                  <a:pt x="37434" y="764936"/>
                </a:lnTo>
                <a:lnTo>
                  <a:pt x="2678" y="761095"/>
                </a:lnTo>
                <a:lnTo>
                  <a:pt x="1821" y="724310"/>
                </a:lnTo>
                <a:lnTo>
                  <a:pt x="1726" y="689705"/>
                </a:lnTo>
                <a:lnTo>
                  <a:pt x="2107" y="659171"/>
                </a:lnTo>
                <a:lnTo>
                  <a:pt x="2678" y="634603"/>
                </a:lnTo>
                <a:lnTo>
                  <a:pt x="0" y="578989"/>
                </a:lnTo>
                <a:lnTo>
                  <a:pt x="1726" y="539829"/>
                </a:lnTo>
                <a:lnTo>
                  <a:pt x="3929" y="500622"/>
                </a:lnTo>
                <a:lnTo>
                  <a:pt x="2678" y="444865"/>
                </a:lnTo>
                <a:lnTo>
                  <a:pt x="3628" y="390535"/>
                </a:lnTo>
                <a:lnTo>
                  <a:pt x="3893" y="337585"/>
                </a:lnTo>
                <a:lnTo>
                  <a:pt x="3666" y="285974"/>
                </a:lnTo>
                <a:lnTo>
                  <a:pt x="3138" y="235661"/>
                </a:lnTo>
                <a:lnTo>
                  <a:pt x="2501" y="186605"/>
                </a:lnTo>
                <a:lnTo>
                  <a:pt x="1945" y="138766"/>
                </a:lnTo>
                <a:lnTo>
                  <a:pt x="1661" y="92104"/>
                </a:lnTo>
                <a:lnTo>
                  <a:pt x="1842" y="46576"/>
                </a:lnTo>
                <a:lnTo>
                  <a:pt x="2678" y="2143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715504" y="1652143"/>
            <a:ext cx="1683385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5080" indent="-78105">
              <a:lnSpc>
                <a:spcPct val="99700"/>
              </a:lnSpc>
              <a:spcBef>
                <a:spcPts val="110"/>
              </a:spcBef>
            </a:pP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(2)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r>
              <a:rPr sz="1400" spc="-3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one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pipelines </a:t>
            </a:r>
            <a:r>
              <a:rPr sz="1400" spc="60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400" spc="-3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streams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27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875011" y="1651254"/>
            <a:ext cx="1383030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034" marR="5080" indent="-13970" algn="just">
              <a:lnSpc>
                <a:spcPct val="99700"/>
              </a:lnSpc>
              <a:spcBef>
                <a:spcPts val="110"/>
              </a:spcBef>
            </a:pP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(3)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loaded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services,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ledgers,  storage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2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DWs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57299"/>
            <a:ext cx="12193522" cy="559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75588"/>
            <a:ext cx="12193523" cy="462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4217" y="1488947"/>
            <a:ext cx="1297425" cy="396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8060" y="1406778"/>
            <a:ext cx="1650852" cy="473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9207" y="1943100"/>
            <a:ext cx="2217420" cy="589915"/>
          </a:xfrm>
          <a:custGeom>
            <a:avLst/>
            <a:gdLst/>
            <a:ahLst/>
            <a:cxnLst/>
            <a:rect l="l" t="t" r="r" b="b"/>
            <a:pathLst>
              <a:path w="2217420" h="589914">
                <a:moveTo>
                  <a:pt x="1821942" y="0"/>
                </a:moveTo>
                <a:lnTo>
                  <a:pt x="1821942" y="147447"/>
                </a:lnTo>
                <a:lnTo>
                  <a:pt x="0" y="147447"/>
                </a:lnTo>
                <a:lnTo>
                  <a:pt x="0" y="442340"/>
                </a:lnTo>
                <a:lnTo>
                  <a:pt x="1821942" y="442340"/>
                </a:lnTo>
                <a:lnTo>
                  <a:pt x="1821942" y="589788"/>
                </a:lnTo>
                <a:lnTo>
                  <a:pt x="2217420" y="294894"/>
                </a:lnTo>
                <a:lnTo>
                  <a:pt x="1821942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547" y="4832603"/>
            <a:ext cx="1417319" cy="1284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7064" y="1865376"/>
            <a:ext cx="1152525" cy="2455545"/>
          </a:xfrm>
          <a:custGeom>
            <a:avLst/>
            <a:gdLst/>
            <a:ahLst/>
            <a:cxnLst/>
            <a:rect l="l" t="t" r="r" b="b"/>
            <a:pathLst>
              <a:path w="1152525" h="2455545">
                <a:moveTo>
                  <a:pt x="960119" y="0"/>
                </a:moveTo>
                <a:lnTo>
                  <a:pt x="192024" y="0"/>
                </a:ln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0" y="2455164"/>
                </a:lnTo>
                <a:lnTo>
                  <a:pt x="1152143" y="2455164"/>
                </a:lnTo>
                <a:lnTo>
                  <a:pt x="1152143" y="192024"/>
                </a:lnTo>
                <a:lnTo>
                  <a:pt x="1147072" y="147996"/>
                </a:lnTo>
                <a:lnTo>
                  <a:pt x="1132625" y="107579"/>
                </a:lnTo>
                <a:lnTo>
                  <a:pt x="1109956" y="71925"/>
                </a:lnTo>
                <a:lnTo>
                  <a:pt x="1080218" y="42187"/>
                </a:lnTo>
                <a:lnTo>
                  <a:pt x="1044564" y="19518"/>
                </a:lnTo>
                <a:lnTo>
                  <a:pt x="1004147" y="5071"/>
                </a:lnTo>
                <a:lnTo>
                  <a:pt x="960119" y="0"/>
                </a:lnTo>
                <a:close/>
              </a:path>
            </a:pathLst>
          </a:custGeom>
          <a:solidFill>
            <a:srgbClr val="FCE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7064" y="1865376"/>
            <a:ext cx="1152525" cy="2455545"/>
          </a:xfrm>
          <a:custGeom>
            <a:avLst/>
            <a:gdLst/>
            <a:ahLst/>
            <a:cxnLst/>
            <a:rect l="l" t="t" r="r" b="b"/>
            <a:pathLst>
              <a:path w="1152525" h="2455545">
                <a:moveTo>
                  <a:pt x="192024" y="0"/>
                </a:moveTo>
                <a:lnTo>
                  <a:pt x="960119" y="0"/>
                </a:lnTo>
                <a:lnTo>
                  <a:pt x="1004147" y="5071"/>
                </a:lnTo>
                <a:lnTo>
                  <a:pt x="1044564" y="19518"/>
                </a:lnTo>
                <a:lnTo>
                  <a:pt x="1080218" y="42187"/>
                </a:lnTo>
                <a:lnTo>
                  <a:pt x="1109956" y="71925"/>
                </a:lnTo>
                <a:lnTo>
                  <a:pt x="1132625" y="107579"/>
                </a:lnTo>
                <a:lnTo>
                  <a:pt x="1147072" y="147996"/>
                </a:lnTo>
                <a:lnTo>
                  <a:pt x="1152143" y="192024"/>
                </a:lnTo>
                <a:lnTo>
                  <a:pt x="1152143" y="2455164"/>
                </a:lnTo>
                <a:lnTo>
                  <a:pt x="0" y="2455164"/>
                </a:lnTo>
                <a:lnTo>
                  <a:pt x="0" y="192024"/>
                </a:lnTo>
                <a:lnTo>
                  <a:pt x="5071" y="147996"/>
                </a:lnTo>
                <a:lnTo>
                  <a:pt x="19518" y="107579"/>
                </a:lnTo>
                <a:lnTo>
                  <a:pt x="42187" y="71925"/>
                </a:lnTo>
                <a:lnTo>
                  <a:pt x="71925" y="42187"/>
                </a:lnTo>
                <a:lnTo>
                  <a:pt x="107579" y="19518"/>
                </a:lnTo>
                <a:lnTo>
                  <a:pt x="147996" y="5071"/>
                </a:lnTo>
                <a:lnTo>
                  <a:pt x="192024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0235" y="2985516"/>
            <a:ext cx="672084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4836" y="3534155"/>
            <a:ext cx="152400" cy="1024255"/>
          </a:xfrm>
          <a:custGeom>
            <a:avLst/>
            <a:gdLst/>
            <a:ahLst/>
            <a:cxnLst/>
            <a:rect l="l" t="t" r="r" b="b"/>
            <a:pathLst>
              <a:path w="152400" h="1024254">
                <a:moveTo>
                  <a:pt x="152019" y="0"/>
                </a:moveTo>
                <a:lnTo>
                  <a:pt x="0" y="152019"/>
                </a:lnTo>
                <a:lnTo>
                  <a:pt x="0" y="1024128"/>
                </a:lnTo>
                <a:lnTo>
                  <a:pt x="152019" y="872109"/>
                </a:lnTo>
                <a:lnTo>
                  <a:pt x="152019" y="0"/>
                </a:lnTo>
                <a:close/>
              </a:path>
            </a:pathLst>
          </a:custGeom>
          <a:solidFill>
            <a:srgbClr val="A6A1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8136" y="3534155"/>
            <a:ext cx="1188720" cy="152400"/>
          </a:xfrm>
          <a:custGeom>
            <a:avLst/>
            <a:gdLst/>
            <a:ahLst/>
            <a:cxnLst/>
            <a:rect l="l" t="t" r="r" b="b"/>
            <a:pathLst>
              <a:path w="1188720" h="152400">
                <a:moveTo>
                  <a:pt x="1188720" y="0"/>
                </a:moveTo>
                <a:lnTo>
                  <a:pt x="152006" y="0"/>
                </a:lnTo>
                <a:lnTo>
                  <a:pt x="0" y="152019"/>
                </a:lnTo>
                <a:lnTo>
                  <a:pt x="1036701" y="152019"/>
                </a:lnTo>
                <a:lnTo>
                  <a:pt x="1188720" y="0"/>
                </a:lnTo>
                <a:close/>
              </a:path>
            </a:pathLst>
          </a:custGeom>
          <a:solidFill>
            <a:srgbClr val="D7D3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8136" y="3686162"/>
            <a:ext cx="1036955" cy="872490"/>
          </a:xfrm>
          <a:prstGeom prst="rect">
            <a:avLst/>
          </a:prstGeom>
          <a:solidFill>
            <a:srgbClr val="CFC9C6"/>
          </a:solidFill>
        </p:spPr>
        <p:txBody>
          <a:bodyPr vert="horz" wrap="square" lIns="0" tIns="104139" rIns="0" bIns="0" rtlCol="0">
            <a:spAutoFit/>
          </a:bodyPr>
          <a:lstStyle/>
          <a:p>
            <a:pPr marL="71755" marR="46355" indent="191770">
              <a:lnSpc>
                <a:spcPct val="99700"/>
              </a:lnSpc>
              <a:spcBef>
                <a:spcPts val="819"/>
              </a:spcBef>
            </a:pP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SaaS </a:t>
            </a:r>
            <a:r>
              <a:rPr sz="1400" spc="95" dirty="0">
                <a:solidFill>
                  <a:srgbClr val="302C2A"/>
                </a:solidFill>
                <a:latin typeface="Verdana"/>
                <a:cs typeface="Verdana"/>
              </a:rPr>
              <a:t>/  </a:t>
            </a:r>
            <a:r>
              <a:rPr sz="1400" spc="-40" dirty="0">
                <a:solidFill>
                  <a:srgbClr val="302C2A"/>
                </a:solidFill>
                <a:latin typeface="Verdana"/>
                <a:cs typeface="Verdana"/>
              </a:rPr>
              <a:t>App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Events  </a:t>
            </a:r>
            <a:r>
              <a:rPr sz="1400" spc="-15" dirty="0">
                <a:solidFill>
                  <a:srgbClr val="302C2A"/>
                </a:solidFill>
                <a:latin typeface="Verdana"/>
                <a:cs typeface="Verdana"/>
              </a:rPr>
              <a:t>&amp;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Sys</a:t>
            </a:r>
            <a:r>
              <a:rPr sz="1400" spc="-3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Logs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4404" y="2026158"/>
            <a:ext cx="542925" cy="75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" algn="ctr">
              <a:lnSpc>
                <a:spcPct val="102899"/>
              </a:lnSpc>
              <a:spcBef>
                <a:spcPts val="95"/>
              </a:spcBef>
            </a:pPr>
            <a:r>
              <a:rPr sz="1150" b="1" spc="60" dirty="0">
                <a:solidFill>
                  <a:srgbClr val="302C2A"/>
                </a:solidFill>
                <a:latin typeface="Ink Free"/>
                <a:cs typeface="Ink Free"/>
              </a:rPr>
              <a:t>G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n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50" b="1" spc="5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50" b="1" spc="-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50" b="1" spc="5" dirty="0">
                <a:solidFill>
                  <a:srgbClr val="302C2A"/>
                </a:solidFill>
                <a:latin typeface="Ink Free"/>
                <a:cs typeface="Ink Free"/>
              </a:rPr>
              <a:t>l  </a:t>
            </a: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P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u</a:t>
            </a:r>
            <a:r>
              <a:rPr sz="1150" b="1" spc="5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p</a:t>
            </a:r>
            <a:r>
              <a:rPr sz="1150" b="1" spc="10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50" b="1" spc="10" dirty="0">
                <a:solidFill>
                  <a:srgbClr val="302C2A"/>
                </a:solidFill>
                <a:latin typeface="Ink Free"/>
                <a:cs typeface="Ink Free"/>
              </a:rPr>
              <a:t>e 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Event  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Ledger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50707" y="2670048"/>
            <a:ext cx="1152525" cy="2451100"/>
          </a:xfrm>
          <a:custGeom>
            <a:avLst/>
            <a:gdLst/>
            <a:ahLst/>
            <a:cxnLst/>
            <a:rect l="l" t="t" r="r" b="b"/>
            <a:pathLst>
              <a:path w="1152525" h="2451100">
                <a:moveTo>
                  <a:pt x="960120" y="0"/>
                </a:moveTo>
                <a:lnTo>
                  <a:pt x="192024" y="0"/>
                </a:ln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0" y="2450591"/>
                </a:lnTo>
                <a:lnTo>
                  <a:pt x="1152144" y="2450591"/>
                </a:lnTo>
                <a:lnTo>
                  <a:pt x="1152144" y="192024"/>
                </a:lnTo>
                <a:lnTo>
                  <a:pt x="1147072" y="147996"/>
                </a:lnTo>
                <a:lnTo>
                  <a:pt x="1132625" y="107579"/>
                </a:lnTo>
                <a:lnTo>
                  <a:pt x="1109956" y="71925"/>
                </a:lnTo>
                <a:lnTo>
                  <a:pt x="1080218" y="42187"/>
                </a:lnTo>
                <a:lnTo>
                  <a:pt x="1044564" y="19518"/>
                </a:lnTo>
                <a:lnTo>
                  <a:pt x="1004147" y="5071"/>
                </a:lnTo>
                <a:lnTo>
                  <a:pt x="960120" y="0"/>
                </a:lnTo>
                <a:close/>
              </a:path>
            </a:pathLst>
          </a:custGeom>
          <a:solidFill>
            <a:srgbClr val="E9E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0707" y="2670048"/>
            <a:ext cx="1152525" cy="2451100"/>
          </a:xfrm>
          <a:custGeom>
            <a:avLst/>
            <a:gdLst/>
            <a:ahLst/>
            <a:cxnLst/>
            <a:rect l="l" t="t" r="r" b="b"/>
            <a:pathLst>
              <a:path w="1152525" h="2451100">
                <a:moveTo>
                  <a:pt x="192024" y="0"/>
                </a:moveTo>
                <a:lnTo>
                  <a:pt x="960120" y="0"/>
                </a:lnTo>
                <a:lnTo>
                  <a:pt x="1004147" y="5071"/>
                </a:lnTo>
                <a:lnTo>
                  <a:pt x="1044564" y="19518"/>
                </a:lnTo>
                <a:lnTo>
                  <a:pt x="1080218" y="42187"/>
                </a:lnTo>
                <a:lnTo>
                  <a:pt x="1109956" y="71925"/>
                </a:lnTo>
                <a:lnTo>
                  <a:pt x="1132625" y="107579"/>
                </a:lnTo>
                <a:lnTo>
                  <a:pt x="1147072" y="147996"/>
                </a:lnTo>
                <a:lnTo>
                  <a:pt x="1152144" y="192024"/>
                </a:lnTo>
                <a:lnTo>
                  <a:pt x="1152144" y="2450591"/>
                </a:lnTo>
                <a:lnTo>
                  <a:pt x="0" y="2450591"/>
                </a:lnTo>
                <a:lnTo>
                  <a:pt x="0" y="192024"/>
                </a:lnTo>
                <a:lnTo>
                  <a:pt x="5071" y="147996"/>
                </a:lnTo>
                <a:lnTo>
                  <a:pt x="19518" y="107579"/>
                </a:lnTo>
                <a:lnTo>
                  <a:pt x="42187" y="71925"/>
                </a:lnTo>
                <a:lnTo>
                  <a:pt x="71925" y="42187"/>
                </a:lnTo>
                <a:lnTo>
                  <a:pt x="107579" y="19518"/>
                </a:lnTo>
                <a:lnTo>
                  <a:pt x="147996" y="5071"/>
                </a:lnTo>
                <a:lnTo>
                  <a:pt x="192024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82996" y="4521708"/>
            <a:ext cx="2212975" cy="594360"/>
          </a:xfrm>
          <a:custGeom>
            <a:avLst/>
            <a:gdLst/>
            <a:ahLst/>
            <a:cxnLst/>
            <a:rect l="l" t="t" r="r" b="b"/>
            <a:pathLst>
              <a:path w="2212975" h="594360">
                <a:moveTo>
                  <a:pt x="1882521" y="0"/>
                </a:moveTo>
                <a:lnTo>
                  <a:pt x="1882521" y="148590"/>
                </a:lnTo>
                <a:lnTo>
                  <a:pt x="0" y="148590"/>
                </a:lnTo>
                <a:lnTo>
                  <a:pt x="0" y="445770"/>
                </a:lnTo>
                <a:lnTo>
                  <a:pt x="1882521" y="445770"/>
                </a:lnTo>
                <a:lnTo>
                  <a:pt x="1882521" y="594360"/>
                </a:lnTo>
                <a:lnTo>
                  <a:pt x="2212848" y="297180"/>
                </a:lnTo>
                <a:lnTo>
                  <a:pt x="1882521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66861" y="2732658"/>
            <a:ext cx="755015" cy="5727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8890" algn="ctr">
              <a:lnSpc>
                <a:spcPct val="104400"/>
              </a:lnSpc>
              <a:spcBef>
                <a:spcPts val="75"/>
              </a:spcBef>
            </a:pP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Stream  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Processing  </a:t>
            </a:r>
            <a:r>
              <a:rPr sz="1150" b="1" spc="20" dirty="0">
                <a:solidFill>
                  <a:srgbClr val="302C2A"/>
                </a:solidFill>
                <a:latin typeface="Ink Free"/>
                <a:cs typeface="Ink Free"/>
              </a:rPr>
              <a:t>&amp;</a:t>
            </a:r>
            <a:r>
              <a:rPr sz="1150" b="1" spc="-3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Analytics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13847" y="1737360"/>
            <a:ext cx="1289303" cy="1289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3295" y="3918203"/>
            <a:ext cx="886968" cy="868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77271" y="2125979"/>
            <a:ext cx="1316990" cy="521334"/>
          </a:xfrm>
          <a:prstGeom prst="rect">
            <a:avLst/>
          </a:prstGeom>
          <a:solidFill>
            <a:srgbClr val="FFFFFF">
              <a:alpha val="61959"/>
            </a:srgbClr>
          </a:solidFill>
        </p:spPr>
        <p:txBody>
          <a:bodyPr vert="horz" wrap="square" lIns="0" tIns="50165" rIns="0" bIns="0" rtlCol="0">
            <a:spAutoFit/>
          </a:bodyPr>
          <a:lstStyle/>
          <a:p>
            <a:pPr marL="266700" marR="86360" indent="-169545">
              <a:lnSpc>
                <a:spcPts val="1660"/>
              </a:lnSpc>
              <a:spcBef>
                <a:spcPts val="395"/>
              </a:spcBef>
            </a:pPr>
            <a:r>
              <a:rPr sz="1400" spc="-365" dirty="0">
                <a:solidFill>
                  <a:srgbClr val="302C2A"/>
                </a:solidFill>
                <a:latin typeface="Verdana"/>
                <a:cs typeface="Verdana"/>
              </a:rPr>
              <a:t>{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95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400" spc="-3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Event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65" dirty="0">
                <a:solidFill>
                  <a:srgbClr val="302C2A"/>
                </a:solidFill>
                <a:latin typeface="Verdana"/>
                <a:cs typeface="Verdana"/>
              </a:rPr>
              <a:t>}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42347" y="1933955"/>
            <a:ext cx="205740" cy="2985770"/>
          </a:xfrm>
          <a:custGeom>
            <a:avLst/>
            <a:gdLst/>
            <a:ahLst/>
            <a:cxnLst/>
            <a:rect l="l" t="t" r="r" b="b"/>
            <a:pathLst>
              <a:path w="205740" h="2985770">
                <a:moveTo>
                  <a:pt x="205740" y="2985516"/>
                </a:moveTo>
                <a:lnTo>
                  <a:pt x="125640" y="2984176"/>
                </a:lnTo>
                <a:lnTo>
                  <a:pt x="60245" y="2980515"/>
                </a:lnTo>
                <a:lnTo>
                  <a:pt x="16162" y="2975068"/>
                </a:lnTo>
                <a:lnTo>
                  <a:pt x="0" y="2968371"/>
                </a:lnTo>
                <a:lnTo>
                  <a:pt x="0" y="17145"/>
                </a:lnTo>
                <a:lnTo>
                  <a:pt x="16162" y="10447"/>
                </a:lnTo>
                <a:lnTo>
                  <a:pt x="60245" y="5000"/>
                </a:lnTo>
                <a:lnTo>
                  <a:pt x="125640" y="1339"/>
                </a:lnTo>
                <a:lnTo>
                  <a:pt x="205740" y="0"/>
                </a:lnTo>
              </a:path>
            </a:pathLst>
          </a:custGeom>
          <a:ln w="381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2996" y="5074920"/>
            <a:ext cx="4448810" cy="589915"/>
          </a:xfrm>
          <a:custGeom>
            <a:avLst/>
            <a:gdLst/>
            <a:ahLst/>
            <a:cxnLst/>
            <a:rect l="l" t="t" r="r" b="b"/>
            <a:pathLst>
              <a:path w="4448809" h="589914">
                <a:moveTo>
                  <a:pt x="4053078" y="0"/>
                </a:moveTo>
                <a:lnTo>
                  <a:pt x="4053078" y="147446"/>
                </a:lnTo>
                <a:lnTo>
                  <a:pt x="0" y="147446"/>
                </a:lnTo>
                <a:lnTo>
                  <a:pt x="0" y="442340"/>
                </a:lnTo>
                <a:lnTo>
                  <a:pt x="4053078" y="442340"/>
                </a:lnTo>
                <a:lnTo>
                  <a:pt x="4053078" y="589787"/>
                </a:lnTo>
                <a:lnTo>
                  <a:pt x="4448556" y="294893"/>
                </a:lnTo>
                <a:lnTo>
                  <a:pt x="405307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81911" y="5440679"/>
            <a:ext cx="882396" cy="800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99158" y="5415483"/>
            <a:ext cx="852805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OLTP</a:t>
            </a:r>
            <a:endParaRPr sz="1400">
              <a:latin typeface="Verdana"/>
              <a:cs typeface="Verdana"/>
            </a:endParaRPr>
          </a:p>
          <a:p>
            <a:pPr marL="412115">
              <a:lnSpc>
                <a:spcPct val="100000"/>
              </a:lnSpc>
              <a:spcBef>
                <a:spcPts val="1105"/>
              </a:spcBef>
            </a:pP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1400" dirty="0">
                <a:solidFill>
                  <a:srgbClr val="302C2A"/>
                </a:solidFill>
                <a:latin typeface="Verdana"/>
                <a:cs typeface="Verdana"/>
              </a:rPr>
              <a:t>TP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25896" y="5074920"/>
            <a:ext cx="1042669" cy="654050"/>
          </a:xfrm>
          <a:custGeom>
            <a:avLst/>
            <a:gdLst/>
            <a:ahLst/>
            <a:cxnLst/>
            <a:rect l="l" t="t" r="r" b="b"/>
            <a:pathLst>
              <a:path w="1042670" h="654050">
                <a:moveTo>
                  <a:pt x="521207" y="0"/>
                </a:moveTo>
                <a:lnTo>
                  <a:pt x="464407" y="1917"/>
                </a:lnTo>
                <a:lnTo>
                  <a:pt x="409380" y="7537"/>
                </a:lnTo>
                <a:lnTo>
                  <a:pt x="356445" y="16660"/>
                </a:lnTo>
                <a:lnTo>
                  <a:pt x="305919" y="29087"/>
                </a:lnTo>
                <a:lnTo>
                  <a:pt x="258120" y="44619"/>
                </a:lnTo>
                <a:lnTo>
                  <a:pt x="213366" y="63057"/>
                </a:lnTo>
                <a:lnTo>
                  <a:pt x="171974" y="84201"/>
                </a:lnTo>
                <a:lnTo>
                  <a:pt x="134261" y="107853"/>
                </a:lnTo>
                <a:lnTo>
                  <a:pt x="100547" y="133813"/>
                </a:lnTo>
                <a:lnTo>
                  <a:pt x="71148" y="161882"/>
                </a:lnTo>
                <a:lnTo>
                  <a:pt x="46381" y="191862"/>
                </a:lnTo>
                <a:lnTo>
                  <a:pt x="12019" y="256754"/>
                </a:lnTo>
                <a:lnTo>
                  <a:pt x="0" y="326897"/>
                </a:lnTo>
                <a:lnTo>
                  <a:pt x="3057" y="362526"/>
                </a:lnTo>
                <a:lnTo>
                  <a:pt x="26566" y="430243"/>
                </a:lnTo>
                <a:lnTo>
                  <a:pt x="71148" y="491913"/>
                </a:lnTo>
                <a:lnTo>
                  <a:pt x="100547" y="519982"/>
                </a:lnTo>
                <a:lnTo>
                  <a:pt x="134261" y="545942"/>
                </a:lnTo>
                <a:lnTo>
                  <a:pt x="171974" y="569594"/>
                </a:lnTo>
                <a:lnTo>
                  <a:pt x="213366" y="590738"/>
                </a:lnTo>
                <a:lnTo>
                  <a:pt x="258120" y="609176"/>
                </a:lnTo>
                <a:lnTo>
                  <a:pt x="305919" y="624708"/>
                </a:lnTo>
                <a:lnTo>
                  <a:pt x="356445" y="637135"/>
                </a:lnTo>
                <a:lnTo>
                  <a:pt x="409380" y="646258"/>
                </a:lnTo>
                <a:lnTo>
                  <a:pt x="464407" y="651878"/>
                </a:lnTo>
                <a:lnTo>
                  <a:pt x="521207" y="653795"/>
                </a:lnTo>
                <a:lnTo>
                  <a:pt x="578008" y="651878"/>
                </a:lnTo>
                <a:lnTo>
                  <a:pt x="633035" y="646258"/>
                </a:lnTo>
                <a:lnTo>
                  <a:pt x="685970" y="637135"/>
                </a:lnTo>
                <a:lnTo>
                  <a:pt x="736496" y="624708"/>
                </a:lnTo>
                <a:lnTo>
                  <a:pt x="784295" y="609176"/>
                </a:lnTo>
                <a:lnTo>
                  <a:pt x="829049" y="590738"/>
                </a:lnTo>
                <a:lnTo>
                  <a:pt x="870441" y="569594"/>
                </a:lnTo>
                <a:lnTo>
                  <a:pt x="908154" y="545942"/>
                </a:lnTo>
                <a:lnTo>
                  <a:pt x="941868" y="519982"/>
                </a:lnTo>
                <a:lnTo>
                  <a:pt x="971267" y="491913"/>
                </a:lnTo>
                <a:lnTo>
                  <a:pt x="996034" y="461933"/>
                </a:lnTo>
                <a:lnTo>
                  <a:pt x="1030396" y="397041"/>
                </a:lnTo>
                <a:lnTo>
                  <a:pt x="1042415" y="326897"/>
                </a:lnTo>
                <a:lnTo>
                  <a:pt x="1039358" y="291269"/>
                </a:lnTo>
                <a:lnTo>
                  <a:pt x="1015849" y="223552"/>
                </a:lnTo>
                <a:lnTo>
                  <a:pt x="971267" y="161882"/>
                </a:lnTo>
                <a:lnTo>
                  <a:pt x="941868" y="133813"/>
                </a:lnTo>
                <a:lnTo>
                  <a:pt x="908154" y="107853"/>
                </a:lnTo>
                <a:lnTo>
                  <a:pt x="870441" y="84201"/>
                </a:lnTo>
                <a:lnTo>
                  <a:pt x="829049" y="63057"/>
                </a:lnTo>
                <a:lnTo>
                  <a:pt x="784295" y="44619"/>
                </a:lnTo>
                <a:lnTo>
                  <a:pt x="736496" y="29087"/>
                </a:lnTo>
                <a:lnTo>
                  <a:pt x="685970" y="16660"/>
                </a:lnTo>
                <a:lnTo>
                  <a:pt x="633035" y="7537"/>
                </a:lnTo>
                <a:lnTo>
                  <a:pt x="578008" y="1917"/>
                </a:lnTo>
                <a:lnTo>
                  <a:pt x="521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9340" y="4988052"/>
            <a:ext cx="758952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53402" y="5220461"/>
            <a:ext cx="68707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milliseconds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07423" y="3566159"/>
            <a:ext cx="494030" cy="594360"/>
          </a:xfrm>
          <a:custGeom>
            <a:avLst/>
            <a:gdLst/>
            <a:ahLst/>
            <a:cxnLst/>
            <a:rect l="l" t="t" r="r" b="b"/>
            <a:pathLst>
              <a:path w="494029" h="594360">
                <a:moveTo>
                  <a:pt x="162686" y="0"/>
                </a:moveTo>
                <a:lnTo>
                  <a:pt x="162686" y="148589"/>
                </a:lnTo>
                <a:lnTo>
                  <a:pt x="0" y="148589"/>
                </a:lnTo>
                <a:lnTo>
                  <a:pt x="0" y="445769"/>
                </a:lnTo>
                <a:lnTo>
                  <a:pt x="162686" y="445769"/>
                </a:lnTo>
                <a:lnTo>
                  <a:pt x="162686" y="594359"/>
                </a:lnTo>
                <a:lnTo>
                  <a:pt x="493775" y="297179"/>
                </a:lnTo>
                <a:lnTo>
                  <a:pt x="162686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47188" y="1860804"/>
            <a:ext cx="210820" cy="3850004"/>
          </a:xfrm>
          <a:custGeom>
            <a:avLst/>
            <a:gdLst/>
            <a:ahLst/>
            <a:cxnLst/>
            <a:rect l="l" t="t" r="r" b="b"/>
            <a:pathLst>
              <a:path w="210819" h="3850004">
                <a:moveTo>
                  <a:pt x="0" y="3849624"/>
                </a:moveTo>
                <a:lnTo>
                  <a:pt x="81885" y="3848246"/>
                </a:lnTo>
                <a:lnTo>
                  <a:pt x="148732" y="3844490"/>
                </a:lnTo>
                <a:lnTo>
                  <a:pt x="193792" y="3838919"/>
                </a:lnTo>
                <a:lnTo>
                  <a:pt x="210312" y="3832098"/>
                </a:lnTo>
                <a:lnTo>
                  <a:pt x="210312" y="17525"/>
                </a:lnTo>
                <a:lnTo>
                  <a:pt x="193792" y="10715"/>
                </a:lnTo>
                <a:lnTo>
                  <a:pt x="148732" y="5143"/>
                </a:lnTo>
                <a:lnTo>
                  <a:pt x="81885" y="1381"/>
                </a:lnTo>
                <a:lnTo>
                  <a:pt x="0" y="0"/>
                </a:lnTo>
              </a:path>
            </a:pathLst>
          </a:custGeom>
          <a:ln w="38099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04177" y="2849117"/>
            <a:ext cx="212725" cy="201993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50" spc="10" dirty="0">
                <a:solidFill>
                  <a:srgbClr val="302C2A"/>
                </a:solidFill>
                <a:latin typeface="Ink Free"/>
                <a:cs typeface="Ink Free"/>
              </a:rPr>
              <a:t>Operational </a:t>
            </a:r>
            <a:r>
              <a:rPr sz="1150" spc="15" dirty="0">
                <a:solidFill>
                  <a:srgbClr val="302C2A"/>
                </a:solidFill>
                <a:latin typeface="Ink Free"/>
                <a:cs typeface="Ink Free"/>
              </a:rPr>
              <a:t>Systems of</a:t>
            </a:r>
            <a:r>
              <a:rPr sz="1150" spc="-13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spc="15" dirty="0">
                <a:solidFill>
                  <a:srgbClr val="302C2A"/>
                </a:solidFill>
                <a:latin typeface="Ink Free"/>
                <a:cs typeface="Ink Free"/>
              </a:rPr>
              <a:t>Record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99843" y="2300758"/>
            <a:ext cx="340995" cy="370840"/>
          </a:xfrm>
          <a:custGeom>
            <a:avLst/>
            <a:gdLst/>
            <a:ahLst/>
            <a:cxnLst/>
            <a:rect l="l" t="t" r="r" b="b"/>
            <a:pathLst>
              <a:path w="340994" h="370839">
                <a:moveTo>
                  <a:pt x="142500" y="307794"/>
                </a:moveTo>
                <a:lnTo>
                  <a:pt x="123405" y="307794"/>
                </a:lnTo>
                <a:lnTo>
                  <a:pt x="141090" y="357220"/>
                </a:lnTo>
                <a:lnTo>
                  <a:pt x="143935" y="365290"/>
                </a:lnTo>
                <a:lnTo>
                  <a:pt x="151560" y="370688"/>
                </a:lnTo>
                <a:lnTo>
                  <a:pt x="256282" y="370688"/>
                </a:lnTo>
                <a:lnTo>
                  <a:pt x="263901" y="365290"/>
                </a:lnTo>
                <a:lnTo>
                  <a:pt x="268360" y="352727"/>
                </a:lnTo>
                <a:lnTo>
                  <a:pt x="159080" y="352727"/>
                </a:lnTo>
                <a:lnTo>
                  <a:pt x="158231" y="352134"/>
                </a:lnTo>
                <a:lnTo>
                  <a:pt x="142500" y="307794"/>
                </a:lnTo>
                <a:close/>
              </a:path>
              <a:path w="340994" h="370839">
                <a:moveTo>
                  <a:pt x="284431" y="307794"/>
                </a:moveTo>
                <a:lnTo>
                  <a:pt x="265249" y="307794"/>
                </a:lnTo>
                <a:lnTo>
                  <a:pt x="249424" y="352134"/>
                </a:lnTo>
                <a:lnTo>
                  <a:pt x="248582" y="352727"/>
                </a:lnTo>
                <a:lnTo>
                  <a:pt x="268360" y="352727"/>
                </a:lnTo>
                <a:lnTo>
                  <a:pt x="284431" y="307794"/>
                </a:lnTo>
                <a:close/>
              </a:path>
              <a:path w="340994" h="370839">
                <a:moveTo>
                  <a:pt x="293735" y="62906"/>
                </a:moveTo>
                <a:lnTo>
                  <a:pt x="111773" y="62906"/>
                </a:lnTo>
                <a:lnTo>
                  <a:pt x="80323" y="94360"/>
                </a:lnTo>
                <a:lnTo>
                  <a:pt x="80323" y="276340"/>
                </a:lnTo>
                <a:lnTo>
                  <a:pt x="111773" y="307794"/>
                </a:lnTo>
                <a:lnTo>
                  <a:pt x="293735" y="307794"/>
                </a:lnTo>
                <a:lnTo>
                  <a:pt x="305976" y="305322"/>
                </a:lnTo>
                <a:lnTo>
                  <a:pt x="315973" y="298582"/>
                </a:lnTo>
                <a:lnTo>
                  <a:pt x="321881" y="289820"/>
                </a:lnTo>
                <a:lnTo>
                  <a:pt x="104329" y="289820"/>
                </a:lnTo>
                <a:lnTo>
                  <a:pt x="98295" y="283785"/>
                </a:lnTo>
                <a:lnTo>
                  <a:pt x="98295" y="86914"/>
                </a:lnTo>
                <a:lnTo>
                  <a:pt x="104329" y="80880"/>
                </a:lnTo>
                <a:lnTo>
                  <a:pt x="321879" y="80880"/>
                </a:lnTo>
                <a:lnTo>
                  <a:pt x="315973" y="72120"/>
                </a:lnTo>
                <a:lnTo>
                  <a:pt x="305976" y="65379"/>
                </a:lnTo>
                <a:lnTo>
                  <a:pt x="293735" y="62906"/>
                </a:lnTo>
                <a:close/>
              </a:path>
              <a:path w="340994" h="370839">
                <a:moveTo>
                  <a:pt x="321879" y="80880"/>
                </a:moveTo>
                <a:lnTo>
                  <a:pt x="301180" y="80880"/>
                </a:lnTo>
                <a:lnTo>
                  <a:pt x="307214" y="86915"/>
                </a:lnTo>
                <a:lnTo>
                  <a:pt x="307214" y="283785"/>
                </a:lnTo>
                <a:lnTo>
                  <a:pt x="301180" y="289820"/>
                </a:lnTo>
                <a:lnTo>
                  <a:pt x="321881" y="289820"/>
                </a:lnTo>
                <a:lnTo>
                  <a:pt x="322714" y="288585"/>
                </a:lnTo>
                <a:lnTo>
                  <a:pt x="325186" y="276340"/>
                </a:lnTo>
                <a:lnTo>
                  <a:pt x="325186" y="215524"/>
                </a:lnTo>
                <a:lnTo>
                  <a:pt x="334165" y="214395"/>
                </a:lnTo>
                <a:lnTo>
                  <a:pt x="340898" y="206762"/>
                </a:lnTo>
                <a:lnTo>
                  <a:pt x="340898" y="163944"/>
                </a:lnTo>
                <a:lnTo>
                  <a:pt x="334165" y="156312"/>
                </a:lnTo>
                <a:lnTo>
                  <a:pt x="325186" y="155176"/>
                </a:lnTo>
                <a:lnTo>
                  <a:pt x="325186" y="94360"/>
                </a:lnTo>
                <a:lnTo>
                  <a:pt x="322714" y="82118"/>
                </a:lnTo>
                <a:lnTo>
                  <a:pt x="321879" y="80880"/>
                </a:lnTo>
                <a:close/>
              </a:path>
              <a:path w="340994" h="370839">
                <a:moveTo>
                  <a:pt x="154924" y="224667"/>
                </a:moveTo>
                <a:lnTo>
                  <a:pt x="118038" y="224667"/>
                </a:lnTo>
                <a:lnTo>
                  <a:pt x="114020" y="228692"/>
                </a:lnTo>
                <a:lnTo>
                  <a:pt x="114020" y="265575"/>
                </a:lnTo>
                <a:lnTo>
                  <a:pt x="118038" y="269600"/>
                </a:lnTo>
                <a:lnTo>
                  <a:pt x="154924" y="269600"/>
                </a:lnTo>
                <a:lnTo>
                  <a:pt x="158949" y="265575"/>
                </a:lnTo>
                <a:lnTo>
                  <a:pt x="158949" y="228692"/>
                </a:lnTo>
                <a:lnTo>
                  <a:pt x="154924" y="224667"/>
                </a:lnTo>
                <a:close/>
              </a:path>
              <a:path w="340994" h="370839">
                <a:moveTo>
                  <a:pt x="220071" y="224667"/>
                </a:moveTo>
                <a:lnTo>
                  <a:pt x="183185" y="224667"/>
                </a:lnTo>
                <a:lnTo>
                  <a:pt x="179167" y="228692"/>
                </a:lnTo>
                <a:lnTo>
                  <a:pt x="179167" y="265575"/>
                </a:lnTo>
                <a:lnTo>
                  <a:pt x="183185" y="269600"/>
                </a:lnTo>
                <a:lnTo>
                  <a:pt x="220071" y="269600"/>
                </a:lnTo>
                <a:lnTo>
                  <a:pt x="224096" y="265575"/>
                </a:lnTo>
                <a:lnTo>
                  <a:pt x="224096" y="228692"/>
                </a:lnTo>
                <a:lnTo>
                  <a:pt x="220071" y="224667"/>
                </a:lnTo>
                <a:close/>
              </a:path>
              <a:path w="340994" h="370839">
                <a:moveTo>
                  <a:pt x="154924" y="161760"/>
                </a:moveTo>
                <a:lnTo>
                  <a:pt x="118038" y="161760"/>
                </a:lnTo>
                <a:lnTo>
                  <a:pt x="114020" y="165785"/>
                </a:lnTo>
                <a:lnTo>
                  <a:pt x="114020" y="202668"/>
                </a:lnTo>
                <a:lnTo>
                  <a:pt x="118038" y="206693"/>
                </a:lnTo>
                <a:lnTo>
                  <a:pt x="154924" y="206693"/>
                </a:lnTo>
                <a:lnTo>
                  <a:pt x="158949" y="202668"/>
                </a:lnTo>
                <a:lnTo>
                  <a:pt x="158949" y="165785"/>
                </a:lnTo>
                <a:lnTo>
                  <a:pt x="154924" y="161760"/>
                </a:lnTo>
                <a:close/>
              </a:path>
              <a:path w="340994" h="370839">
                <a:moveTo>
                  <a:pt x="220071" y="161760"/>
                </a:moveTo>
                <a:lnTo>
                  <a:pt x="183185" y="161760"/>
                </a:lnTo>
                <a:lnTo>
                  <a:pt x="179167" y="165785"/>
                </a:lnTo>
                <a:lnTo>
                  <a:pt x="179167" y="202668"/>
                </a:lnTo>
                <a:lnTo>
                  <a:pt x="183185" y="206693"/>
                </a:lnTo>
                <a:lnTo>
                  <a:pt x="220071" y="206693"/>
                </a:lnTo>
                <a:lnTo>
                  <a:pt x="224096" y="202668"/>
                </a:lnTo>
                <a:lnTo>
                  <a:pt x="224096" y="165785"/>
                </a:lnTo>
                <a:lnTo>
                  <a:pt x="220071" y="161760"/>
                </a:lnTo>
                <a:close/>
              </a:path>
              <a:path w="340994" h="370839">
                <a:moveTo>
                  <a:pt x="285218" y="161760"/>
                </a:moveTo>
                <a:lnTo>
                  <a:pt x="248332" y="161760"/>
                </a:lnTo>
                <a:lnTo>
                  <a:pt x="244314" y="165785"/>
                </a:lnTo>
                <a:lnTo>
                  <a:pt x="244314" y="202668"/>
                </a:lnTo>
                <a:lnTo>
                  <a:pt x="248332" y="206693"/>
                </a:lnTo>
                <a:lnTo>
                  <a:pt x="285218" y="206693"/>
                </a:lnTo>
                <a:lnTo>
                  <a:pt x="289243" y="202668"/>
                </a:lnTo>
                <a:lnTo>
                  <a:pt x="289243" y="165785"/>
                </a:lnTo>
                <a:lnTo>
                  <a:pt x="285218" y="161760"/>
                </a:lnTo>
                <a:close/>
              </a:path>
              <a:path w="340994" h="370839">
                <a:moveTo>
                  <a:pt x="154924" y="98853"/>
                </a:moveTo>
                <a:lnTo>
                  <a:pt x="118038" y="98853"/>
                </a:lnTo>
                <a:lnTo>
                  <a:pt x="114020" y="102878"/>
                </a:lnTo>
                <a:lnTo>
                  <a:pt x="114020" y="139761"/>
                </a:lnTo>
                <a:lnTo>
                  <a:pt x="118038" y="143786"/>
                </a:lnTo>
                <a:lnTo>
                  <a:pt x="154924" y="143787"/>
                </a:lnTo>
                <a:lnTo>
                  <a:pt x="158949" y="139761"/>
                </a:lnTo>
                <a:lnTo>
                  <a:pt x="158949" y="102878"/>
                </a:lnTo>
                <a:lnTo>
                  <a:pt x="154924" y="98853"/>
                </a:lnTo>
                <a:close/>
              </a:path>
              <a:path w="340994" h="370839">
                <a:moveTo>
                  <a:pt x="220071" y="98853"/>
                </a:moveTo>
                <a:lnTo>
                  <a:pt x="183185" y="98853"/>
                </a:lnTo>
                <a:lnTo>
                  <a:pt x="179167" y="102878"/>
                </a:lnTo>
                <a:lnTo>
                  <a:pt x="179167" y="139761"/>
                </a:lnTo>
                <a:lnTo>
                  <a:pt x="183185" y="143787"/>
                </a:lnTo>
                <a:lnTo>
                  <a:pt x="220071" y="143787"/>
                </a:lnTo>
                <a:lnTo>
                  <a:pt x="224096" y="139761"/>
                </a:lnTo>
                <a:lnTo>
                  <a:pt x="224096" y="102878"/>
                </a:lnTo>
                <a:lnTo>
                  <a:pt x="220071" y="98853"/>
                </a:lnTo>
                <a:close/>
              </a:path>
              <a:path w="340994" h="370839">
                <a:moveTo>
                  <a:pt x="285218" y="98853"/>
                </a:moveTo>
                <a:lnTo>
                  <a:pt x="248332" y="98853"/>
                </a:lnTo>
                <a:lnTo>
                  <a:pt x="244314" y="102878"/>
                </a:lnTo>
                <a:lnTo>
                  <a:pt x="244314" y="139761"/>
                </a:lnTo>
                <a:lnTo>
                  <a:pt x="248332" y="143787"/>
                </a:lnTo>
                <a:lnTo>
                  <a:pt x="285218" y="143787"/>
                </a:lnTo>
                <a:lnTo>
                  <a:pt x="289243" y="139761"/>
                </a:lnTo>
                <a:lnTo>
                  <a:pt x="289243" y="102878"/>
                </a:lnTo>
                <a:lnTo>
                  <a:pt x="285218" y="98853"/>
                </a:lnTo>
                <a:close/>
              </a:path>
              <a:path w="340994" h="370839">
                <a:moveTo>
                  <a:pt x="247746" y="0"/>
                </a:moveTo>
                <a:lnTo>
                  <a:pt x="160134" y="0"/>
                </a:lnTo>
                <a:lnTo>
                  <a:pt x="151585" y="18"/>
                </a:lnTo>
                <a:lnTo>
                  <a:pt x="143960" y="5416"/>
                </a:lnTo>
                <a:lnTo>
                  <a:pt x="141108" y="13480"/>
                </a:lnTo>
                <a:lnTo>
                  <a:pt x="123430" y="62906"/>
                </a:lnTo>
                <a:lnTo>
                  <a:pt x="142500" y="62906"/>
                </a:lnTo>
                <a:lnTo>
                  <a:pt x="158325" y="18566"/>
                </a:lnTo>
                <a:lnTo>
                  <a:pt x="159167" y="17973"/>
                </a:lnTo>
                <a:lnTo>
                  <a:pt x="268386" y="17973"/>
                </a:lnTo>
                <a:lnTo>
                  <a:pt x="263926" y="5417"/>
                </a:lnTo>
                <a:lnTo>
                  <a:pt x="256301" y="18"/>
                </a:lnTo>
                <a:lnTo>
                  <a:pt x="247746" y="0"/>
                </a:lnTo>
                <a:close/>
              </a:path>
              <a:path w="340994" h="370839">
                <a:moveTo>
                  <a:pt x="268386" y="17973"/>
                </a:moveTo>
                <a:lnTo>
                  <a:pt x="248669" y="17973"/>
                </a:lnTo>
                <a:lnTo>
                  <a:pt x="249518" y="18566"/>
                </a:lnTo>
                <a:lnTo>
                  <a:pt x="265249" y="62906"/>
                </a:lnTo>
                <a:lnTo>
                  <a:pt x="284344" y="62906"/>
                </a:lnTo>
                <a:lnTo>
                  <a:pt x="268386" y="17973"/>
                </a:lnTo>
                <a:close/>
              </a:path>
              <a:path w="340994" h="370839">
                <a:moveTo>
                  <a:pt x="16187" y="131274"/>
                </a:moveTo>
                <a:lnTo>
                  <a:pt x="4320" y="157218"/>
                </a:lnTo>
                <a:lnTo>
                  <a:pt x="0" y="184904"/>
                </a:lnTo>
                <a:lnTo>
                  <a:pt x="3255" y="212735"/>
                </a:lnTo>
                <a:lnTo>
                  <a:pt x="14115" y="239114"/>
                </a:lnTo>
                <a:lnTo>
                  <a:pt x="29616" y="230015"/>
                </a:lnTo>
                <a:lnTo>
                  <a:pt x="20659" y="208234"/>
                </a:lnTo>
                <a:lnTo>
                  <a:pt x="17975" y="185258"/>
                </a:lnTo>
                <a:lnTo>
                  <a:pt x="21539" y="162401"/>
                </a:lnTo>
                <a:lnTo>
                  <a:pt x="31326" y="140978"/>
                </a:lnTo>
                <a:lnTo>
                  <a:pt x="16187" y="131274"/>
                </a:lnTo>
                <a:close/>
              </a:path>
              <a:path w="340994" h="370839">
                <a:moveTo>
                  <a:pt x="43544" y="146077"/>
                </a:moveTo>
                <a:lnTo>
                  <a:pt x="34878" y="165069"/>
                </a:lnTo>
                <a:lnTo>
                  <a:pt x="31724" y="185332"/>
                </a:lnTo>
                <a:lnTo>
                  <a:pt x="34104" y="205699"/>
                </a:lnTo>
                <a:lnTo>
                  <a:pt x="42040" y="225004"/>
                </a:lnTo>
                <a:lnTo>
                  <a:pt x="57540" y="216017"/>
                </a:lnTo>
                <a:lnTo>
                  <a:pt x="51503" y="201305"/>
                </a:lnTo>
                <a:lnTo>
                  <a:pt x="49693" y="185787"/>
                </a:lnTo>
                <a:lnTo>
                  <a:pt x="52094" y="170348"/>
                </a:lnTo>
                <a:lnTo>
                  <a:pt x="58689" y="155875"/>
                </a:lnTo>
                <a:lnTo>
                  <a:pt x="43544" y="146077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25356" y="2111368"/>
            <a:ext cx="469265" cy="330835"/>
          </a:xfrm>
          <a:custGeom>
            <a:avLst/>
            <a:gdLst/>
            <a:ahLst/>
            <a:cxnLst/>
            <a:rect l="l" t="t" r="r" b="b"/>
            <a:pathLst>
              <a:path w="469264" h="330835">
                <a:moveTo>
                  <a:pt x="256681" y="202973"/>
                </a:moveTo>
                <a:lnTo>
                  <a:pt x="215833" y="202973"/>
                </a:lnTo>
                <a:lnTo>
                  <a:pt x="176539" y="215480"/>
                </a:lnTo>
                <a:lnTo>
                  <a:pt x="141906" y="240493"/>
                </a:lnTo>
                <a:lnTo>
                  <a:pt x="154649" y="253205"/>
                </a:lnTo>
                <a:lnTo>
                  <a:pt x="192833" y="227849"/>
                </a:lnTo>
                <a:lnTo>
                  <a:pt x="236270" y="219398"/>
                </a:lnTo>
                <a:lnTo>
                  <a:pt x="301399" y="219398"/>
                </a:lnTo>
                <a:lnTo>
                  <a:pt x="295975" y="215480"/>
                </a:lnTo>
                <a:lnTo>
                  <a:pt x="256681" y="202973"/>
                </a:lnTo>
                <a:close/>
              </a:path>
              <a:path w="469264" h="330835">
                <a:moveTo>
                  <a:pt x="301399" y="219398"/>
                </a:moveTo>
                <a:lnTo>
                  <a:pt x="236270" y="219398"/>
                </a:lnTo>
                <a:lnTo>
                  <a:pt x="279708" y="227850"/>
                </a:lnTo>
                <a:lnTo>
                  <a:pt x="317896" y="253205"/>
                </a:lnTo>
                <a:lnTo>
                  <a:pt x="330608" y="240493"/>
                </a:lnTo>
                <a:lnTo>
                  <a:pt x="301399" y="219398"/>
                </a:lnTo>
                <a:close/>
              </a:path>
              <a:path w="469264" h="330835">
                <a:moveTo>
                  <a:pt x="235574" y="169963"/>
                </a:moveTo>
                <a:lnTo>
                  <a:pt x="194303" y="175206"/>
                </a:lnTo>
                <a:lnTo>
                  <a:pt x="155213" y="191041"/>
                </a:lnTo>
                <a:lnTo>
                  <a:pt x="120496" y="217471"/>
                </a:lnTo>
                <a:lnTo>
                  <a:pt x="120209" y="217752"/>
                </a:lnTo>
                <a:lnTo>
                  <a:pt x="132920" y="230445"/>
                </a:lnTo>
                <a:lnTo>
                  <a:pt x="170450" y="203272"/>
                </a:lnTo>
                <a:lnTo>
                  <a:pt x="213053" y="189658"/>
                </a:lnTo>
                <a:lnTo>
                  <a:pt x="311884" y="189607"/>
                </a:lnTo>
                <a:lnTo>
                  <a:pt x="276831" y="175308"/>
                </a:lnTo>
                <a:lnTo>
                  <a:pt x="235574" y="169963"/>
                </a:lnTo>
                <a:close/>
              </a:path>
              <a:path w="469264" h="330835">
                <a:moveTo>
                  <a:pt x="311884" y="189607"/>
                </a:moveTo>
                <a:lnTo>
                  <a:pt x="257357" y="189607"/>
                </a:lnTo>
                <a:lnTo>
                  <a:pt x="299992" y="203122"/>
                </a:lnTo>
                <a:lnTo>
                  <a:pt x="337584" y="230208"/>
                </a:lnTo>
                <a:lnTo>
                  <a:pt x="337821" y="230445"/>
                </a:lnTo>
                <a:lnTo>
                  <a:pt x="350539" y="217752"/>
                </a:lnTo>
                <a:lnTo>
                  <a:pt x="315884" y="191239"/>
                </a:lnTo>
                <a:lnTo>
                  <a:pt x="311884" y="189607"/>
                </a:lnTo>
                <a:close/>
              </a:path>
              <a:path w="469264" h="330835">
                <a:moveTo>
                  <a:pt x="210770" y="117364"/>
                </a:moveTo>
                <a:lnTo>
                  <a:pt x="164061" y="127728"/>
                </a:lnTo>
                <a:lnTo>
                  <a:pt x="120113" y="148494"/>
                </a:lnTo>
                <a:lnTo>
                  <a:pt x="80772" y="179664"/>
                </a:lnTo>
                <a:lnTo>
                  <a:pt x="80535" y="179895"/>
                </a:lnTo>
                <a:lnTo>
                  <a:pt x="93183" y="192614"/>
                </a:lnTo>
                <a:lnTo>
                  <a:pt x="129213" y="163953"/>
                </a:lnTo>
                <a:lnTo>
                  <a:pt x="169487" y="144825"/>
                </a:lnTo>
                <a:lnTo>
                  <a:pt x="212312" y="135234"/>
                </a:lnTo>
                <a:lnTo>
                  <a:pt x="320574" y="135180"/>
                </a:lnTo>
                <a:lnTo>
                  <a:pt x="305089" y="127835"/>
                </a:lnTo>
                <a:lnTo>
                  <a:pt x="258395" y="117400"/>
                </a:lnTo>
                <a:lnTo>
                  <a:pt x="210770" y="117364"/>
                </a:lnTo>
                <a:close/>
              </a:path>
              <a:path w="469264" h="330835">
                <a:moveTo>
                  <a:pt x="320574" y="135180"/>
                </a:moveTo>
                <a:lnTo>
                  <a:pt x="255995" y="135180"/>
                </a:lnTo>
                <a:lnTo>
                  <a:pt x="298843" y="144667"/>
                </a:lnTo>
                <a:lnTo>
                  <a:pt x="339163" y="163697"/>
                </a:lnTo>
                <a:lnTo>
                  <a:pt x="375262" y="192271"/>
                </a:lnTo>
                <a:lnTo>
                  <a:pt x="375605" y="192614"/>
                </a:lnTo>
                <a:lnTo>
                  <a:pt x="388297" y="179895"/>
                </a:lnTo>
                <a:lnTo>
                  <a:pt x="349005" y="148667"/>
                </a:lnTo>
                <a:lnTo>
                  <a:pt x="320574" y="135180"/>
                </a:lnTo>
                <a:close/>
              </a:path>
              <a:path w="469264" h="330835">
                <a:moveTo>
                  <a:pt x="234679" y="84352"/>
                </a:moveTo>
                <a:lnTo>
                  <a:pt x="187520" y="88818"/>
                </a:lnTo>
                <a:lnTo>
                  <a:pt x="141755" y="102325"/>
                </a:lnTo>
                <a:lnTo>
                  <a:pt x="98788" y="124874"/>
                </a:lnTo>
                <a:lnTo>
                  <a:pt x="60023" y="156467"/>
                </a:lnTo>
                <a:lnTo>
                  <a:pt x="59624" y="156867"/>
                </a:lnTo>
                <a:lnTo>
                  <a:pt x="72316" y="169585"/>
                </a:lnTo>
                <a:lnTo>
                  <a:pt x="108186" y="140202"/>
                </a:lnTo>
                <a:lnTo>
                  <a:pt x="147973" y="119194"/>
                </a:lnTo>
                <a:lnTo>
                  <a:pt x="190375" y="106565"/>
                </a:lnTo>
                <a:lnTo>
                  <a:pt x="234091" y="102316"/>
                </a:lnTo>
                <a:lnTo>
                  <a:pt x="326821" y="102316"/>
                </a:lnTo>
                <a:lnTo>
                  <a:pt x="281827" y="88926"/>
                </a:lnTo>
                <a:lnTo>
                  <a:pt x="234679" y="84352"/>
                </a:lnTo>
                <a:close/>
              </a:path>
              <a:path w="469264" h="330835">
                <a:moveTo>
                  <a:pt x="326821" y="102316"/>
                </a:moveTo>
                <a:lnTo>
                  <a:pt x="234091" y="102316"/>
                </a:lnTo>
                <a:lnTo>
                  <a:pt x="277818" y="106449"/>
                </a:lnTo>
                <a:lnTo>
                  <a:pt x="320254" y="118965"/>
                </a:lnTo>
                <a:lnTo>
                  <a:pt x="360098" y="139867"/>
                </a:lnTo>
                <a:lnTo>
                  <a:pt x="396048" y="169155"/>
                </a:lnTo>
                <a:lnTo>
                  <a:pt x="396478" y="169586"/>
                </a:lnTo>
                <a:lnTo>
                  <a:pt x="409171" y="156867"/>
                </a:lnTo>
                <a:lnTo>
                  <a:pt x="370477" y="125184"/>
                </a:lnTo>
                <a:lnTo>
                  <a:pt x="327562" y="102537"/>
                </a:lnTo>
                <a:lnTo>
                  <a:pt x="326821" y="102316"/>
                </a:lnTo>
                <a:close/>
              </a:path>
              <a:path w="469264" h="330835">
                <a:moveTo>
                  <a:pt x="234692" y="30672"/>
                </a:moveTo>
                <a:lnTo>
                  <a:pt x="188511" y="34160"/>
                </a:lnTo>
                <a:lnTo>
                  <a:pt x="143202" y="44717"/>
                </a:lnTo>
                <a:lnTo>
                  <a:pt x="99642" y="62346"/>
                </a:lnTo>
                <a:lnTo>
                  <a:pt x="58710" y="87048"/>
                </a:lnTo>
                <a:lnTo>
                  <a:pt x="21285" y="118823"/>
                </a:lnTo>
                <a:lnTo>
                  <a:pt x="20848" y="119260"/>
                </a:lnTo>
                <a:lnTo>
                  <a:pt x="33565" y="131979"/>
                </a:lnTo>
                <a:lnTo>
                  <a:pt x="68697" y="102022"/>
                </a:lnTo>
                <a:lnTo>
                  <a:pt x="107140" y="78710"/>
                </a:lnTo>
                <a:lnTo>
                  <a:pt x="148069" y="62043"/>
                </a:lnTo>
                <a:lnTo>
                  <a:pt x="190657" y="52023"/>
                </a:lnTo>
                <a:lnTo>
                  <a:pt x="234079" y="48651"/>
                </a:lnTo>
                <a:lnTo>
                  <a:pt x="335353" y="48651"/>
                </a:lnTo>
                <a:lnTo>
                  <a:pt x="326154" y="44906"/>
                </a:lnTo>
                <a:lnTo>
                  <a:pt x="280866" y="34255"/>
                </a:lnTo>
                <a:lnTo>
                  <a:pt x="234692" y="30672"/>
                </a:lnTo>
                <a:close/>
              </a:path>
              <a:path w="469264" h="330835">
                <a:moveTo>
                  <a:pt x="335353" y="48651"/>
                </a:moveTo>
                <a:lnTo>
                  <a:pt x="234079" y="48651"/>
                </a:lnTo>
                <a:lnTo>
                  <a:pt x="277508" y="51926"/>
                </a:lnTo>
                <a:lnTo>
                  <a:pt x="320119" y="61851"/>
                </a:lnTo>
                <a:lnTo>
                  <a:pt x="361085" y="78426"/>
                </a:lnTo>
                <a:lnTo>
                  <a:pt x="399581" y="101652"/>
                </a:lnTo>
                <a:lnTo>
                  <a:pt x="434780" y="131529"/>
                </a:lnTo>
                <a:lnTo>
                  <a:pt x="435229" y="131979"/>
                </a:lnTo>
                <a:lnTo>
                  <a:pt x="447922" y="119260"/>
                </a:lnTo>
                <a:lnTo>
                  <a:pt x="410560" y="87409"/>
                </a:lnTo>
                <a:lnTo>
                  <a:pt x="369678" y="62624"/>
                </a:lnTo>
                <a:lnTo>
                  <a:pt x="335353" y="48651"/>
                </a:lnTo>
                <a:close/>
              </a:path>
              <a:path w="469264" h="330835">
                <a:moveTo>
                  <a:pt x="257112" y="0"/>
                </a:moveTo>
                <a:lnTo>
                  <a:pt x="210922" y="53"/>
                </a:lnTo>
                <a:lnTo>
                  <a:pt x="165101" y="6518"/>
                </a:lnTo>
                <a:lnTo>
                  <a:pt x="120374" y="19394"/>
                </a:lnTo>
                <a:lnTo>
                  <a:pt x="77466" y="38681"/>
                </a:lnTo>
                <a:lnTo>
                  <a:pt x="37099" y="64377"/>
                </a:lnTo>
                <a:lnTo>
                  <a:pt x="0" y="96481"/>
                </a:lnTo>
                <a:lnTo>
                  <a:pt x="12692" y="109175"/>
                </a:lnTo>
                <a:lnTo>
                  <a:pt x="13166" y="108701"/>
                </a:lnTo>
                <a:lnTo>
                  <a:pt x="48327" y="78410"/>
                </a:lnTo>
                <a:lnTo>
                  <a:pt x="86564" y="54188"/>
                </a:lnTo>
                <a:lnTo>
                  <a:pt x="127192" y="36034"/>
                </a:lnTo>
                <a:lnTo>
                  <a:pt x="169527" y="23948"/>
                </a:lnTo>
                <a:lnTo>
                  <a:pt x="212883" y="17929"/>
                </a:lnTo>
                <a:lnTo>
                  <a:pt x="343485" y="17929"/>
                </a:lnTo>
                <a:lnTo>
                  <a:pt x="302947" y="6359"/>
                </a:lnTo>
                <a:lnTo>
                  <a:pt x="257112" y="0"/>
                </a:lnTo>
                <a:close/>
              </a:path>
              <a:path w="469264" h="330835">
                <a:moveTo>
                  <a:pt x="343485" y="17929"/>
                </a:moveTo>
                <a:lnTo>
                  <a:pt x="212883" y="17929"/>
                </a:lnTo>
                <a:lnTo>
                  <a:pt x="256575" y="17976"/>
                </a:lnTo>
                <a:lnTo>
                  <a:pt x="299918" y="24088"/>
                </a:lnTo>
                <a:lnTo>
                  <a:pt x="342227" y="36264"/>
                </a:lnTo>
                <a:lnTo>
                  <a:pt x="382816" y="54505"/>
                </a:lnTo>
                <a:lnTo>
                  <a:pt x="421001" y="78809"/>
                </a:lnTo>
                <a:lnTo>
                  <a:pt x="456096" y="109175"/>
                </a:lnTo>
                <a:lnTo>
                  <a:pt x="468789" y="96481"/>
                </a:lnTo>
                <a:lnTo>
                  <a:pt x="468252" y="95945"/>
                </a:lnTo>
                <a:lnTo>
                  <a:pt x="431080" y="63925"/>
                </a:lnTo>
                <a:lnTo>
                  <a:pt x="390655" y="38321"/>
                </a:lnTo>
                <a:lnTo>
                  <a:pt x="347703" y="19133"/>
                </a:lnTo>
                <a:lnTo>
                  <a:pt x="343485" y="17929"/>
                </a:lnTo>
                <a:close/>
              </a:path>
              <a:path w="469264" h="330835">
                <a:moveTo>
                  <a:pt x="234397" y="255340"/>
                </a:moveTo>
                <a:lnTo>
                  <a:pt x="219800" y="258295"/>
                </a:lnTo>
                <a:lnTo>
                  <a:pt x="207904" y="266323"/>
                </a:lnTo>
                <a:lnTo>
                  <a:pt x="199885" y="278222"/>
                </a:lnTo>
                <a:lnTo>
                  <a:pt x="196944" y="292790"/>
                </a:lnTo>
                <a:lnTo>
                  <a:pt x="199887" y="307371"/>
                </a:lnTo>
                <a:lnTo>
                  <a:pt x="207913" y="319277"/>
                </a:lnTo>
                <a:lnTo>
                  <a:pt x="219818" y="327304"/>
                </a:lnTo>
                <a:lnTo>
                  <a:pt x="234397" y="330247"/>
                </a:lnTo>
                <a:lnTo>
                  <a:pt x="248973" y="327304"/>
                </a:lnTo>
                <a:lnTo>
                  <a:pt x="260876" y="319277"/>
                </a:lnTo>
                <a:lnTo>
                  <a:pt x="265584" y="312293"/>
                </a:lnTo>
                <a:lnTo>
                  <a:pt x="234397" y="312293"/>
                </a:lnTo>
                <a:lnTo>
                  <a:pt x="226805" y="310754"/>
                </a:lnTo>
                <a:lnTo>
                  <a:pt x="220616" y="306574"/>
                </a:lnTo>
                <a:lnTo>
                  <a:pt x="216456" y="300414"/>
                </a:lnTo>
                <a:lnTo>
                  <a:pt x="214916" y="292840"/>
                </a:lnTo>
                <a:lnTo>
                  <a:pt x="216438" y="285256"/>
                </a:lnTo>
                <a:lnTo>
                  <a:pt x="220605" y="279059"/>
                </a:lnTo>
                <a:lnTo>
                  <a:pt x="226792" y="274878"/>
                </a:lnTo>
                <a:lnTo>
                  <a:pt x="234372" y="273338"/>
                </a:lnTo>
                <a:lnTo>
                  <a:pt x="265594" y="273338"/>
                </a:lnTo>
                <a:lnTo>
                  <a:pt x="260841" y="266309"/>
                </a:lnTo>
                <a:lnTo>
                  <a:pt x="248964" y="258295"/>
                </a:lnTo>
                <a:lnTo>
                  <a:pt x="234397" y="255340"/>
                </a:lnTo>
                <a:close/>
              </a:path>
              <a:path w="469264" h="330835">
                <a:moveTo>
                  <a:pt x="265594" y="273338"/>
                </a:moveTo>
                <a:lnTo>
                  <a:pt x="234372" y="273338"/>
                </a:lnTo>
                <a:lnTo>
                  <a:pt x="241982" y="274878"/>
                </a:lnTo>
                <a:lnTo>
                  <a:pt x="248152" y="279027"/>
                </a:lnTo>
                <a:lnTo>
                  <a:pt x="252333" y="285213"/>
                </a:lnTo>
                <a:lnTo>
                  <a:pt x="253873" y="292790"/>
                </a:lnTo>
                <a:lnTo>
                  <a:pt x="252343" y="300378"/>
                </a:lnTo>
                <a:lnTo>
                  <a:pt x="248169" y="306574"/>
                </a:lnTo>
                <a:lnTo>
                  <a:pt x="241979" y="310754"/>
                </a:lnTo>
                <a:lnTo>
                  <a:pt x="234397" y="312293"/>
                </a:lnTo>
                <a:lnTo>
                  <a:pt x="265584" y="312293"/>
                </a:lnTo>
                <a:lnTo>
                  <a:pt x="268901" y="307371"/>
                </a:lnTo>
                <a:lnTo>
                  <a:pt x="271844" y="292790"/>
                </a:lnTo>
                <a:lnTo>
                  <a:pt x="268883" y="278214"/>
                </a:lnTo>
                <a:lnTo>
                  <a:pt x="265594" y="273338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7744" y="2742945"/>
            <a:ext cx="1363345" cy="450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IoT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400" spc="-3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07991" y="3904488"/>
            <a:ext cx="1152525" cy="1805939"/>
          </a:xfrm>
          <a:custGeom>
            <a:avLst/>
            <a:gdLst/>
            <a:ahLst/>
            <a:cxnLst/>
            <a:rect l="l" t="t" r="r" b="b"/>
            <a:pathLst>
              <a:path w="1152525" h="1805939">
                <a:moveTo>
                  <a:pt x="960120" y="0"/>
                </a:moveTo>
                <a:lnTo>
                  <a:pt x="192024" y="0"/>
                </a:lnTo>
                <a:lnTo>
                  <a:pt x="147996" y="5071"/>
                </a:lnTo>
                <a:lnTo>
                  <a:pt x="107579" y="19518"/>
                </a:lnTo>
                <a:lnTo>
                  <a:pt x="71925" y="42187"/>
                </a:lnTo>
                <a:lnTo>
                  <a:pt x="42187" y="71925"/>
                </a:lnTo>
                <a:lnTo>
                  <a:pt x="19518" y="107579"/>
                </a:lnTo>
                <a:lnTo>
                  <a:pt x="5071" y="147996"/>
                </a:lnTo>
                <a:lnTo>
                  <a:pt x="0" y="192024"/>
                </a:lnTo>
                <a:lnTo>
                  <a:pt x="0" y="1805939"/>
                </a:lnTo>
                <a:lnTo>
                  <a:pt x="1152144" y="1805939"/>
                </a:lnTo>
                <a:lnTo>
                  <a:pt x="1152144" y="192024"/>
                </a:lnTo>
                <a:lnTo>
                  <a:pt x="1147072" y="147996"/>
                </a:lnTo>
                <a:lnTo>
                  <a:pt x="1132625" y="107579"/>
                </a:lnTo>
                <a:lnTo>
                  <a:pt x="1109956" y="71925"/>
                </a:lnTo>
                <a:lnTo>
                  <a:pt x="1080218" y="42187"/>
                </a:lnTo>
                <a:lnTo>
                  <a:pt x="1044564" y="19518"/>
                </a:lnTo>
                <a:lnTo>
                  <a:pt x="1004147" y="5071"/>
                </a:lnTo>
                <a:lnTo>
                  <a:pt x="960120" y="0"/>
                </a:lnTo>
                <a:close/>
              </a:path>
            </a:pathLst>
          </a:custGeom>
          <a:solidFill>
            <a:srgbClr val="F4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07991" y="3904488"/>
            <a:ext cx="1152525" cy="1805939"/>
          </a:xfrm>
          <a:custGeom>
            <a:avLst/>
            <a:gdLst/>
            <a:ahLst/>
            <a:cxnLst/>
            <a:rect l="l" t="t" r="r" b="b"/>
            <a:pathLst>
              <a:path w="1152525" h="1805939">
                <a:moveTo>
                  <a:pt x="192024" y="0"/>
                </a:moveTo>
                <a:lnTo>
                  <a:pt x="960120" y="0"/>
                </a:lnTo>
                <a:lnTo>
                  <a:pt x="1004147" y="5071"/>
                </a:lnTo>
                <a:lnTo>
                  <a:pt x="1044564" y="19518"/>
                </a:lnTo>
                <a:lnTo>
                  <a:pt x="1080218" y="42187"/>
                </a:lnTo>
                <a:lnTo>
                  <a:pt x="1109956" y="71925"/>
                </a:lnTo>
                <a:lnTo>
                  <a:pt x="1132625" y="107579"/>
                </a:lnTo>
                <a:lnTo>
                  <a:pt x="1147072" y="147996"/>
                </a:lnTo>
                <a:lnTo>
                  <a:pt x="1152144" y="192024"/>
                </a:lnTo>
                <a:lnTo>
                  <a:pt x="1152144" y="1805939"/>
                </a:lnTo>
                <a:lnTo>
                  <a:pt x="0" y="1805939"/>
                </a:lnTo>
                <a:lnTo>
                  <a:pt x="0" y="192024"/>
                </a:lnTo>
                <a:lnTo>
                  <a:pt x="5071" y="147996"/>
                </a:lnTo>
                <a:lnTo>
                  <a:pt x="19518" y="107579"/>
                </a:lnTo>
                <a:lnTo>
                  <a:pt x="42187" y="71925"/>
                </a:lnTo>
                <a:lnTo>
                  <a:pt x="71925" y="42187"/>
                </a:lnTo>
                <a:lnTo>
                  <a:pt x="107579" y="19518"/>
                </a:lnTo>
                <a:lnTo>
                  <a:pt x="147996" y="5071"/>
                </a:lnTo>
                <a:lnTo>
                  <a:pt x="192024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43703" y="4133469"/>
            <a:ext cx="67500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2200"/>
              </a:lnSpc>
              <a:spcBef>
                <a:spcPts val="105"/>
              </a:spcBef>
            </a:pPr>
            <a:r>
              <a:rPr sz="1150" b="1" spc="65" dirty="0">
                <a:solidFill>
                  <a:srgbClr val="302C2A"/>
                </a:solidFill>
                <a:latin typeface="Ink Free"/>
                <a:cs typeface="Ink Free"/>
              </a:rPr>
              <a:t>D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50" b="1" spc="55" dirty="0">
                <a:solidFill>
                  <a:srgbClr val="302C2A"/>
                </a:solidFill>
                <a:latin typeface="Ink Free"/>
                <a:cs typeface="Ink Free"/>
              </a:rPr>
              <a:t>b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50" b="1" spc="10" dirty="0">
                <a:solidFill>
                  <a:srgbClr val="302C2A"/>
                </a:solidFill>
                <a:latin typeface="Ink Free"/>
                <a:cs typeface="Ink Free"/>
              </a:rPr>
              <a:t>e 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Event  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Ledger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18303" y="4873752"/>
            <a:ext cx="672084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03420" y="2578607"/>
            <a:ext cx="1152525" cy="567055"/>
          </a:xfrm>
          <a:custGeom>
            <a:avLst/>
            <a:gdLst/>
            <a:ahLst/>
            <a:cxnLst/>
            <a:rect l="l" t="t" r="r" b="b"/>
            <a:pathLst>
              <a:path w="1152525" h="567055">
                <a:moveTo>
                  <a:pt x="1057655" y="0"/>
                </a:moveTo>
                <a:lnTo>
                  <a:pt x="94487" y="0"/>
                </a:lnTo>
                <a:lnTo>
                  <a:pt x="57703" y="7423"/>
                </a:lnTo>
                <a:lnTo>
                  <a:pt x="27670" y="27670"/>
                </a:lnTo>
                <a:lnTo>
                  <a:pt x="7423" y="57703"/>
                </a:lnTo>
                <a:lnTo>
                  <a:pt x="0" y="94487"/>
                </a:lnTo>
                <a:lnTo>
                  <a:pt x="0" y="566927"/>
                </a:lnTo>
                <a:lnTo>
                  <a:pt x="1152143" y="566927"/>
                </a:lnTo>
                <a:lnTo>
                  <a:pt x="1152143" y="94487"/>
                </a:lnTo>
                <a:lnTo>
                  <a:pt x="1144720" y="57703"/>
                </a:lnTo>
                <a:lnTo>
                  <a:pt x="1124473" y="27670"/>
                </a:lnTo>
                <a:lnTo>
                  <a:pt x="1094440" y="7423"/>
                </a:lnTo>
                <a:lnTo>
                  <a:pt x="1057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03420" y="2578607"/>
            <a:ext cx="1152525" cy="567055"/>
          </a:xfrm>
          <a:custGeom>
            <a:avLst/>
            <a:gdLst/>
            <a:ahLst/>
            <a:cxnLst/>
            <a:rect l="l" t="t" r="r" b="b"/>
            <a:pathLst>
              <a:path w="1152525" h="567055">
                <a:moveTo>
                  <a:pt x="94487" y="0"/>
                </a:moveTo>
                <a:lnTo>
                  <a:pt x="1057655" y="0"/>
                </a:lnTo>
                <a:lnTo>
                  <a:pt x="1094440" y="7423"/>
                </a:lnTo>
                <a:lnTo>
                  <a:pt x="1124473" y="27670"/>
                </a:lnTo>
                <a:lnTo>
                  <a:pt x="1144720" y="57703"/>
                </a:lnTo>
                <a:lnTo>
                  <a:pt x="1152143" y="94487"/>
                </a:lnTo>
                <a:lnTo>
                  <a:pt x="1152143" y="566927"/>
                </a:lnTo>
                <a:lnTo>
                  <a:pt x="0" y="566927"/>
                </a:lnTo>
                <a:lnTo>
                  <a:pt x="0" y="94487"/>
                </a:lnTo>
                <a:lnTo>
                  <a:pt x="7423" y="57703"/>
                </a:lnTo>
                <a:lnTo>
                  <a:pt x="27670" y="27670"/>
                </a:lnTo>
                <a:lnTo>
                  <a:pt x="57703" y="7423"/>
                </a:lnTo>
                <a:lnTo>
                  <a:pt x="94487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64404" y="2653106"/>
            <a:ext cx="6140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0"/>
              </a:spcBef>
            </a:pP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IoT</a:t>
            </a:r>
            <a:endParaRPr sz="1200">
              <a:latin typeface="Ink Free"/>
              <a:cs typeface="Ink Free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P</a:t>
            </a:r>
            <a:r>
              <a:rPr sz="1150" b="1" spc="50" dirty="0">
                <a:solidFill>
                  <a:srgbClr val="302C2A"/>
                </a:solidFill>
                <a:latin typeface="Ink Free"/>
                <a:cs typeface="Ink Free"/>
              </a:rPr>
              <a:t>l</a:t>
            </a:r>
            <a:r>
              <a:rPr sz="1150" b="1" spc="35" dirty="0">
                <a:solidFill>
                  <a:srgbClr val="302C2A"/>
                </a:solidFill>
                <a:latin typeface="Ink Free"/>
                <a:cs typeface="Ink Free"/>
              </a:rPr>
              <a:t>a</a:t>
            </a:r>
            <a:r>
              <a:rPr sz="1150" b="1" spc="4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r>
              <a:rPr sz="1150" b="1" spc="10" dirty="0">
                <a:solidFill>
                  <a:srgbClr val="302C2A"/>
                </a:solidFill>
                <a:latin typeface="Ink Free"/>
                <a:cs typeface="Ink Free"/>
              </a:rPr>
              <a:t>fo</a:t>
            </a:r>
            <a:r>
              <a:rPr sz="1150" b="1" spc="20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98847" y="3236976"/>
            <a:ext cx="1152525" cy="567055"/>
          </a:xfrm>
          <a:custGeom>
            <a:avLst/>
            <a:gdLst/>
            <a:ahLst/>
            <a:cxnLst/>
            <a:rect l="l" t="t" r="r" b="b"/>
            <a:pathLst>
              <a:path w="1152525" h="567054">
                <a:moveTo>
                  <a:pt x="1057655" y="0"/>
                </a:moveTo>
                <a:lnTo>
                  <a:pt x="94487" y="0"/>
                </a:lnTo>
                <a:lnTo>
                  <a:pt x="57703" y="7423"/>
                </a:lnTo>
                <a:lnTo>
                  <a:pt x="27670" y="27670"/>
                </a:lnTo>
                <a:lnTo>
                  <a:pt x="7423" y="57703"/>
                </a:lnTo>
                <a:lnTo>
                  <a:pt x="0" y="94487"/>
                </a:lnTo>
                <a:lnTo>
                  <a:pt x="0" y="566928"/>
                </a:lnTo>
                <a:lnTo>
                  <a:pt x="1152143" y="566928"/>
                </a:lnTo>
                <a:lnTo>
                  <a:pt x="1152143" y="94487"/>
                </a:lnTo>
                <a:lnTo>
                  <a:pt x="1144720" y="57703"/>
                </a:lnTo>
                <a:lnTo>
                  <a:pt x="1124473" y="27670"/>
                </a:lnTo>
                <a:lnTo>
                  <a:pt x="1094440" y="7423"/>
                </a:lnTo>
                <a:lnTo>
                  <a:pt x="1057655" y="0"/>
                </a:lnTo>
                <a:close/>
              </a:path>
            </a:pathLst>
          </a:custGeom>
          <a:solidFill>
            <a:srgbClr val="E2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8847" y="3236976"/>
            <a:ext cx="1152525" cy="567055"/>
          </a:xfrm>
          <a:custGeom>
            <a:avLst/>
            <a:gdLst/>
            <a:ahLst/>
            <a:cxnLst/>
            <a:rect l="l" t="t" r="r" b="b"/>
            <a:pathLst>
              <a:path w="1152525" h="567054">
                <a:moveTo>
                  <a:pt x="94487" y="0"/>
                </a:moveTo>
                <a:lnTo>
                  <a:pt x="1057655" y="0"/>
                </a:lnTo>
                <a:lnTo>
                  <a:pt x="1094440" y="7423"/>
                </a:lnTo>
                <a:lnTo>
                  <a:pt x="1124473" y="27670"/>
                </a:lnTo>
                <a:lnTo>
                  <a:pt x="1144720" y="57703"/>
                </a:lnTo>
                <a:lnTo>
                  <a:pt x="1152143" y="94487"/>
                </a:lnTo>
                <a:lnTo>
                  <a:pt x="1152143" y="566928"/>
                </a:lnTo>
                <a:lnTo>
                  <a:pt x="0" y="566928"/>
                </a:lnTo>
                <a:lnTo>
                  <a:pt x="0" y="94487"/>
                </a:lnTo>
                <a:lnTo>
                  <a:pt x="7423" y="57703"/>
                </a:lnTo>
                <a:lnTo>
                  <a:pt x="27670" y="27670"/>
                </a:lnTo>
                <a:lnTo>
                  <a:pt x="57703" y="7423"/>
                </a:lnTo>
                <a:lnTo>
                  <a:pt x="94487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825110" y="3313557"/>
            <a:ext cx="48260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55" dirty="0">
                <a:solidFill>
                  <a:srgbClr val="302C2A"/>
                </a:solidFill>
                <a:latin typeface="Ink Free"/>
                <a:cs typeface="Ink Free"/>
              </a:rPr>
              <a:t>MOM</a:t>
            </a:r>
            <a:r>
              <a:rPr sz="1150" b="1" spc="-12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10" dirty="0">
                <a:solidFill>
                  <a:srgbClr val="302C2A"/>
                </a:solidFill>
                <a:latin typeface="Ink Free"/>
                <a:cs typeface="Ink Free"/>
              </a:rPr>
              <a:t>/</a:t>
            </a:r>
            <a:endParaRPr sz="1150">
              <a:latin typeface="Ink Free"/>
              <a:cs typeface="Ink Free"/>
            </a:endParaRPr>
          </a:p>
          <a:p>
            <a:pPr marL="21590">
              <a:lnSpc>
                <a:spcPct val="100000"/>
              </a:lnSpc>
              <a:spcBef>
                <a:spcPts val="10"/>
              </a:spcBef>
            </a:pP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IPaaS</a:t>
            </a:r>
            <a:endParaRPr sz="1200">
              <a:latin typeface="Ink Free"/>
              <a:cs typeface="Ink Fre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68779" y="2382011"/>
            <a:ext cx="320040" cy="279400"/>
          </a:xfrm>
          <a:custGeom>
            <a:avLst/>
            <a:gdLst/>
            <a:ahLst/>
            <a:cxnLst/>
            <a:rect l="l" t="t" r="r" b="b"/>
            <a:pathLst>
              <a:path w="320039" h="279400">
                <a:moveTo>
                  <a:pt x="250317" y="0"/>
                </a:moveTo>
                <a:lnTo>
                  <a:pt x="69722" y="0"/>
                </a:lnTo>
                <a:lnTo>
                  <a:pt x="0" y="139446"/>
                </a:lnTo>
                <a:lnTo>
                  <a:pt x="69722" y="278891"/>
                </a:lnTo>
                <a:lnTo>
                  <a:pt x="250317" y="278891"/>
                </a:lnTo>
                <a:lnTo>
                  <a:pt x="320039" y="139446"/>
                </a:lnTo>
                <a:lnTo>
                  <a:pt x="250317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56816" y="2340864"/>
            <a:ext cx="214883" cy="379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47188" y="6240779"/>
            <a:ext cx="7091680" cy="329565"/>
          </a:xfrm>
          <a:custGeom>
            <a:avLst/>
            <a:gdLst/>
            <a:ahLst/>
            <a:cxnLst/>
            <a:rect l="l" t="t" r="r" b="b"/>
            <a:pathLst>
              <a:path w="7091680" h="329565">
                <a:moveTo>
                  <a:pt x="7036308" y="0"/>
                </a:moveTo>
                <a:lnTo>
                  <a:pt x="54863" y="0"/>
                </a:lnTo>
                <a:lnTo>
                  <a:pt x="33486" y="4311"/>
                </a:lnTo>
                <a:lnTo>
                  <a:pt x="16049" y="16068"/>
                </a:lnTo>
                <a:lnTo>
                  <a:pt x="4304" y="33507"/>
                </a:lnTo>
                <a:lnTo>
                  <a:pt x="0" y="54864"/>
                </a:lnTo>
                <a:lnTo>
                  <a:pt x="0" y="329184"/>
                </a:lnTo>
                <a:lnTo>
                  <a:pt x="7091171" y="329184"/>
                </a:lnTo>
                <a:lnTo>
                  <a:pt x="7091171" y="54864"/>
                </a:lnTo>
                <a:lnTo>
                  <a:pt x="7086867" y="33507"/>
                </a:lnTo>
                <a:lnTo>
                  <a:pt x="7075122" y="16068"/>
                </a:lnTo>
                <a:lnTo>
                  <a:pt x="7057685" y="4311"/>
                </a:lnTo>
                <a:lnTo>
                  <a:pt x="7036308" y="0"/>
                </a:lnTo>
                <a:close/>
              </a:path>
            </a:pathLst>
          </a:custGeom>
          <a:solidFill>
            <a:srgbClr val="D3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47188" y="6240779"/>
            <a:ext cx="7091680" cy="329565"/>
          </a:xfrm>
          <a:custGeom>
            <a:avLst/>
            <a:gdLst/>
            <a:ahLst/>
            <a:cxnLst/>
            <a:rect l="l" t="t" r="r" b="b"/>
            <a:pathLst>
              <a:path w="7091680" h="329565">
                <a:moveTo>
                  <a:pt x="54863" y="0"/>
                </a:moveTo>
                <a:lnTo>
                  <a:pt x="7036308" y="0"/>
                </a:lnTo>
                <a:lnTo>
                  <a:pt x="7057685" y="4311"/>
                </a:lnTo>
                <a:lnTo>
                  <a:pt x="7075122" y="16068"/>
                </a:lnTo>
                <a:lnTo>
                  <a:pt x="7086867" y="33507"/>
                </a:lnTo>
                <a:lnTo>
                  <a:pt x="7091171" y="54864"/>
                </a:lnTo>
                <a:lnTo>
                  <a:pt x="7091171" y="329184"/>
                </a:lnTo>
                <a:lnTo>
                  <a:pt x="0" y="329184"/>
                </a:lnTo>
                <a:lnTo>
                  <a:pt x="0" y="54864"/>
                </a:lnTo>
                <a:lnTo>
                  <a:pt x="4304" y="33507"/>
                </a:lnTo>
                <a:lnTo>
                  <a:pt x="16049" y="16068"/>
                </a:lnTo>
                <a:lnTo>
                  <a:pt x="33486" y="4311"/>
                </a:lnTo>
                <a:lnTo>
                  <a:pt x="54863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447159" y="6295745"/>
            <a:ext cx="349377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Serverless</a:t>
            </a:r>
            <a:r>
              <a:rPr sz="1150" b="1" spc="-6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25" dirty="0">
                <a:solidFill>
                  <a:srgbClr val="302C2A"/>
                </a:solidFill>
                <a:latin typeface="Ink Free"/>
                <a:cs typeface="Ink Free"/>
              </a:rPr>
              <a:t>or</a:t>
            </a:r>
            <a:r>
              <a:rPr sz="1150" b="1" spc="1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Service</a:t>
            </a:r>
            <a:r>
              <a:rPr sz="1150" b="1" spc="-5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45" dirty="0">
                <a:solidFill>
                  <a:srgbClr val="302C2A"/>
                </a:solidFill>
                <a:latin typeface="Ink Free"/>
                <a:cs typeface="Ink Free"/>
              </a:rPr>
              <a:t>Mesh</a:t>
            </a:r>
            <a:r>
              <a:rPr sz="1150" b="1" spc="-5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20" dirty="0">
                <a:solidFill>
                  <a:srgbClr val="302C2A"/>
                </a:solidFill>
                <a:latin typeface="Ink Free"/>
                <a:cs typeface="Ink Free"/>
              </a:rPr>
              <a:t>(multi-cloud)</a:t>
            </a:r>
            <a:r>
              <a:rPr sz="1150" b="1" spc="-9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b="1" spc="30" dirty="0">
                <a:solidFill>
                  <a:srgbClr val="302C2A"/>
                </a:solidFill>
                <a:latin typeface="Ink Free"/>
                <a:cs typeface="Ink Free"/>
              </a:rPr>
              <a:t>Deployments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47188" y="5824728"/>
            <a:ext cx="7091680" cy="329565"/>
          </a:xfrm>
          <a:custGeom>
            <a:avLst/>
            <a:gdLst/>
            <a:ahLst/>
            <a:cxnLst/>
            <a:rect l="l" t="t" r="r" b="b"/>
            <a:pathLst>
              <a:path w="7091680" h="329564">
                <a:moveTo>
                  <a:pt x="7036308" y="0"/>
                </a:moveTo>
                <a:lnTo>
                  <a:pt x="54863" y="0"/>
                </a:lnTo>
                <a:lnTo>
                  <a:pt x="33486" y="4311"/>
                </a:lnTo>
                <a:lnTo>
                  <a:pt x="16049" y="16068"/>
                </a:lnTo>
                <a:lnTo>
                  <a:pt x="4304" y="33507"/>
                </a:lnTo>
                <a:lnTo>
                  <a:pt x="0" y="54864"/>
                </a:lnTo>
                <a:lnTo>
                  <a:pt x="0" y="329184"/>
                </a:lnTo>
                <a:lnTo>
                  <a:pt x="7091171" y="329184"/>
                </a:lnTo>
                <a:lnTo>
                  <a:pt x="7091171" y="54864"/>
                </a:lnTo>
                <a:lnTo>
                  <a:pt x="7086867" y="33507"/>
                </a:lnTo>
                <a:lnTo>
                  <a:pt x="7075122" y="16068"/>
                </a:lnTo>
                <a:lnTo>
                  <a:pt x="7057685" y="4311"/>
                </a:lnTo>
                <a:lnTo>
                  <a:pt x="7036308" y="0"/>
                </a:lnTo>
                <a:close/>
              </a:path>
            </a:pathLst>
          </a:custGeom>
          <a:solidFill>
            <a:srgbClr val="D3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47188" y="5824728"/>
            <a:ext cx="7091680" cy="329565"/>
          </a:xfrm>
          <a:custGeom>
            <a:avLst/>
            <a:gdLst/>
            <a:ahLst/>
            <a:cxnLst/>
            <a:rect l="l" t="t" r="r" b="b"/>
            <a:pathLst>
              <a:path w="7091680" h="329564">
                <a:moveTo>
                  <a:pt x="54863" y="0"/>
                </a:moveTo>
                <a:lnTo>
                  <a:pt x="7036308" y="0"/>
                </a:lnTo>
                <a:lnTo>
                  <a:pt x="7057685" y="4311"/>
                </a:lnTo>
                <a:lnTo>
                  <a:pt x="7075122" y="16068"/>
                </a:lnTo>
                <a:lnTo>
                  <a:pt x="7086867" y="33507"/>
                </a:lnTo>
                <a:lnTo>
                  <a:pt x="7091171" y="54864"/>
                </a:lnTo>
                <a:lnTo>
                  <a:pt x="7091171" y="329184"/>
                </a:lnTo>
                <a:lnTo>
                  <a:pt x="0" y="329184"/>
                </a:lnTo>
                <a:lnTo>
                  <a:pt x="0" y="54864"/>
                </a:lnTo>
                <a:lnTo>
                  <a:pt x="4304" y="33507"/>
                </a:lnTo>
                <a:lnTo>
                  <a:pt x="16049" y="16068"/>
                </a:lnTo>
                <a:lnTo>
                  <a:pt x="33486" y="4311"/>
                </a:lnTo>
                <a:lnTo>
                  <a:pt x="54863" y="0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363214" y="5877559"/>
            <a:ext cx="565467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Governance</a:t>
            </a:r>
            <a:r>
              <a:rPr sz="1200" b="1" spc="-9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-10" dirty="0">
                <a:solidFill>
                  <a:srgbClr val="302C2A"/>
                </a:solidFill>
                <a:latin typeface="Ink Free"/>
                <a:cs typeface="Ink Free"/>
              </a:rPr>
              <a:t>–</a:t>
            </a: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Security</a:t>
            </a:r>
            <a:r>
              <a:rPr sz="1200" b="1" spc="-9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(distributed),</a:t>
            </a:r>
            <a:r>
              <a:rPr sz="1200" b="1" spc="-8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r>
              <a:rPr sz="1200" b="1" spc="-3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Verification,</a:t>
            </a:r>
            <a:r>
              <a:rPr sz="1200" b="1" spc="-13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r>
              <a:rPr sz="1200" b="1" spc="-3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Catalog,</a:t>
            </a:r>
            <a:r>
              <a:rPr sz="1200" b="1" spc="-8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10" dirty="0">
                <a:solidFill>
                  <a:srgbClr val="302C2A"/>
                </a:solidFill>
                <a:latin typeface="Ink Free"/>
                <a:cs typeface="Ink Free"/>
              </a:rPr>
              <a:t>Registry,</a:t>
            </a:r>
            <a:r>
              <a:rPr sz="1200" b="1" spc="-12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200" b="1" spc="5" dirty="0">
                <a:solidFill>
                  <a:srgbClr val="302C2A"/>
                </a:solidFill>
                <a:latin typeface="Ink Free"/>
                <a:cs typeface="Ink Free"/>
              </a:rPr>
              <a:t>Policies</a:t>
            </a:r>
            <a:endParaRPr sz="1200">
              <a:latin typeface="Ink Free"/>
              <a:cs typeface="Ink Free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611568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5" dirty="0"/>
              <a:t>P</a:t>
            </a:r>
            <a:r>
              <a:rPr sz="3500" spc="-1475" dirty="0"/>
              <a:t>A</a:t>
            </a:r>
            <a:r>
              <a:rPr sz="13200" spc="-565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T</a:t>
            </a:r>
            <a:r>
              <a:rPr sz="3500" spc="-1090" dirty="0"/>
              <a:t>T</a:t>
            </a:r>
            <a:r>
              <a:rPr sz="13200" spc="-3592" baseline="6313" dirty="0">
                <a:solidFill>
                  <a:srgbClr val="E9E1DB"/>
                </a:solidFill>
              </a:rPr>
              <a:t>t</a:t>
            </a:r>
            <a:r>
              <a:rPr sz="3500" spc="-150" dirty="0"/>
              <a:t>E</a:t>
            </a:r>
            <a:r>
              <a:rPr sz="13200" spc="-7619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25" dirty="0"/>
              <a:t>N</a:t>
            </a:r>
            <a:r>
              <a:rPr sz="3500" spc="215" dirty="0"/>
              <a:t> </a:t>
            </a:r>
            <a:r>
              <a:rPr sz="4400" spc="-2880" dirty="0"/>
              <a:t>A</a:t>
            </a:r>
            <a:r>
              <a:rPr sz="13200" spc="-9187" baseline="6313" dirty="0">
                <a:solidFill>
                  <a:srgbClr val="E9E1DB"/>
                </a:solidFill>
              </a:rPr>
              <a:t>M</a:t>
            </a:r>
            <a:r>
              <a:rPr sz="3500" spc="15" dirty="0"/>
              <a:t>RC</a:t>
            </a:r>
            <a:r>
              <a:rPr sz="3500" spc="-2430" dirty="0"/>
              <a:t>H</a:t>
            </a:r>
            <a:r>
              <a:rPr sz="13200" spc="-3900" baseline="6313" dirty="0">
                <a:solidFill>
                  <a:srgbClr val="E9E1DB"/>
                </a:solidFill>
              </a:rPr>
              <a:t>e</a:t>
            </a:r>
            <a:r>
              <a:rPr sz="3500" spc="25" dirty="0"/>
              <a:t>E</a:t>
            </a:r>
            <a:r>
              <a:rPr sz="3500" spc="-2365" dirty="0"/>
              <a:t>T</a:t>
            </a:r>
            <a:r>
              <a:rPr sz="13200" spc="-3202" baseline="6313" dirty="0">
                <a:solidFill>
                  <a:srgbClr val="E9E1DB"/>
                </a:solidFill>
              </a:rPr>
              <a:t>s</a:t>
            </a:r>
            <a:r>
              <a:rPr sz="3500" spc="-445" dirty="0"/>
              <a:t>Y</a:t>
            </a:r>
            <a:r>
              <a:rPr sz="13200" spc="-8287" baseline="6313" dirty="0">
                <a:solidFill>
                  <a:srgbClr val="E9E1DB"/>
                </a:solidFill>
              </a:rPr>
              <a:t>h</a:t>
            </a:r>
            <a:r>
              <a:rPr sz="3500" spc="35" dirty="0"/>
              <a:t>P</a:t>
            </a:r>
            <a:r>
              <a:rPr sz="3500" spc="20" dirty="0"/>
              <a:t>E</a:t>
            </a:r>
            <a:endParaRPr sz="3500"/>
          </a:p>
        </p:txBody>
      </p:sp>
      <p:sp>
        <p:nvSpPr>
          <p:cNvPr id="57" name="object 57"/>
          <p:cNvSpPr/>
          <p:nvPr/>
        </p:nvSpPr>
        <p:spPr>
          <a:xfrm>
            <a:off x="7502652" y="1833372"/>
            <a:ext cx="1042669" cy="654050"/>
          </a:xfrm>
          <a:custGeom>
            <a:avLst/>
            <a:gdLst/>
            <a:ahLst/>
            <a:cxnLst/>
            <a:rect l="l" t="t" r="r" b="b"/>
            <a:pathLst>
              <a:path w="1042670" h="654050">
                <a:moveTo>
                  <a:pt x="521207" y="0"/>
                </a:moveTo>
                <a:lnTo>
                  <a:pt x="464407" y="1917"/>
                </a:lnTo>
                <a:lnTo>
                  <a:pt x="409380" y="7537"/>
                </a:lnTo>
                <a:lnTo>
                  <a:pt x="356445" y="16660"/>
                </a:lnTo>
                <a:lnTo>
                  <a:pt x="305919" y="29087"/>
                </a:lnTo>
                <a:lnTo>
                  <a:pt x="258120" y="44619"/>
                </a:lnTo>
                <a:lnTo>
                  <a:pt x="213366" y="63057"/>
                </a:lnTo>
                <a:lnTo>
                  <a:pt x="171974" y="84201"/>
                </a:lnTo>
                <a:lnTo>
                  <a:pt x="134261" y="107853"/>
                </a:lnTo>
                <a:lnTo>
                  <a:pt x="100547" y="133813"/>
                </a:lnTo>
                <a:lnTo>
                  <a:pt x="71148" y="161882"/>
                </a:lnTo>
                <a:lnTo>
                  <a:pt x="46381" y="191862"/>
                </a:lnTo>
                <a:lnTo>
                  <a:pt x="12019" y="256754"/>
                </a:lnTo>
                <a:lnTo>
                  <a:pt x="0" y="326898"/>
                </a:lnTo>
                <a:lnTo>
                  <a:pt x="3057" y="362526"/>
                </a:lnTo>
                <a:lnTo>
                  <a:pt x="26566" y="430243"/>
                </a:lnTo>
                <a:lnTo>
                  <a:pt x="71148" y="491913"/>
                </a:lnTo>
                <a:lnTo>
                  <a:pt x="100547" y="519982"/>
                </a:lnTo>
                <a:lnTo>
                  <a:pt x="134261" y="545942"/>
                </a:lnTo>
                <a:lnTo>
                  <a:pt x="171974" y="569594"/>
                </a:lnTo>
                <a:lnTo>
                  <a:pt x="213366" y="590738"/>
                </a:lnTo>
                <a:lnTo>
                  <a:pt x="258120" y="609176"/>
                </a:lnTo>
                <a:lnTo>
                  <a:pt x="305919" y="624708"/>
                </a:lnTo>
                <a:lnTo>
                  <a:pt x="356445" y="637135"/>
                </a:lnTo>
                <a:lnTo>
                  <a:pt x="409380" y="646258"/>
                </a:lnTo>
                <a:lnTo>
                  <a:pt x="464407" y="651878"/>
                </a:lnTo>
                <a:lnTo>
                  <a:pt x="521207" y="653795"/>
                </a:lnTo>
                <a:lnTo>
                  <a:pt x="578008" y="651878"/>
                </a:lnTo>
                <a:lnTo>
                  <a:pt x="633035" y="646258"/>
                </a:lnTo>
                <a:lnTo>
                  <a:pt x="685970" y="637135"/>
                </a:lnTo>
                <a:lnTo>
                  <a:pt x="736496" y="624708"/>
                </a:lnTo>
                <a:lnTo>
                  <a:pt x="784295" y="609176"/>
                </a:lnTo>
                <a:lnTo>
                  <a:pt x="829049" y="590738"/>
                </a:lnTo>
                <a:lnTo>
                  <a:pt x="870441" y="569594"/>
                </a:lnTo>
                <a:lnTo>
                  <a:pt x="908154" y="545942"/>
                </a:lnTo>
                <a:lnTo>
                  <a:pt x="941868" y="519982"/>
                </a:lnTo>
                <a:lnTo>
                  <a:pt x="971267" y="491913"/>
                </a:lnTo>
                <a:lnTo>
                  <a:pt x="996034" y="461933"/>
                </a:lnTo>
                <a:lnTo>
                  <a:pt x="1030396" y="397041"/>
                </a:lnTo>
                <a:lnTo>
                  <a:pt x="1042416" y="326898"/>
                </a:lnTo>
                <a:lnTo>
                  <a:pt x="1039358" y="291269"/>
                </a:lnTo>
                <a:lnTo>
                  <a:pt x="1015849" y="223552"/>
                </a:lnTo>
                <a:lnTo>
                  <a:pt x="971267" y="161882"/>
                </a:lnTo>
                <a:lnTo>
                  <a:pt x="941868" y="133813"/>
                </a:lnTo>
                <a:lnTo>
                  <a:pt x="908154" y="107853"/>
                </a:lnTo>
                <a:lnTo>
                  <a:pt x="870441" y="84201"/>
                </a:lnTo>
                <a:lnTo>
                  <a:pt x="829049" y="63057"/>
                </a:lnTo>
                <a:lnTo>
                  <a:pt x="784295" y="44619"/>
                </a:lnTo>
                <a:lnTo>
                  <a:pt x="736496" y="29087"/>
                </a:lnTo>
                <a:lnTo>
                  <a:pt x="685970" y="16660"/>
                </a:lnTo>
                <a:lnTo>
                  <a:pt x="633035" y="7537"/>
                </a:lnTo>
                <a:lnTo>
                  <a:pt x="578008" y="1917"/>
                </a:lnTo>
                <a:lnTo>
                  <a:pt x="5212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6095" y="1746504"/>
            <a:ext cx="7589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602218" y="2058415"/>
            <a:ext cx="4635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FBFAF9"/>
                </a:solidFill>
                <a:latin typeface="Ink Free"/>
                <a:cs typeface="Ink Free"/>
              </a:rPr>
              <a:t>e</a:t>
            </a:r>
            <a:r>
              <a:rPr sz="1100" spc="20" dirty="0">
                <a:solidFill>
                  <a:srgbClr val="FBFAF9"/>
                </a:solidFill>
                <a:latin typeface="Ink Free"/>
                <a:cs typeface="Ink Free"/>
              </a:rPr>
              <a:t>c</a:t>
            </a:r>
            <a:r>
              <a:rPr sz="1100" spc="-5" dirty="0">
                <a:solidFill>
                  <a:srgbClr val="FBFAF9"/>
                </a:solidFill>
                <a:latin typeface="Ink Free"/>
                <a:cs typeface="Ink Free"/>
              </a:rPr>
              <a:t>on</a:t>
            </a:r>
            <a:r>
              <a:rPr sz="1100" spc="10" dirty="0">
                <a:solidFill>
                  <a:srgbClr val="FBFAF9"/>
                </a:solidFill>
                <a:latin typeface="Ink Free"/>
                <a:cs typeface="Ink Free"/>
              </a:rPr>
              <a:t>d</a:t>
            </a:r>
            <a:r>
              <a:rPr sz="1100" spc="5" dirty="0">
                <a:solidFill>
                  <a:srgbClr val="FBFAF9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919461" y="3717607"/>
            <a:ext cx="1997163" cy="1500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0262107" y="4144721"/>
            <a:ext cx="1060450" cy="450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ts val="1670"/>
              </a:lnSpc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(house)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691666" y="2430272"/>
            <a:ext cx="212725" cy="214693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50" spc="15" dirty="0">
                <a:solidFill>
                  <a:srgbClr val="302C2A"/>
                </a:solidFill>
                <a:latin typeface="Ink Free"/>
                <a:cs typeface="Ink Free"/>
              </a:rPr>
              <a:t>Systems </a:t>
            </a:r>
            <a:r>
              <a:rPr sz="1150" spc="10" dirty="0">
                <a:solidFill>
                  <a:srgbClr val="302C2A"/>
                </a:solidFill>
                <a:latin typeface="Ink Free"/>
                <a:cs typeface="Ink Free"/>
              </a:rPr>
              <a:t>of</a:t>
            </a:r>
            <a:r>
              <a:rPr sz="1150" spc="20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50" spc="15" dirty="0">
                <a:solidFill>
                  <a:srgbClr val="302C2A"/>
                </a:solidFill>
                <a:latin typeface="Ink Free"/>
                <a:cs typeface="Ink Free"/>
              </a:rPr>
              <a:t>Analysis/Engagement</a:t>
            </a:r>
            <a:endParaRPr sz="1150">
              <a:latin typeface="Ink Free"/>
              <a:cs typeface="Ink Fre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912364" y="1943100"/>
            <a:ext cx="3268979" cy="594360"/>
          </a:xfrm>
          <a:custGeom>
            <a:avLst/>
            <a:gdLst/>
            <a:ahLst/>
            <a:cxnLst/>
            <a:rect l="l" t="t" r="r" b="b"/>
            <a:pathLst>
              <a:path w="3268979" h="594360">
                <a:moveTo>
                  <a:pt x="2900172" y="0"/>
                </a:moveTo>
                <a:lnTo>
                  <a:pt x="2900172" y="148589"/>
                </a:lnTo>
                <a:lnTo>
                  <a:pt x="368808" y="148589"/>
                </a:lnTo>
                <a:lnTo>
                  <a:pt x="368808" y="0"/>
                </a:lnTo>
                <a:lnTo>
                  <a:pt x="0" y="297179"/>
                </a:lnTo>
                <a:lnTo>
                  <a:pt x="368808" y="594360"/>
                </a:lnTo>
                <a:lnTo>
                  <a:pt x="368808" y="445770"/>
                </a:lnTo>
                <a:lnTo>
                  <a:pt x="2900172" y="445770"/>
                </a:lnTo>
                <a:lnTo>
                  <a:pt x="2900172" y="594360"/>
                </a:lnTo>
                <a:lnTo>
                  <a:pt x="3268980" y="297179"/>
                </a:lnTo>
                <a:lnTo>
                  <a:pt x="2900172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21507" y="2564892"/>
            <a:ext cx="1545590" cy="594360"/>
          </a:xfrm>
          <a:custGeom>
            <a:avLst/>
            <a:gdLst/>
            <a:ahLst/>
            <a:cxnLst/>
            <a:rect l="l" t="t" r="r" b="b"/>
            <a:pathLst>
              <a:path w="1545589" h="594360">
                <a:moveTo>
                  <a:pt x="1176528" y="0"/>
                </a:moveTo>
                <a:lnTo>
                  <a:pt x="1176528" y="148590"/>
                </a:lnTo>
                <a:lnTo>
                  <a:pt x="368807" y="148590"/>
                </a:lnTo>
                <a:lnTo>
                  <a:pt x="368807" y="0"/>
                </a:lnTo>
                <a:lnTo>
                  <a:pt x="0" y="297180"/>
                </a:lnTo>
                <a:lnTo>
                  <a:pt x="368807" y="594360"/>
                </a:lnTo>
                <a:lnTo>
                  <a:pt x="368807" y="445770"/>
                </a:lnTo>
                <a:lnTo>
                  <a:pt x="1176528" y="445770"/>
                </a:lnTo>
                <a:lnTo>
                  <a:pt x="1176528" y="594360"/>
                </a:lnTo>
                <a:lnTo>
                  <a:pt x="1545336" y="297180"/>
                </a:lnTo>
                <a:lnTo>
                  <a:pt x="117652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21507" y="3250692"/>
            <a:ext cx="1545590" cy="594360"/>
          </a:xfrm>
          <a:custGeom>
            <a:avLst/>
            <a:gdLst/>
            <a:ahLst/>
            <a:cxnLst/>
            <a:rect l="l" t="t" r="r" b="b"/>
            <a:pathLst>
              <a:path w="1545589" h="594360">
                <a:moveTo>
                  <a:pt x="1176528" y="0"/>
                </a:moveTo>
                <a:lnTo>
                  <a:pt x="1176528" y="148590"/>
                </a:lnTo>
                <a:lnTo>
                  <a:pt x="368807" y="148590"/>
                </a:lnTo>
                <a:lnTo>
                  <a:pt x="368807" y="0"/>
                </a:lnTo>
                <a:lnTo>
                  <a:pt x="0" y="297180"/>
                </a:lnTo>
                <a:lnTo>
                  <a:pt x="368807" y="594360"/>
                </a:lnTo>
                <a:lnTo>
                  <a:pt x="368807" y="445770"/>
                </a:lnTo>
                <a:lnTo>
                  <a:pt x="1176528" y="445770"/>
                </a:lnTo>
                <a:lnTo>
                  <a:pt x="1176528" y="594360"/>
                </a:lnTo>
                <a:lnTo>
                  <a:pt x="1545336" y="297180"/>
                </a:lnTo>
                <a:lnTo>
                  <a:pt x="117652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21507" y="4526279"/>
            <a:ext cx="1545590" cy="594360"/>
          </a:xfrm>
          <a:custGeom>
            <a:avLst/>
            <a:gdLst/>
            <a:ahLst/>
            <a:cxnLst/>
            <a:rect l="l" t="t" r="r" b="b"/>
            <a:pathLst>
              <a:path w="1545589" h="594360">
                <a:moveTo>
                  <a:pt x="1176528" y="0"/>
                </a:moveTo>
                <a:lnTo>
                  <a:pt x="1176528" y="148590"/>
                </a:lnTo>
                <a:lnTo>
                  <a:pt x="368807" y="148590"/>
                </a:lnTo>
                <a:lnTo>
                  <a:pt x="368807" y="0"/>
                </a:lnTo>
                <a:lnTo>
                  <a:pt x="0" y="297180"/>
                </a:lnTo>
                <a:lnTo>
                  <a:pt x="368807" y="594360"/>
                </a:lnTo>
                <a:lnTo>
                  <a:pt x="368807" y="445770"/>
                </a:lnTo>
                <a:lnTo>
                  <a:pt x="1176528" y="445770"/>
                </a:lnTo>
                <a:lnTo>
                  <a:pt x="1176528" y="594360"/>
                </a:lnTo>
                <a:lnTo>
                  <a:pt x="1545336" y="297180"/>
                </a:lnTo>
                <a:lnTo>
                  <a:pt x="117652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63556" y="4850891"/>
            <a:ext cx="1417320" cy="1284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0424921" y="5274005"/>
            <a:ext cx="924560" cy="450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algn="ctr">
              <a:lnSpc>
                <a:spcPts val="1670"/>
              </a:lnSpc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Warehouse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970264" y="4773167"/>
            <a:ext cx="598931" cy="932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69279" y="2564892"/>
            <a:ext cx="539750" cy="594360"/>
          </a:xfrm>
          <a:custGeom>
            <a:avLst/>
            <a:gdLst/>
            <a:ahLst/>
            <a:cxnLst/>
            <a:rect l="l" t="t" r="r" b="b"/>
            <a:pathLst>
              <a:path w="539750" h="594360">
                <a:moveTo>
                  <a:pt x="369189" y="0"/>
                </a:moveTo>
                <a:lnTo>
                  <a:pt x="369189" y="141224"/>
                </a:lnTo>
                <a:lnTo>
                  <a:pt x="170307" y="141224"/>
                </a:lnTo>
                <a:lnTo>
                  <a:pt x="170307" y="0"/>
                </a:lnTo>
                <a:lnTo>
                  <a:pt x="0" y="297180"/>
                </a:lnTo>
                <a:lnTo>
                  <a:pt x="170307" y="594360"/>
                </a:lnTo>
                <a:lnTo>
                  <a:pt x="170307" y="453136"/>
                </a:lnTo>
                <a:lnTo>
                  <a:pt x="369189" y="453136"/>
                </a:lnTo>
                <a:lnTo>
                  <a:pt x="369189" y="594360"/>
                </a:lnTo>
                <a:lnTo>
                  <a:pt x="539496" y="297180"/>
                </a:lnTo>
                <a:lnTo>
                  <a:pt x="369189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69279" y="3250692"/>
            <a:ext cx="539750" cy="594360"/>
          </a:xfrm>
          <a:custGeom>
            <a:avLst/>
            <a:gdLst/>
            <a:ahLst/>
            <a:cxnLst/>
            <a:rect l="l" t="t" r="r" b="b"/>
            <a:pathLst>
              <a:path w="539750" h="594360">
                <a:moveTo>
                  <a:pt x="369189" y="0"/>
                </a:moveTo>
                <a:lnTo>
                  <a:pt x="369189" y="141224"/>
                </a:lnTo>
                <a:lnTo>
                  <a:pt x="170307" y="141224"/>
                </a:lnTo>
                <a:lnTo>
                  <a:pt x="170307" y="0"/>
                </a:lnTo>
                <a:lnTo>
                  <a:pt x="0" y="297180"/>
                </a:lnTo>
                <a:lnTo>
                  <a:pt x="170307" y="594360"/>
                </a:lnTo>
                <a:lnTo>
                  <a:pt x="170307" y="453136"/>
                </a:lnTo>
                <a:lnTo>
                  <a:pt x="369189" y="453136"/>
                </a:lnTo>
                <a:lnTo>
                  <a:pt x="369189" y="594360"/>
                </a:lnTo>
                <a:lnTo>
                  <a:pt x="539496" y="297180"/>
                </a:lnTo>
                <a:lnTo>
                  <a:pt x="369189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78423" y="3950208"/>
            <a:ext cx="539750" cy="589915"/>
          </a:xfrm>
          <a:custGeom>
            <a:avLst/>
            <a:gdLst/>
            <a:ahLst/>
            <a:cxnLst/>
            <a:rect l="l" t="t" r="r" b="b"/>
            <a:pathLst>
              <a:path w="539750" h="589914">
                <a:moveTo>
                  <a:pt x="369188" y="0"/>
                </a:moveTo>
                <a:lnTo>
                  <a:pt x="369188" y="140081"/>
                </a:lnTo>
                <a:lnTo>
                  <a:pt x="170306" y="140081"/>
                </a:lnTo>
                <a:lnTo>
                  <a:pt x="170306" y="0"/>
                </a:lnTo>
                <a:lnTo>
                  <a:pt x="0" y="294894"/>
                </a:lnTo>
                <a:lnTo>
                  <a:pt x="170306" y="589788"/>
                </a:lnTo>
                <a:lnTo>
                  <a:pt x="170306" y="449707"/>
                </a:lnTo>
                <a:lnTo>
                  <a:pt x="369188" y="449707"/>
                </a:lnTo>
                <a:lnTo>
                  <a:pt x="369188" y="589788"/>
                </a:lnTo>
                <a:lnTo>
                  <a:pt x="539496" y="294894"/>
                </a:lnTo>
                <a:lnTo>
                  <a:pt x="36918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97495" y="3255264"/>
            <a:ext cx="539750" cy="589915"/>
          </a:xfrm>
          <a:custGeom>
            <a:avLst/>
            <a:gdLst/>
            <a:ahLst/>
            <a:cxnLst/>
            <a:rect l="l" t="t" r="r" b="b"/>
            <a:pathLst>
              <a:path w="539750" h="589914">
                <a:moveTo>
                  <a:pt x="369188" y="0"/>
                </a:moveTo>
                <a:lnTo>
                  <a:pt x="369188" y="140081"/>
                </a:lnTo>
                <a:lnTo>
                  <a:pt x="170306" y="140081"/>
                </a:lnTo>
                <a:lnTo>
                  <a:pt x="170306" y="0"/>
                </a:lnTo>
                <a:lnTo>
                  <a:pt x="0" y="294894"/>
                </a:lnTo>
                <a:lnTo>
                  <a:pt x="170306" y="589788"/>
                </a:lnTo>
                <a:lnTo>
                  <a:pt x="170306" y="449706"/>
                </a:lnTo>
                <a:lnTo>
                  <a:pt x="369188" y="449706"/>
                </a:lnTo>
                <a:lnTo>
                  <a:pt x="369188" y="589788"/>
                </a:lnTo>
                <a:lnTo>
                  <a:pt x="539496" y="294894"/>
                </a:lnTo>
                <a:lnTo>
                  <a:pt x="369188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328147" y="2894076"/>
            <a:ext cx="1101852" cy="932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37292" y="3218688"/>
            <a:ext cx="1092835" cy="361315"/>
          </a:xfrm>
          <a:custGeom>
            <a:avLst/>
            <a:gdLst/>
            <a:ahLst/>
            <a:cxnLst/>
            <a:rect l="l" t="t" r="r" b="b"/>
            <a:pathLst>
              <a:path w="1092834" h="361314">
                <a:moveTo>
                  <a:pt x="1092707" y="0"/>
                </a:moveTo>
                <a:lnTo>
                  <a:pt x="0" y="0"/>
                </a:lnTo>
                <a:lnTo>
                  <a:pt x="0" y="361188"/>
                </a:lnTo>
                <a:lnTo>
                  <a:pt x="1092707" y="361188"/>
                </a:lnTo>
                <a:lnTo>
                  <a:pt x="1092707" y="0"/>
                </a:lnTo>
                <a:close/>
              </a:path>
            </a:pathLst>
          </a:custGeom>
          <a:solidFill>
            <a:srgbClr val="FFFFFF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379456" y="3171189"/>
            <a:ext cx="101917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8895" marR="5080" indent="-36830">
              <a:lnSpc>
                <a:spcPts val="1660"/>
              </a:lnSpc>
              <a:spcBef>
                <a:spcPts val="175"/>
              </a:spcBef>
            </a:pPr>
            <a:r>
              <a:rPr sz="1400" spc="75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-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el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Database/s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3565" y="2480523"/>
            <a:ext cx="600988" cy="459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28731" y="2976372"/>
            <a:ext cx="521207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03961" y="2242851"/>
            <a:ext cx="358626" cy="195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616839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0" dirty="0"/>
              <a:t>C</a:t>
            </a:r>
            <a:r>
              <a:rPr sz="3500" spc="-1725" dirty="0"/>
              <a:t>O</a:t>
            </a:r>
            <a:r>
              <a:rPr sz="13200" spc="-5280" baseline="6313" dirty="0">
                <a:solidFill>
                  <a:srgbClr val="E9E1DB"/>
                </a:solidFill>
              </a:rPr>
              <a:t>a</a:t>
            </a:r>
            <a:r>
              <a:rPr sz="3500" spc="20" dirty="0"/>
              <a:t>N</a:t>
            </a:r>
            <a:r>
              <a:rPr sz="3500" spc="-2000" dirty="0"/>
              <a:t>C</a:t>
            </a:r>
            <a:r>
              <a:rPr sz="13200" spc="-2250" baseline="6313" dirty="0">
                <a:solidFill>
                  <a:srgbClr val="E9E1DB"/>
                </a:solidFill>
              </a:rPr>
              <a:t>t</a:t>
            </a:r>
            <a:r>
              <a:rPr sz="3500" spc="-1315" dirty="0"/>
              <a:t>R</a:t>
            </a:r>
            <a:r>
              <a:rPr sz="13200" spc="-5880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ET</a:t>
            </a:r>
            <a:r>
              <a:rPr sz="3500" spc="-1300" dirty="0"/>
              <a:t>E</a:t>
            </a:r>
            <a:r>
              <a:rPr sz="13200" spc="-9885" baseline="6313" dirty="0">
                <a:solidFill>
                  <a:srgbClr val="E9E1DB"/>
                </a:solidFill>
              </a:rPr>
              <a:t>M</a:t>
            </a:r>
            <a:r>
              <a:rPr sz="4400" spc="-5" dirty="0"/>
              <a:t>E</a:t>
            </a:r>
            <a:r>
              <a:rPr sz="3500" spc="10" dirty="0"/>
              <a:t>X</a:t>
            </a:r>
            <a:r>
              <a:rPr sz="3500" spc="-2100" dirty="0"/>
              <a:t>A</a:t>
            </a:r>
            <a:r>
              <a:rPr sz="13200" spc="-4387" baseline="6313" dirty="0">
                <a:solidFill>
                  <a:srgbClr val="E9E1DB"/>
                </a:solidFill>
              </a:rPr>
              <a:t>e</a:t>
            </a:r>
            <a:r>
              <a:rPr sz="3500" spc="-670" dirty="0"/>
              <a:t>M</a:t>
            </a:r>
            <a:r>
              <a:rPr sz="13200" spc="-5745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P</a:t>
            </a:r>
            <a:r>
              <a:rPr sz="3500" spc="-1060" dirty="0"/>
              <a:t>L</a:t>
            </a:r>
            <a:r>
              <a:rPr sz="13200" spc="-7365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ES</a:t>
            </a:r>
            <a:endParaRPr sz="3500"/>
          </a:p>
        </p:txBody>
      </p:sp>
      <p:sp>
        <p:nvSpPr>
          <p:cNvPr id="7" name="object 7"/>
          <p:cNvSpPr/>
          <p:nvPr/>
        </p:nvSpPr>
        <p:spPr>
          <a:xfrm>
            <a:off x="6096761" y="1492758"/>
            <a:ext cx="0" cy="4757420"/>
          </a:xfrm>
          <a:custGeom>
            <a:avLst/>
            <a:gdLst/>
            <a:ahLst/>
            <a:cxnLst/>
            <a:rect l="l" t="t" r="r" b="b"/>
            <a:pathLst>
              <a:path h="4757420">
                <a:moveTo>
                  <a:pt x="0" y="0"/>
                </a:moveTo>
                <a:lnTo>
                  <a:pt x="0" y="4757127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705" y="3943350"/>
            <a:ext cx="10299065" cy="0"/>
          </a:xfrm>
          <a:custGeom>
            <a:avLst/>
            <a:gdLst/>
            <a:ahLst/>
            <a:cxnLst/>
            <a:rect l="l" t="t" r="r" b="b"/>
            <a:pathLst>
              <a:path w="10299065">
                <a:moveTo>
                  <a:pt x="0" y="0"/>
                </a:moveTo>
                <a:lnTo>
                  <a:pt x="10298557" y="0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15667" y="5660135"/>
            <a:ext cx="567055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840"/>
              </a:spcBef>
            </a:pP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Debezium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0067" y="4549140"/>
            <a:ext cx="567055" cy="1271270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i="1" spc="-40" dirty="0">
                <a:solidFill>
                  <a:srgbClr val="302C2A"/>
                </a:solidFill>
                <a:latin typeface="Verdana"/>
                <a:cs typeface="Verdana"/>
              </a:rPr>
              <a:t>-or-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6179" y="4828032"/>
            <a:ext cx="567055" cy="116141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i="1" spc="-6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5667" y="5244084"/>
            <a:ext cx="567055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7155">
              <a:lnSpc>
                <a:spcPts val="950"/>
              </a:lnSpc>
              <a:spcBef>
                <a:spcPts val="360"/>
              </a:spcBef>
            </a:pP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WS02</a:t>
            </a:r>
            <a:r>
              <a:rPr sz="8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50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endParaRPr sz="800">
              <a:latin typeface="Verdana"/>
              <a:cs typeface="Verdana"/>
            </a:endParaRPr>
          </a:p>
          <a:p>
            <a:pPr marL="55880">
              <a:lnSpc>
                <a:spcPts val="950"/>
              </a:lnSpc>
            </a:pP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RabbitMQ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4811" y="4828032"/>
            <a:ext cx="567055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06045" marR="97790" indent="31750">
              <a:lnSpc>
                <a:spcPts val="940"/>
              </a:lnSpc>
              <a:spcBef>
                <a:spcPts val="415"/>
              </a:spcBef>
            </a:pP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Open- 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99616" y="6094476"/>
            <a:ext cx="3214370" cy="165100"/>
          </a:xfrm>
          <a:custGeom>
            <a:avLst/>
            <a:gdLst/>
            <a:ahLst/>
            <a:cxnLst/>
            <a:rect l="l" t="t" r="r" b="b"/>
            <a:pathLst>
              <a:path w="3214370" h="165100">
                <a:moveTo>
                  <a:pt x="0" y="164592"/>
                </a:moveTo>
                <a:lnTo>
                  <a:pt x="3214116" y="164592"/>
                </a:lnTo>
                <a:lnTo>
                  <a:pt x="3214116" y="0"/>
                </a:lnTo>
                <a:lnTo>
                  <a:pt x="0" y="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09141" y="6108903"/>
            <a:ext cx="319532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0594">
              <a:lnSpc>
                <a:spcPct val="100000"/>
              </a:lnSpc>
              <a:spcBef>
                <a:spcPts val="90"/>
              </a:spcBef>
            </a:pP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Open 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Policy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Agent,</a:t>
            </a:r>
            <a:r>
              <a:rPr sz="8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302C2A"/>
                </a:solidFill>
                <a:latin typeface="Verdana"/>
                <a:cs typeface="Verdana"/>
              </a:rPr>
              <a:t>Egeria…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9616" y="6295644"/>
            <a:ext cx="3214370" cy="165100"/>
          </a:xfrm>
          <a:custGeom>
            <a:avLst/>
            <a:gdLst/>
            <a:ahLst/>
            <a:cxnLst/>
            <a:rect l="l" t="t" r="r" b="b"/>
            <a:pathLst>
              <a:path w="3214370" h="165100">
                <a:moveTo>
                  <a:pt x="0" y="164591"/>
                </a:moveTo>
                <a:lnTo>
                  <a:pt x="3214116" y="164591"/>
                </a:lnTo>
                <a:lnTo>
                  <a:pt x="3214116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9827" y="4549140"/>
            <a:ext cx="667512" cy="1581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0883" y="5685282"/>
            <a:ext cx="300990" cy="114300"/>
          </a:xfrm>
          <a:custGeom>
            <a:avLst/>
            <a:gdLst/>
            <a:ahLst/>
            <a:cxnLst/>
            <a:rect l="l" t="t" r="r" b="b"/>
            <a:pathLst>
              <a:path w="300989" h="114300">
                <a:moveTo>
                  <a:pt x="186690" y="0"/>
                </a:moveTo>
                <a:lnTo>
                  <a:pt x="186690" y="114300"/>
                </a:lnTo>
                <a:lnTo>
                  <a:pt x="262890" y="76200"/>
                </a:lnTo>
                <a:lnTo>
                  <a:pt x="205740" y="76200"/>
                </a:lnTo>
                <a:lnTo>
                  <a:pt x="205740" y="38100"/>
                </a:lnTo>
                <a:lnTo>
                  <a:pt x="262890" y="38100"/>
                </a:lnTo>
                <a:lnTo>
                  <a:pt x="186690" y="0"/>
                </a:lnTo>
                <a:close/>
              </a:path>
              <a:path w="300989" h="114300">
                <a:moveTo>
                  <a:pt x="18669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6690" y="76200"/>
                </a:lnTo>
                <a:lnTo>
                  <a:pt x="186690" y="38100"/>
                </a:lnTo>
                <a:close/>
              </a:path>
              <a:path w="300989" h="114300">
                <a:moveTo>
                  <a:pt x="262890" y="38100"/>
                </a:moveTo>
                <a:lnTo>
                  <a:pt x="205740" y="38100"/>
                </a:lnTo>
                <a:lnTo>
                  <a:pt x="205740" y="76200"/>
                </a:lnTo>
                <a:lnTo>
                  <a:pt x="262890" y="76200"/>
                </a:lnTo>
                <a:lnTo>
                  <a:pt x="300990" y="57150"/>
                </a:lnTo>
                <a:lnTo>
                  <a:pt x="262890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2767" y="4661153"/>
            <a:ext cx="1238885" cy="114300"/>
          </a:xfrm>
          <a:custGeom>
            <a:avLst/>
            <a:gdLst/>
            <a:ahLst/>
            <a:cxnLst/>
            <a:rect l="l" t="t" r="r" b="b"/>
            <a:pathLst>
              <a:path w="1238885" h="114300">
                <a:moveTo>
                  <a:pt x="1124331" y="0"/>
                </a:moveTo>
                <a:lnTo>
                  <a:pt x="1124331" y="114300"/>
                </a:lnTo>
                <a:lnTo>
                  <a:pt x="1200531" y="76200"/>
                </a:lnTo>
                <a:lnTo>
                  <a:pt x="1143381" y="76200"/>
                </a:lnTo>
                <a:lnTo>
                  <a:pt x="1143381" y="38100"/>
                </a:lnTo>
                <a:lnTo>
                  <a:pt x="1200531" y="38100"/>
                </a:lnTo>
                <a:lnTo>
                  <a:pt x="1124331" y="0"/>
                </a:lnTo>
                <a:close/>
              </a:path>
              <a:path w="1238885" h="114300">
                <a:moveTo>
                  <a:pt x="112433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24331" y="76200"/>
                </a:lnTo>
                <a:lnTo>
                  <a:pt x="1124331" y="38100"/>
                </a:lnTo>
                <a:close/>
              </a:path>
              <a:path w="1238885" h="114300">
                <a:moveTo>
                  <a:pt x="1200531" y="38100"/>
                </a:moveTo>
                <a:lnTo>
                  <a:pt x="1143381" y="38100"/>
                </a:lnTo>
                <a:lnTo>
                  <a:pt x="1143381" y="76200"/>
                </a:lnTo>
                <a:lnTo>
                  <a:pt x="1200531" y="76200"/>
                </a:lnTo>
                <a:lnTo>
                  <a:pt x="1238631" y="57150"/>
                </a:lnTo>
                <a:lnTo>
                  <a:pt x="1200531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96996" y="4661153"/>
            <a:ext cx="1224280" cy="114300"/>
          </a:xfrm>
          <a:custGeom>
            <a:avLst/>
            <a:gdLst/>
            <a:ahLst/>
            <a:cxnLst/>
            <a:rect l="l" t="t" r="r" b="b"/>
            <a:pathLst>
              <a:path w="1224279" h="114300">
                <a:moveTo>
                  <a:pt x="1109852" y="0"/>
                </a:moveTo>
                <a:lnTo>
                  <a:pt x="1109852" y="114300"/>
                </a:lnTo>
                <a:lnTo>
                  <a:pt x="1186052" y="76200"/>
                </a:lnTo>
                <a:lnTo>
                  <a:pt x="1128902" y="76200"/>
                </a:lnTo>
                <a:lnTo>
                  <a:pt x="1128902" y="38100"/>
                </a:lnTo>
                <a:lnTo>
                  <a:pt x="1186052" y="38100"/>
                </a:lnTo>
                <a:lnTo>
                  <a:pt x="1109852" y="0"/>
                </a:lnTo>
                <a:close/>
              </a:path>
              <a:path w="1224279" h="114300">
                <a:moveTo>
                  <a:pt x="11098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9852" y="76200"/>
                </a:lnTo>
                <a:lnTo>
                  <a:pt x="1109852" y="38100"/>
                </a:lnTo>
                <a:close/>
              </a:path>
              <a:path w="1224279" h="114300">
                <a:moveTo>
                  <a:pt x="1186052" y="38100"/>
                </a:moveTo>
                <a:lnTo>
                  <a:pt x="1128902" y="38100"/>
                </a:lnTo>
                <a:lnTo>
                  <a:pt x="1128902" y="76200"/>
                </a:lnTo>
                <a:lnTo>
                  <a:pt x="1186052" y="76200"/>
                </a:lnTo>
                <a:lnTo>
                  <a:pt x="1224152" y="57150"/>
                </a:lnTo>
                <a:lnTo>
                  <a:pt x="118605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3108" y="5351526"/>
            <a:ext cx="328295" cy="114300"/>
          </a:xfrm>
          <a:custGeom>
            <a:avLst/>
            <a:gdLst/>
            <a:ahLst/>
            <a:cxnLst/>
            <a:rect l="l" t="t" r="r" b="b"/>
            <a:pathLst>
              <a:path w="328295" h="114300">
                <a:moveTo>
                  <a:pt x="213487" y="0"/>
                </a:moveTo>
                <a:lnTo>
                  <a:pt x="213487" y="114300"/>
                </a:lnTo>
                <a:lnTo>
                  <a:pt x="289687" y="76200"/>
                </a:lnTo>
                <a:lnTo>
                  <a:pt x="232537" y="76200"/>
                </a:lnTo>
                <a:lnTo>
                  <a:pt x="232537" y="38100"/>
                </a:lnTo>
                <a:lnTo>
                  <a:pt x="289687" y="38100"/>
                </a:lnTo>
                <a:lnTo>
                  <a:pt x="213487" y="0"/>
                </a:lnTo>
                <a:close/>
              </a:path>
              <a:path w="328295" h="114300">
                <a:moveTo>
                  <a:pt x="21348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13487" y="76200"/>
                </a:lnTo>
                <a:lnTo>
                  <a:pt x="213487" y="38100"/>
                </a:lnTo>
                <a:close/>
              </a:path>
              <a:path w="328295" h="114300">
                <a:moveTo>
                  <a:pt x="289687" y="38100"/>
                </a:moveTo>
                <a:lnTo>
                  <a:pt x="232537" y="38100"/>
                </a:lnTo>
                <a:lnTo>
                  <a:pt x="232537" y="76200"/>
                </a:lnTo>
                <a:lnTo>
                  <a:pt x="289687" y="76200"/>
                </a:lnTo>
                <a:lnTo>
                  <a:pt x="327787" y="57150"/>
                </a:lnTo>
                <a:lnTo>
                  <a:pt x="289687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6140" y="5127497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299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8910" y="4206951"/>
            <a:ext cx="90551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solidFill>
                  <a:srgbClr val="302C2A"/>
                </a:solidFill>
                <a:latin typeface="Verdana"/>
                <a:cs typeface="Verdana"/>
              </a:rPr>
              <a:t>Open</a:t>
            </a:r>
            <a:r>
              <a:rPr sz="12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Source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63066" y="4746078"/>
            <a:ext cx="300989" cy="314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58767" y="5161788"/>
            <a:ext cx="310895" cy="4434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20239" y="2903220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ts val="950"/>
              </a:lnSpc>
              <a:spcBef>
                <a:spcPts val="350"/>
              </a:spcBef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OCI</a:t>
            </a:r>
            <a:endParaRPr sz="800">
              <a:latin typeface="Verdana"/>
              <a:cs typeface="Verdana"/>
            </a:endParaRPr>
          </a:p>
          <a:p>
            <a:pPr marL="4445" algn="ctr">
              <a:lnSpc>
                <a:spcPts val="950"/>
              </a:lnSpc>
            </a:pP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30067" y="1792223"/>
            <a:ext cx="567055" cy="1225550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OCI</a:t>
            </a:r>
            <a:endParaRPr sz="800">
              <a:latin typeface="Verdana"/>
              <a:cs typeface="Verdana"/>
            </a:endParaRPr>
          </a:p>
          <a:p>
            <a:pPr marL="6350" algn="ctr">
              <a:lnSpc>
                <a:spcPct val="100000"/>
              </a:lnSpc>
              <a:spcBef>
                <a:spcPts val="10"/>
              </a:spcBef>
            </a:pP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6179" y="2075688"/>
            <a:ext cx="571500" cy="1056640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19685" marR="10160" algn="ctr">
              <a:lnSpc>
                <a:spcPct val="99500"/>
              </a:lnSpc>
              <a:spcBef>
                <a:spcPts val="5"/>
              </a:spcBef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ld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en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 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Stream 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20239" y="2487167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53670" marR="25400" indent="-114300">
              <a:lnSpc>
                <a:spcPts val="940"/>
              </a:lnSpc>
              <a:spcBef>
                <a:spcPts val="405"/>
              </a:spcBef>
            </a:pPr>
            <a:r>
              <a:rPr sz="800" spc="-12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ra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on  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29383" y="2075688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53670" marR="144145" indent="54610">
              <a:lnSpc>
                <a:spcPts val="940"/>
              </a:lnSpc>
              <a:spcBef>
                <a:spcPts val="375"/>
              </a:spcBef>
            </a:pP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IoT 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99616" y="3346703"/>
            <a:ext cx="3214370" cy="160020"/>
          </a:xfrm>
          <a:custGeom>
            <a:avLst/>
            <a:gdLst/>
            <a:ahLst/>
            <a:cxnLst/>
            <a:rect l="l" t="t" r="r" b="b"/>
            <a:pathLst>
              <a:path w="3214370" h="160020">
                <a:moveTo>
                  <a:pt x="0" y="160020"/>
                </a:moveTo>
                <a:lnTo>
                  <a:pt x="3214116" y="160020"/>
                </a:lnTo>
                <a:lnTo>
                  <a:pt x="32141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09141" y="3354069"/>
            <a:ext cx="319532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90"/>
              </a:spcBef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OCI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Catalog </a:t>
            </a:r>
            <a:r>
              <a:rPr sz="800" spc="-20" dirty="0">
                <a:solidFill>
                  <a:srgbClr val="302C2A"/>
                </a:solidFill>
                <a:latin typeface="Verdana"/>
                <a:cs typeface="Verdana"/>
              </a:rPr>
              <a:t>&amp;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99616" y="3534155"/>
            <a:ext cx="3214370" cy="160020"/>
          </a:xfrm>
          <a:custGeom>
            <a:avLst/>
            <a:gdLst/>
            <a:ahLst/>
            <a:cxnLst/>
            <a:rect l="l" t="t" r="r" b="b"/>
            <a:pathLst>
              <a:path w="3214370" h="160020">
                <a:moveTo>
                  <a:pt x="0" y="160020"/>
                </a:moveTo>
                <a:lnTo>
                  <a:pt x="3214116" y="160020"/>
                </a:lnTo>
                <a:lnTo>
                  <a:pt x="32141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09141" y="3544011"/>
            <a:ext cx="319532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9805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Oracle 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Infrastructure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9827" y="1792223"/>
            <a:ext cx="667512" cy="1581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77339" y="1904238"/>
            <a:ext cx="1238885" cy="114300"/>
          </a:xfrm>
          <a:custGeom>
            <a:avLst/>
            <a:gdLst/>
            <a:ahLst/>
            <a:cxnLst/>
            <a:rect l="l" t="t" r="r" b="b"/>
            <a:pathLst>
              <a:path w="1238885" h="114300">
                <a:moveTo>
                  <a:pt x="1124330" y="0"/>
                </a:moveTo>
                <a:lnTo>
                  <a:pt x="1124330" y="114300"/>
                </a:lnTo>
                <a:lnTo>
                  <a:pt x="1200530" y="76200"/>
                </a:lnTo>
                <a:lnTo>
                  <a:pt x="1143380" y="76200"/>
                </a:lnTo>
                <a:lnTo>
                  <a:pt x="1143380" y="38100"/>
                </a:lnTo>
                <a:lnTo>
                  <a:pt x="1200530" y="38100"/>
                </a:lnTo>
                <a:lnTo>
                  <a:pt x="1124330" y="0"/>
                </a:lnTo>
                <a:close/>
              </a:path>
              <a:path w="1238885" h="114300">
                <a:moveTo>
                  <a:pt x="112433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24330" y="76200"/>
                </a:lnTo>
                <a:lnTo>
                  <a:pt x="1124330" y="38100"/>
                </a:lnTo>
                <a:close/>
              </a:path>
              <a:path w="1238885" h="114300">
                <a:moveTo>
                  <a:pt x="1200530" y="38100"/>
                </a:moveTo>
                <a:lnTo>
                  <a:pt x="1143380" y="38100"/>
                </a:lnTo>
                <a:lnTo>
                  <a:pt x="1143380" y="76200"/>
                </a:lnTo>
                <a:lnTo>
                  <a:pt x="1200530" y="76200"/>
                </a:lnTo>
                <a:lnTo>
                  <a:pt x="1238630" y="57150"/>
                </a:lnTo>
                <a:lnTo>
                  <a:pt x="1200530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96996" y="1904238"/>
            <a:ext cx="1224280" cy="114300"/>
          </a:xfrm>
          <a:custGeom>
            <a:avLst/>
            <a:gdLst/>
            <a:ahLst/>
            <a:cxnLst/>
            <a:rect l="l" t="t" r="r" b="b"/>
            <a:pathLst>
              <a:path w="1224279" h="114300">
                <a:moveTo>
                  <a:pt x="1109852" y="0"/>
                </a:moveTo>
                <a:lnTo>
                  <a:pt x="1109852" y="114300"/>
                </a:lnTo>
                <a:lnTo>
                  <a:pt x="1186052" y="76200"/>
                </a:lnTo>
                <a:lnTo>
                  <a:pt x="1128902" y="76200"/>
                </a:lnTo>
                <a:lnTo>
                  <a:pt x="1128902" y="38100"/>
                </a:lnTo>
                <a:lnTo>
                  <a:pt x="1186052" y="38100"/>
                </a:lnTo>
                <a:lnTo>
                  <a:pt x="1109852" y="0"/>
                </a:lnTo>
                <a:close/>
              </a:path>
              <a:path w="1224279" h="114300">
                <a:moveTo>
                  <a:pt x="11098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9852" y="76200"/>
                </a:lnTo>
                <a:lnTo>
                  <a:pt x="1109852" y="38100"/>
                </a:lnTo>
                <a:close/>
              </a:path>
              <a:path w="1224279" h="114300">
                <a:moveTo>
                  <a:pt x="1186052" y="38100"/>
                </a:moveTo>
                <a:lnTo>
                  <a:pt x="1128902" y="38100"/>
                </a:lnTo>
                <a:lnTo>
                  <a:pt x="1128902" y="76200"/>
                </a:lnTo>
                <a:lnTo>
                  <a:pt x="1186052" y="76200"/>
                </a:lnTo>
                <a:lnTo>
                  <a:pt x="1224152" y="57150"/>
                </a:lnTo>
                <a:lnTo>
                  <a:pt x="118605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97679" y="2594610"/>
            <a:ext cx="328295" cy="114300"/>
          </a:xfrm>
          <a:custGeom>
            <a:avLst/>
            <a:gdLst/>
            <a:ahLst/>
            <a:cxnLst/>
            <a:rect l="l" t="t" r="r" b="b"/>
            <a:pathLst>
              <a:path w="328295" h="114300">
                <a:moveTo>
                  <a:pt x="213487" y="0"/>
                </a:moveTo>
                <a:lnTo>
                  <a:pt x="213487" y="114300"/>
                </a:lnTo>
                <a:lnTo>
                  <a:pt x="289687" y="76200"/>
                </a:lnTo>
                <a:lnTo>
                  <a:pt x="232537" y="76200"/>
                </a:lnTo>
                <a:lnTo>
                  <a:pt x="232537" y="38100"/>
                </a:lnTo>
                <a:lnTo>
                  <a:pt x="289687" y="38100"/>
                </a:lnTo>
                <a:lnTo>
                  <a:pt x="213487" y="0"/>
                </a:lnTo>
                <a:close/>
              </a:path>
              <a:path w="328295" h="114300">
                <a:moveTo>
                  <a:pt x="21348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13487" y="76200"/>
                </a:lnTo>
                <a:lnTo>
                  <a:pt x="213487" y="38100"/>
                </a:lnTo>
                <a:close/>
              </a:path>
              <a:path w="328295" h="114300">
                <a:moveTo>
                  <a:pt x="289687" y="38100"/>
                </a:moveTo>
                <a:lnTo>
                  <a:pt x="232537" y="38100"/>
                </a:lnTo>
                <a:lnTo>
                  <a:pt x="232537" y="76200"/>
                </a:lnTo>
                <a:lnTo>
                  <a:pt x="289687" y="76200"/>
                </a:lnTo>
                <a:lnTo>
                  <a:pt x="327787" y="57150"/>
                </a:lnTo>
                <a:lnTo>
                  <a:pt x="289687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10711" y="2370582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1" y="0"/>
                </a:moveTo>
                <a:lnTo>
                  <a:pt x="202691" y="114300"/>
                </a:lnTo>
                <a:lnTo>
                  <a:pt x="278891" y="76200"/>
                </a:lnTo>
                <a:lnTo>
                  <a:pt x="221741" y="76200"/>
                </a:lnTo>
                <a:lnTo>
                  <a:pt x="221741" y="38100"/>
                </a:lnTo>
                <a:lnTo>
                  <a:pt x="278891" y="38100"/>
                </a:lnTo>
                <a:lnTo>
                  <a:pt x="202691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1" y="76200"/>
                </a:lnTo>
                <a:lnTo>
                  <a:pt x="202691" y="38100"/>
                </a:lnTo>
                <a:close/>
              </a:path>
              <a:path w="317500" h="114300">
                <a:moveTo>
                  <a:pt x="278891" y="38100"/>
                </a:moveTo>
                <a:lnTo>
                  <a:pt x="221741" y="38100"/>
                </a:lnTo>
                <a:lnTo>
                  <a:pt x="221741" y="76200"/>
                </a:lnTo>
                <a:lnTo>
                  <a:pt x="278891" y="76200"/>
                </a:lnTo>
                <a:lnTo>
                  <a:pt x="316991" y="57150"/>
                </a:lnTo>
                <a:lnTo>
                  <a:pt x="278891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226055" y="1447927"/>
            <a:ext cx="90170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45" dirty="0">
                <a:solidFill>
                  <a:srgbClr val="302C2A"/>
                </a:solidFill>
                <a:latin typeface="Verdana"/>
                <a:cs typeface="Verdana"/>
              </a:rPr>
              <a:t>Oracle</a:t>
            </a:r>
            <a:r>
              <a:rPr sz="115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15027" y="2589987"/>
            <a:ext cx="335280" cy="2108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10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600" spc="-10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6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600" spc="-2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endParaRPr sz="600">
              <a:latin typeface="Verdana"/>
              <a:cs typeface="Verdana"/>
            </a:endParaRPr>
          </a:p>
          <a:p>
            <a:pPr marL="17145">
              <a:lnSpc>
                <a:spcPct val="100000"/>
              </a:lnSpc>
            </a:pPr>
            <a:r>
              <a:rPr sz="600" spc="-5" dirty="0">
                <a:solidFill>
                  <a:srgbClr val="302C2A"/>
                </a:solidFill>
                <a:latin typeface="Verdana"/>
                <a:cs typeface="Verdana"/>
              </a:rPr>
              <a:t>P</a:t>
            </a: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600" spc="-2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600" dirty="0">
                <a:solidFill>
                  <a:srgbClr val="302C2A"/>
                </a:solidFill>
                <a:latin typeface="Verdana"/>
                <a:cs typeface="Verdana"/>
              </a:rPr>
              <a:t>f</a:t>
            </a:r>
            <a:r>
              <a:rPr sz="600" spc="-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5546" y="3103245"/>
            <a:ext cx="60134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10"/>
              </a:spcBef>
            </a:pP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Autonomous  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6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Warehouse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85815" y="2734055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54305" marR="69850" indent="-68580">
              <a:lnSpc>
                <a:spcPts val="940"/>
              </a:lnSpc>
              <a:spcBef>
                <a:spcPts val="395"/>
              </a:spcBef>
            </a:pPr>
            <a:r>
              <a:rPr sz="800" spc="-1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y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s  Cloud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85815" y="2318004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08585" marR="76835" indent="-22860">
              <a:lnSpc>
                <a:spcPts val="940"/>
              </a:lnSpc>
              <a:spcBef>
                <a:spcPts val="400"/>
              </a:spcBef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OCI</a:t>
            </a:r>
            <a:r>
              <a:rPr sz="8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Science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10027" y="3028950"/>
            <a:ext cx="1215390" cy="114300"/>
          </a:xfrm>
          <a:custGeom>
            <a:avLst/>
            <a:gdLst/>
            <a:ahLst/>
            <a:cxnLst/>
            <a:rect l="l" t="t" r="r" b="b"/>
            <a:pathLst>
              <a:path w="1215389" h="114300">
                <a:moveTo>
                  <a:pt x="1100709" y="0"/>
                </a:moveTo>
                <a:lnTo>
                  <a:pt x="1100709" y="114300"/>
                </a:lnTo>
                <a:lnTo>
                  <a:pt x="1176909" y="76200"/>
                </a:lnTo>
                <a:lnTo>
                  <a:pt x="1119759" y="76200"/>
                </a:lnTo>
                <a:lnTo>
                  <a:pt x="1119759" y="38100"/>
                </a:lnTo>
                <a:lnTo>
                  <a:pt x="1176909" y="38100"/>
                </a:lnTo>
                <a:lnTo>
                  <a:pt x="1100709" y="0"/>
                </a:lnTo>
                <a:close/>
              </a:path>
              <a:path w="1215389" h="114300">
                <a:moveTo>
                  <a:pt x="110070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0709" y="76200"/>
                </a:lnTo>
                <a:lnTo>
                  <a:pt x="1100709" y="38100"/>
                </a:lnTo>
                <a:close/>
              </a:path>
              <a:path w="1215389" h="114300">
                <a:moveTo>
                  <a:pt x="1176909" y="38100"/>
                </a:moveTo>
                <a:lnTo>
                  <a:pt x="1119759" y="38100"/>
                </a:lnTo>
                <a:lnTo>
                  <a:pt x="1119759" y="76200"/>
                </a:lnTo>
                <a:lnTo>
                  <a:pt x="1176909" y="76200"/>
                </a:lnTo>
                <a:lnTo>
                  <a:pt x="1215009" y="57150"/>
                </a:lnTo>
                <a:lnTo>
                  <a:pt x="1176909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10027" y="3129533"/>
            <a:ext cx="2323465" cy="114300"/>
          </a:xfrm>
          <a:custGeom>
            <a:avLst/>
            <a:gdLst/>
            <a:ahLst/>
            <a:cxnLst/>
            <a:rect l="l" t="t" r="r" b="b"/>
            <a:pathLst>
              <a:path w="2323465" h="114300">
                <a:moveTo>
                  <a:pt x="2208784" y="0"/>
                </a:moveTo>
                <a:lnTo>
                  <a:pt x="2208784" y="114300"/>
                </a:lnTo>
                <a:lnTo>
                  <a:pt x="2284984" y="76200"/>
                </a:lnTo>
                <a:lnTo>
                  <a:pt x="2227834" y="76200"/>
                </a:lnTo>
                <a:lnTo>
                  <a:pt x="2227834" y="38100"/>
                </a:lnTo>
                <a:lnTo>
                  <a:pt x="2284984" y="38100"/>
                </a:lnTo>
                <a:lnTo>
                  <a:pt x="2208784" y="0"/>
                </a:lnTo>
                <a:close/>
              </a:path>
              <a:path w="2323465" h="114300">
                <a:moveTo>
                  <a:pt x="220878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208784" y="76200"/>
                </a:lnTo>
                <a:lnTo>
                  <a:pt x="2208784" y="38100"/>
                </a:lnTo>
                <a:close/>
              </a:path>
              <a:path w="2323465" h="114300">
                <a:moveTo>
                  <a:pt x="2284984" y="38100"/>
                </a:moveTo>
                <a:lnTo>
                  <a:pt x="2227834" y="38100"/>
                </a:lnTo>
                <a:lnTo>
                  <a:pt x="2227834" y="76200"/>
                </a:lnTo>
                <a:lnTo>
                  <a:pt x="2284984" y="76200"/>
                </a:lnTo>
                <a:lnTo>
                  <a:pt x="2323084" y="57150"/>
                </a:lnTo>
                <a:lnTo>
                  <a:pt x="228498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78023" y="5351526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10027" y="2914650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0027" y="2599182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10027" y="2187701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91055" y="2599182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91055" y="2183129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91055" y="3006089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78023" y="4940046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299"/>
                </a:lnTo>
                <a:lnTo>
                  <a:pt x="278892" y="76199"/>
                </a:lnTo>
                <a:lnTo>
                  <a:pt x="221742" y="76199"/>
                </a:lnTo>
                <a:lnTo>
                  <a:pt x="221742" y="38099"/>
                </a:lnTo>
                <a:lnTo>
                  <a:pt x="278892" y="38099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317500" h="114300">
                <a:moveTo>
                  <a:pt x="202692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02692" y="76199"/>
                </a:lnTo>
                <a:lnTo>
                  <a:pt x="202692" y="38099"/>
                </a:lnTo>
                <a:close/>
              </a:path>
              <a:path w="317500" h="114300">
                <a:moveTo>
                  <a:pt x="278892" y="38099"/>
                </a:moveTo>
                <a:lnTo>
                  <a:pt x="221742" y="38099"/>
                </a:lnTo>
                <a:lnTo>
                  <a:pt x="221742" y="76199"/>
                </a:lnTo>
                <a:lnTo>
                  <a:pt x="278892" y="76199"/>
                </a:lnTo>
                <a:lnTo>
                  <a:pt x="316992" y="57149"/>
                </a:lnTo>
                <a:lnTo>
                  <a:pt x="278892" y="38099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86483" y="5351526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299" y="0"/>
                </a:moveTo>
                <a:lnTo>
                  <a:pt x="0" y="57150"/>
                </a:lnTo>
                <a:lnTo>
                  <a:pt x="114299" y="114300"/>
                </a:lnTo>
                <a:lnTo>
                  <a:pt x="114299" y="76200"/>
                </a:lnTo>
                <a:lnTo>
                  <a:pt x="95249" y="76200"/>
                </a:lnTo>
                <a:lnTo>
                  <a:pt x="95249" y="38100"/>
                </a:lnTo>
                <a:lnTo>
                  <a:pt x="114299" y="38100"/>
                </a:lnTo>
                <a:lnTo>
                  <a:pt x="114299" y="0"/>
                </a:lnTo>
                <a:close/>
              </a:path>
              <a:path w="317500" h="114300">
                <a:moveTo>
                  <a:pt x="202691" y="0"/>
                </a:moveTo>
                <a:lnTo>
                  <a:pt x="202691" y="114300"/>
                </a:lnTo>
                <a:lnTo>
                  <a:pt x="278891" y="76200"/>
                </a:lnTo>
                <a:lnTo>
                  <a:pt x="221741" y="76200"/>
                </a:lnTo>
                <a:lnTo>
                  <a:pt x="221741" y="38100"/>
                </a:lnTo>
                <a:lnTo>
                  <a:pt x="278891" y="38100"/>
                </a:lnTo>
                <a:lnTo>
                  <a:pt x="202691" y="0"/>
                </a:lnTo>
                <a:close/>
              </a:path>
              <a:path w="317500" h="114300">
                <a:moveTo>
                  <a:pt x="114299" y="38100"/>
                </a:moveTo>
                <a:lnTo>
                  <a:pt x="95249" y="38100"/>
                </a:lnTo>
                <a:lnTo>
                  <a:pt x="95249" y="76200"/>
                </a:lnTo>
                <a:lnTo>
                  <a:pt x="114299" y="76200"/>
                </a:lnTo>
                <a:lnTo>
                  <a:pt x="114299" y="38100"/>
                </a:lnTo>
                <a:close/>
              </a:path>
              <a:path w="317500" h="114300">
                <a:moveTo>
                  <a:pt x="202691" y="38100"/>
                </a:moveTo>
                <a:lnTo>
                  <a:pt x="114299" y="38100"/>
                </a:lnTo>
                <a:lnTo>
                  <a:pt x="114299" y="76200"/>
                </a:lnTo>
                <a:lnTo>
                  <a:pt x="202691" y="76200"/>
                </a:lnTo>
                <a:lnTo>
                  <a:pt x="202691" y="38100"/>
                </a:lnTo>
                <a:close/>
              </a:path>
              <a:path w="317500" h="114300">
                <a:moveTo>
                  <a:pt x="278891" y="38100"/>
                </a:moveTo>
                <a:lnTo>
                  <a:pt x="221741" y="38100"/>
                </a:lnTo>
                <a:lnTo>
                  <a:pt x="221741" y="76200"/>
                </a:lnTo>
                <a:lnTo>
                  <a:pt x="278891" y="76200"/>
                </a:lnTo>
                <a:lnTo>
                  <a:pt x="316991" y="57150"/>
                </a:lnTo>
                <a:lnTo>
                  <a:pt x="278891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86483" y="4940046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299" y="0"/>
                </a:moveTo>
                <a:lnTo>
                  <a:pt x="0" y="57149"/>
                </a:lnTo>
                <a:lnTo>
                  <a:pt x="114299" y="114299"/>
                </a:lnTo>
                <a:lnTo>
                  <a:pt x="114299" y="76199"/>
                </a:lnTo>
                <a:lnTo>
                  <a:pt x="95249" y="76199"/>
                </a:lnTo>
                <a:lnTo>
                  <a:pt x="95249" y="38099"/>
                </a:lnTo>
                <a:lnTo>
                  <a:pt x="114299" y="38099"/>
                </a:lnTo>
                <a:lnTo>
                  <a:pt x="114299" y="0"/>
                </a:lnTo>
                <a:close/>
              </a:path>
              <a:path w="317500" h="114300">
                <a:moveTo>
                  <a:pt x="202691" y="0"/>
                </a:moveTo>
                <a:lnTo>
                  <a:pt x="202691" y="114299"/>
                </a:lnTo>
                <a:lnTo>
                  <a:pt x="278891" y="76199"/>
                </a:lnTo>
                <a:lnTo>
                  <a:pt x="221741" y="76199"/>
                </a:lnTo>
                <a:lnTo>
                  <a:pt x="221741" y="38099"/>
                </a:lnTo>
                <a:lnTo>
                  <a:pt x="278891" y="38099"/>
                </a:lnTo>
                <a:lnTo>
                  <a:pt x="202691" y="0"/>
                </a:lnTo>
                <a:close/>
              </a:path>
              <a:path w="317500" h="114300">
                <a:moveTo>
                  <a:pt x="114299" y="38099"/>
                </a:moveTo>
                <a:lnTo>
                  <a:pt x="95249" y="38099"/>
                </a:lnTo>
                <a:lnTo>
                  <a:pt x="95249" y="76199"/>
                </a:lnTo>
                <a:lnTo>
                  <a:pt x="114299" y="76199"/>
                </a:lnTo>
                <a:lnTo>
                  <a:pt x="114299" y="38099"/>
                </a:lnTo>
                <a:close/>
              </a:path>
              <a:path w="317500" h="114300">
                <a:moveTo>
                  <a:pt x="202691" y="38099"/>
                </a:moveTo>
                <a:lnTo>
                  <a:pt x="114299" y="38099"/>
                </a:lnTo>
                <a:lnTo>
                  <a:pt x="114299" y="76199"/>
                </a:lnTo>
                <a:lnTo>
                  <a:pt x="202691" y="76199"/>
                </a:lnTo>
                <a:lnTo>
                  <a:pt x="202691" y="38099"/>
                </a:lnTo>
                <a:close/>
              </a:path>
              <a:path w="317500" h="114300">
                <a:moveTo>
                  <a:pt x="278891" y="38099"/>
                </a:moveTo>
                <a:lnTo>
                  <a:pt x="221741" y="38099"/>
                </a:lnTo>
                <a:lnTo>
                  <a:pt x="221741" y="76199"/>
                </a:lnTo>
                <a:lnTo>
                  <a:pt x="278891" y="76199"/>
                </a:lnTo>
                <a:lnTo>
                  <a:pt x="316991" y="57149"/>
                </a:lnTo>
                <a:lnTo>
                  <a:pt x="278891" y="38099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91055" y="5763005"/>
            <a:ext cx="300990" cy="114300"/>
          </a:xfrm>
          <a:custGeom>
            <a:avLst/>
            <a:gdLst/>
            <a:ahLst/>
            <a:cxnLst/>
            <a:rect l="l" t="t" r="r" b="b"/>
            <a:pathLst>
              <a:path w="300989" h="114300">
                <a:moveTo>
                  <a:pt x="186689" y="0"/>
                </a:moveTo>
                <a:lnTo>
                  <a:pt x="186689" y="114300"/>
                </a:lnTo>
                <a:lnTo>
                  <a:pt x="262889" y="76200"/>
                </a:lnTo>
                <a:lnTo>
                  <a:pt x="205739" y="76200"/>
                </a:lnTo>
                <a:lnTo>
                  <a:pt x="205739" y="38100"/>
                </a:lnTo>
                <a:lnTo>
                  <a:pt x="262889" y="38100"/>
                </a:lnTo>
                <a:lnTo>
                  <a:pt x="186689" y="0"/>
                </a:lnTo>
                <a:close/>
              </a:path>
              <a:path w="300989" h="114300">
                <a:moveTo>
                  <a:pt x="18668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6689" y="76200"/>
                </a:lnTo>
                <a:lnTo>
                  <a:pt x="186689" y="38100"/>
                </a:lnTo>
                <a:close/>
              </a:path>
              <a:path w="300989" h="114300">
                <a:moveTo>
                  <a:pt x="262889" y="38100"/>
                </a:moveTo>
                <a:lnTo>
                  <a:pt x="205739" y="38100"/>
                </a:lnTo>
                <a:lnTo>
                  <a:pt x="205739" y="76200"/>
                </a:lnTo>
                <a:lnTo>
                  <a:pt x="262889" y="76200"/>
                </a:lnTo>
                <a:lnTo>
                  <a:pt x="300989" y="57150"/>
                </a:lnTo>
                <a:lnTo>
                  <a:pt x="262889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25511" y="2903220"/>
            <a:ext cx="571500" cy="329565"/>
          </a:xfrm>
          <a:custGeom>
            <a:avLst/>
            <a:gdLst/>
            <a:ahLst/>
            <a:cxnLst/>
            <a:rect l="l" t="t" r="r" b="b"/>
            <a:pathLst>
              <a:path w="571500" h="329564">
                <a:moveTo>
                  <a:pt x="0" y="329184"/>
                </a:moveTo>
                <a:lnTo>
                  <a:pt x="571500" y="329184"/>
                </a:lnTo>
                <a:lnTo>
                  <a:pt x="571500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535036" y="2944494"/>
            <a:ext cx="56134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endParaRPr sz="800">
              <a:latin typeface="Verdana"/>
              <a:cs typeface="Verdana"/>
            </a:endParaRPr>
          </a:p>
          <a:p>
            <a:pPr marL="45085">
              <a:lnSpc>
                <a:spcPct val="100000"/>
              </a:lnSpc>
              <a:spcBef>
                <a:spcPts val="55"/>
              </a:spcBef>
            </a:pPr>
            <a:r>
              <a:rPr sz="650" i="1" spc="-10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650" i="1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20" dirty="0">
                <a:solidFill>
                  <a:srgbClr val="302C2A"/>
                </a:solidFill>
                <a:latin typeface="Verdana"/>
                <a:cs typeface="Verdana"/>
              </a:rPr>
              <a:t>compute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35340" y="1792223"/>
            <a:ext cx="567055" cy="122999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25095">
              <a:lnSpc>
                <a:spcPts val="950"/>
              </a:lnSpc>
            </a:pP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Kinesis</a:t>
            </a:r>
            <a:endParaRPr sz="800">
              <a:latin typeface="Verdana"/>
              <a:cs typeface="Verdana"/>
            </a:endParaRPr>
          </a:p>
          <a:p>
            <a:pPr marL="47625" marR="37465" indent="146050">
              <a:lnSpc>
                <a:spcPts val="969"/>
              </a:lnSpc>
              <a:spcBef>
                <a:spcPts val="10"/>
              </a:spcBef>
            </a:pP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-or- 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8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Hub</a:t>
            </a:r>
            <a:endParaRPr sz="800">
              <a:latin typeface="Verdana"/>
              <a:cs typeface="Verdana"/>
            </a:endParaRPr>
          </a:p>
          <a:p>
            <a:pPr marL="193675">
              <a:lnSpc>
                <a:spcPts val="930"/>
              </a:lnSpc>
            </a:pP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-or-</a:t>
            </a:r>
            <a:endParaRPr sz="800">
              <a:latin typeface="Verdana"/>
              <a:cs typeface="Verdana"/>
            </a:endParaRPr>
          </a:p>
          <a:p>
            <a:pPr marL="60960">
              <a:lnSpc>
                <a:spcPts val="950"/>
              </a:lnSpc>
            </a:pP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Confluent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331452" y="2075688"/>
            <a:ext cx="567055" cy="1056640"/>
          </a:xfrm>
          <a:custGeom>
            <a:avLst/>
            <a:gdLst/>
            <a:ahLst/>
            <a:cxnLst/>
            <a:rect l="l" t="t" r="r" b="b"/>
            <a:pathLst>
              <a:path w="567054" h="1056639">
                <a:moveTo>
                  <a:pt x="0" y="1056131"/>
                </a:moveTo>
                <a:lnTo>
                  <a:pt x="566927" y="1056131"/>
                </a:lnTo>
                <a:lnTo>
                  <a:pt x="566927" y="0"/>
                </a:lnTo>
                <a:lnTo>
                  <a:pt x="0" y="0"/>
                </a:lnTo>
                <a:lnTo>
                  <a:pt x="0" y="1056131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339833" y="2134616"/>
            <a:ext cx="558800" cy="72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95"/>
              </a:spcBef>
            </a:pP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ld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en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G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800" spc="-7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e 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Stream 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Verdana"/>
              <a:cs typeface="Verdana"/>
            </a:endParaRPr>
          </a:p>
          <a:p>
            <a:pPr marL="19050" algn="ctr">
              <a:lnSpc>
                <a:spcPct val="100000"/>
              </a:lnSpc>
            </a:pPr>
            <a:r>
              <a:rPr sz="650" i="1" spc="-35" dirty="0">
                <a:solidFill>
                  <a:srgbClr val="302C2A"/>
                </a:solidFill>
                <a:latin typeface="Verdana"/>
                <a:cs typeface="Verdana"/>
              </a:rPr>
              <a:t>(in </a:t>
            </a:r>
            <a:r>
              <a:rPr sz="650" i="1" dirty="0">
                <a:solidFill>
                  <a:srgbClr val="302C2A"/>
                </a:solidFill>
                <a:latin typeface="Verdana"/>
                <a:cs typeface="Verdana"/>
              </a:rPr>
              <a:t>EMR</a:t>
            </a:r>
            <a:r>
              <a:rPr sz="650" i="1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50" i="1" spc="-35" dirty="0">
                <a:solidFill>
                  <a:srgbClr val="302C2A"/>
                </a:solidFill>
                <a:latin typeface="Verdana"/>
                <a:cs typeface="Verdana"/>
              </a:rPr>
              <a:t>–or-</a:t>
            </a:r>
            <a:endParaRPr sz="6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650" i="1" spc="-30" dirty="0">
                <a:solidFill>
                  <a:srgbClr val="302C2A"/>
                </a:solidFill>
                <a:latin typeface="Verdana"/>
                <a:cs typeface="Verdana"/>
              </a:rPr>
              <a:t>ADLS)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525511" y="2491739"/>
            <a:ext cx="571500" cy="325120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5715" algn="ctr">
              <a:lnSpc>
                <a:spcPts val="950"/>
              </a:lnSpc>
              <a:spcBef>
                <a:spcPts val="325"/>
              </a:spcBef>
            </a:pP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AWS</a:t>
            </a:r>
            <a:r>
              <a:rPr sz="8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80" dirty="0">
                <a:solidFill>
                  <a:srgbClr val="302C2A"/>
                </a:solidFill>
                <a:latin typeface="Verdana"/>
                <a:cs typeface="Verdana"/>
              </a:rPr>
              <a:t>SQS</a:t>
            </a:r>
            <a:endParaRPr sz="800">
              <a:latin typeface="Verdana"/>
              <a:cs typeface="Verdana"/>
            </a:endParaRPr>
          </a:p>
          <a:p>
            <a:pPr marL="635" algn="ctr">
              <a:lnSpc>
                <a:spcPts val="950"/>
              </a:lnSpc>
            </a:pP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34656" y="2075688"/>
            <a:ext cx="571500" cy="329565"/>
          </a:xfrm>
          <a:custGeom>
            <a:avLst/>
            <a:gdLst/>
            <a:ahLst/>
            <a:cxnLst/>
            <a:rect l="l" t="t" r="r" b="b"/>
            <a:pathLst>
              <a:path w="571500" h="329564">
                <a:moveTo>
                  <a:pt x="0" y="329184"/>
                </a:moveTo>
                <a:lnTo>
                  <a:pt x="571500" y="329184"/>
                </a:lnTo>
                <a:lnTo>
                  <a:pt x="571500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732014" y="2166874"/>
            <a:ext cx="17462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2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5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00316" y="3342132"/>
            <a:ext cx="3214370" cy="165100"/>
          </a:xfrm>
          <a:custGeom>
            <a:avLst/>
            <a:gdLst/>
            <a:ahLst/>
            <a:cxnLst/>
            <a:rect l="l" t="t" r="r" b="b"/>
            <a:pathLst>
              <a:path w="3214370" h="165100">
                <a:moveTo>
                  <a:pt x="0" y="164591"/>
                </a:moveTo>
                <a:lnTo>
                  <a:pt x="3214116" y="164591"/>
                </a:lnTo>
                <a:lnTo>
                  <a:pt x="3214116" y="0"/>
                </a:lnTo>
                <a:lnTo>
                  <a:pt x="0" y="0"/>
                </a:lnTo>
                <a:lnTo>
                  <a:pt x="0" y="164591"/>
                </a:lnTo>
                <a:close/>
              </a:path>
            </a:pathLst>
          </a:custGeom>
          <a:ln w="19049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109841" y="3351352"/>
            <a:ext cx="319532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Glue/Azure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Catalog </a:t>
            </a:r>
            <a:r>
              <a:rPr sz="800" spc="-15" dirty="0">
                <a:solidFill>
                  <a:srgbClr val="302C2A"/>
                </a:solidFill>
                <a:latin typeface="Verdana"/>
                <a:cs typeface="Verdana"/>
              </a:rPr>
              <a:t>&amp;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8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100316" y="3538728"/>
            <a:ext cx="3214370" cy="165100"/>
          </a:xfrm>
          <a:custGeom>
            <a:avLst/>
            <a:gdLst/>
            <a:ahLst/>
            <a:cxnLst/>
            <a:rect l="l" t="t" r="r" b="b"/>
            <a:pathLst>
              <a:path w="3214370" h="165100">
                <a:moveTo>
                  <a:pt x="0" y="164592"/>
                </a:moveTo>
                <a:lnTo>
                  <a:pt x="3214116" y="164592"/>
                </a:lnTo>
                <a:lnTo>
                  <a:pt x="3214116" y="0"/>
                </a:lnTo>
                <a:lnTo>
                  <a:pt x="0" y="0"/>
                </a:lnTo>
                <a:lnTo>
                  <a:pt x="0" y="164592"/>
                </a:lnTo>
                <a:close/>
              </a:path>
            </a:pathLst>
          </a:custGeom>
          <a:ln w="19050">
            <a:solidFill>
              <a:srgbClr val="675F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109841" y="3548888"/>
            <a:ext cx="319532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8365">
              <a:lnSpc>
                <a:spcPct val="100000"/>
              </a:lnSpc>
              <a:spcBef>
                <a:spcPts val="90"/>
              </a:spcBef>
            </a:pP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Compute </a:t>
            </a:r>
            <a:r>
              <a:rPr sz="800" spc="-35" dirty="0">
                <a:solidFill>
                  <a:srgbClr val="302C2A"/>
                </a:solidFill>
                <a:latin typeface="Verdana"/>
                <a:cs typeface="Verdana"/>
              </a:rPr>
              <a:t>or 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Container</a:t>
            </a:r>
            <a:r>
              <a:rPr sz="800" spc="-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15100" y="1792223"/>
            <a:ext cx="667511" cy="1581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82611" y="1904238"/>
            <a:ext cx="1238885" cy="114300"/>
          </a:xfrm>
          <a:custGeom>
            <a:avLst/>
            <a:gdLst/>
            <a:ahLst/>
            <a:cxnLst/>
            <a:rect l="l" t="t" r="r" b="b"/>
            <a:pathLst>
              <a:path w="1238884" h="114300">
                <a:moveTo>
                  <a:pt x="1124331" y="0"/>
                </a:moveTo>
                <a:lnTo>
                  <a:pt x="1124331" y="114300"/>
                </a:lnTo>
                <a:lnTo>
                  <a:pt x="1200531" y="76200"/>
                </a:lnTo>
                <a:lnTo>
                  <a:pt x="1143381" y="76200"/>
                </a:lnTo>
                <a:lnTo>
                  <a:pt x="1143381" y="38100"/>
                </a:lnTo>
                <a:lnTo>
                  <a:pt x="1200531" y="38100"/>
                </a:lnTo>
                <a:lnTo>
                  <a:pt x="1124331" y="0"/>
                </a:lnTo>
                <a:close/>
              </a:path>
              <a:path w="1238884" h="114300">
                <a:moveTo>
                  <a:pt x="112433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24331" y="76200"/>
                </a:lnTo>
                <a:lnTo>
                  <a:pt x="1124331" y="38100"/>
                </a:lnTo>
                <a:close/>
              </a:path>
              <a:path w="1238884" h="114300">
                <a:moveTo>
                  <a:pt x="1200531" y="38100"/>
                </a:moveTo>
                <a:lnTo>
                  <a:pt x="1143381" y="38100"/>
                </a:lnTo>
                <a:lnTo>
                  <a:pt x="1143381" y="76200"/>
                </a:lnTo>
                <a:lnTo>
                  <a:pt x="1200531" y="76200"/>
                </a:lnTo>
                <a:lnTo>
                  <a:pt x="1238631" y="57150"/>
                </a:lnTo>
                <a:lnTo>
                  <a:pt x="1200531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2268" y="1904238"/>
            <a:ext cx="1224280" cy="114300"/>
          </a:xfrm>
          <a:custGeom>
            <a:avLst/>
            <a:gdLst/>
            <a:ahLst/>
            <a:cxnLst/>
            <a:rect l="l" t="t" r="r" b="b"/>
            <a:pathLst>
              <a:path w="1224279" h="114300">
                <a:moveTo>
                  <a:pt x="1109852" y="0"/>
                </a:moveTo>
                <a:lnTo>
                  <a:pt x="1109852" y="114300"/>
                </a:lnTo>
                <a:lnTo>
                  <a:pt x="1186052" y="76200"/>
                </a:lnTo>
                <a:lnTo>
                  <a:pt x="1128902" y="76200"/>
                </a:lnTo>
                <a:lnTo>
                  <a:pt x="1128902" y="38100"/>
                </a:lnTo>
                <a:lnTo>
                  <a:pt x="1186052" y="38100"/>
                </a:lnTo>
                <a:lnTo>
                  <a:pt x="1109852" y="0"/>
                </a:lnTo>
                <a:close/>
              </a:path>
              <a:path w="1224279" h="114300">
                <a:moveTo>
                  <a:pt x="11098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9852" y="76200"/>
                </a:lnTo>
                <a:lnTo>
                  <a:pt x="1109852" y="38100"/>
                </a:lnTo>
                <a:close/>
              </a:path>
              <a:path w="1224279" h="114300">
                <a:moveTo>
                  <a:pt x="1186052" y="38100"/>
                </a:moveTo>
                <a:lnTo>
                  <a:pt x="1128902" y="38100"/>
                </a:lnTo>
                <a:lnTo>
                  <a:pt x="1128902" y="76200"/>
                </a:lnTo>
                <a:lnTo>
                  <a:pt x="1186052" y="76200"/>
                </a:lnTo>
                <a:lnTo>
                  <a:pt x="1224152" y="57150"/>
                </a:lnTo>
                <a:lnTo>
                  <a:pt x="118605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898380" y="2599182"/>
            <a:ext cx="328295" cy="114300"/>
          </a:xfrm>
          <a:custGeom>
            <a:avLst/>
            <a:gdLst/>
            <a:ahLst/>
            <a:cxnLst/>
            <a:rect l="l" t="t" r="r" b="b"/>
            <a:pathLst>
              <a:path w="328295" h="114300">
                <a:moveTo>
                  <a:pt x="213487" y="0"/>
                </a:moveTo>
                <a:lnTo>
                  <a:pt x="213487" y="114300"/>
                </a:lnTo>
                <a:lnTo>
                  <a:pt x="289687" y="76200"/>
                </a:lnTo>
                <a:lnTo>
                  <a:pt x="232537" y="76200"/>
                </a:lnTo>
                <a:lnTo>
                  <a:pt x="232537" y="38100"/>
                </a:lnTo>
                <a:lnTo>
                  <a:pt x="289687" y="38100"/>
                </a:lnTo>
                <a:lnTo>
                  <a:pt x="213487" y="0"/>
                </a:lnTo>
                <a:close/>
              </a:path>
              <a:path w="328295" h="114300">
                <a:moveTo>
                  <a:pt x="21348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13487" y="76200"/>
                </a:lnTo>
                <a:lnTo>
                  <a:pt x="213487" y="38100"/>
                </a:lnTo>
                <a:close/>
              </a:path>
              <a:path w="328295" h="114300">
                <a:moveTo>
                  <a:pt x="289687" y="38100"/>
                </a:moveTo>
                <a:lnTo>
                  <a:pt x="232537" y="38100"/>
                </a:lnTo>
                <a:lnTo>
                  <a:pt x="232537" y="76200"/>
                </a:lnTo>
                <a:lnTo>
                  <a:pt x="289687" y="76200"/>
                </a:lnTo>
                <a:lnTo>
                  <a:pt x="327787" y="57150"/>
                </a:lnTo>
                <a:lnTo>
                  <a:pt x="289687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11411" y="2370582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255891" y="1378661"/>
            <a:ext cx="110617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70" dirty="0">
                <a:solidFill>
                  <a:srgbClr val="302C2A"/>
                </a:solidFill>
                <a:latin typeface="Verdana"/>
                <a:cs typeface="Verdana"/>
              </a:rPr>
              <a:t>Oracle </a:t>
            </a:r>
            <a:r>
              <a:rPr sz="1200" spc="-2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2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302C2A"/>
                </a:solidFill>
                <a:latin typeface="Verdana"/>
                <a:cs typeface="Verdana"/>
              </a:rPr>
              <a:t>Hybrid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(</a:t>
            </a:r>
            <a:r>
              <a:rPr sz="1150" i="1" spc="-50" dirty="0">
                <a:solidFill>
                  <a:srgbClr val="302C2A"/>
                </a:solidFill>
                <a:latin typeface="Verdana"/>
                <a:cs typeface="Verdana"/>
              </a:rPr>
              <a:t>multi-cloud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439145" y="2986481"/>
            <a:ext cx="52514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115"/>
              </a:spcBef>
            </a:pP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Redshift,  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Synapse,  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Snowflake,</a:t>
            </a:r>
            <a:r>
              <a:rPr sz="6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etc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991088" y="2880360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206375" marR="88265" indent="-106045">
              <a:lnSpc>
                <a:spcPts val="940"/>
              </a:lnSpc>
              <a:spcBef>
                <a:spcPts val="380"/>
              </a:spcBef>
            </a:pPr>
            <a:r>
              <a:rPr sz="800" spc="-15" dirty="0">
                <a:solidFill>
                  <a:srgbClr val="302C2A"/>
                </a:solidFill>
                <a:latin typeface="Verdana"/>
                <a:cs typeface="Verdana"/>
              </a:rPr>
              <a:t>P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800" spc="-75" dirty="0">
                <a:solidFill>
                  <a:srgbClr val="302C2A"/>
                </a:solidFill>
                <a:latin typeface="Verdana"/>
                <a:cs typeface="Verdana"/>
              </a:rPr>
              <a:t>w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B</a:t>
            </a:r>
            <a:r>
              <a:rPr sz="800" spc="-120" dirty="0">
                <a:solidFill>
                  <a:srgbClr val="302C2A"/>
                </a:solidFill>
                <a:latin typeface="Verdana"/>
                <a:cs typeface="Verdana"/>
              </a:rPr>
              <a:t>I  </a:t>
            </a:r>
            <a:r>
              <a:rPr sz="800" spc="-6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991088" y="2464307"/>
            <a:ext cx="571500" cy="329565"/>
          </a:xfrm>
          <a:prstGeom prst="rect">
            <a:avLst/>
          </a:prstGeom>
          <a:ln w="19050">
            <a:solidFill>
              <a:srgbClr val="675F5B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09855" marR="102870" indent="73025">
              <a:lnSpc>
                <a:spcPts val="940"/>
              </a:lnSpc>
              <a:spcBef>
                <a:spcPts val="385"/>
              </a:spcBef>
            </a:pPr>
            <a:r>
              <a:rPr sz="800" spc="-6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800" spc="-85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800" spc="-4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800" spc="-5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800" spc="-40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800" spc="-2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800" spc="-5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115300" y="3028950"/>
            <a:ext cx="1215390" cy="114300"/>
          </a:xfrm>
          <a:custGeom>
            <a:avLst/>
            <a:gdLst/>
            <a:ahLst/>
            <a:cxnLst/>
            <a:rect l="l" t="t" r="r" b="b"/>
            <a:pathLst>
              <a:path w="1215390" h="114300">
                <a:moveTo>
                  <a:pt x="1100708" y="0"/>
                </a:moveTo>
                <a:lnTo>
                  <a:pt x="1100708" y="114300"/>
                </a:lnTo>
                <a:lnTo>
                  <a:pt x="1176908" y="76200"/>
                </a:lnTo>
                <a:lnTo>
                  <a:pt x="1119758" y="76200"/>
                </a:lnTo>
                <a:lnTo>
                  <a:pt x="1119758" y="38100"/>
                </a:lnTo>
                <a:lnTo>
                  <a:pt x="1176908" y="38100"/>
                </a:lnTo>
                <a:lnTo>
                  <a:pt x="1100708" y="0"/>
                </a:lnTo>
                <a:close/>
              </a:path>
              <a:path w="1215390" h="114300">
                <a:moveTo>
                  <a:pt x="110070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0708" y="76200"/>
                </a:lnTo>
                <a:lnTo>
                  <a:pt x="1100708" y="38100"/>
                </a:lnTo>
                <a:close/>
              </a:path>
              <a:path w="1215390" h="114300">
                <a:moveTo>
                  <a:pt x="1176908" y="38100"/>
                </a:moveTo>
                <a:lnTo>
                  <a:pt x="1119758" y="38100"/>
                </a:lnTo>
                <a:lnTo>
                  <a:pt x="1119758" y="76200"/>
                </a:lnTo>
                <a:lnTo>
                  <a:pt x="1176908" y="76200"/>
                </a:lnTo>
                <a:lnTo>
                  <a:pt x="1215008" y="57150"/>
                </a:lnTo>
                <a:lnTo>
                  <a:pt x="1176908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115300" y="3129533"/>
            <a:ext cx="2323465" cy="114300"/>
          </a:xfrm>
          <a:custGeom>
            <a:avLst/>
            <a:gdLst/>
            <a:ahLst/>
            <a:cxnLst/>
            <a:rect l="l" t="t" r="r" b="b"/>
            <a:pathLst>
              <a:path w="2323465" h="114300">
                <a:moveTo>
                  <a:pt x="2208783" y="0"/>
                </a:moveTo>
                <a:lnTo>
                  <a:pt x="2208783" y="114300"/>
                </a:lnTo>
                <a:lnTo>
                  <a:pt x="2284983" y="76200"/>
                </a:lnTo>
                <a:lnTo>
                  <a:pt x="2227833" y="76200"/>
                </a:lnTo>
                <a:lnTo>
                  <a:pt x="2227833" y="38100"/>
                </a:lnTo>
                <a:lnTo>
                  <a:pt x="2284983" y="38100"/>
                </a:lnTo>
                <a:lnTo>
                  <a:pt x="2208783" y="0"/>
                </a:lnTo>
                <a:close/>
              </a:path>
              <a:path w="2323465" h="114300">
                <a:moveTo>
                  <a:pt x="22087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208783" y="76200"/>
                </a:lnTo>
                <a:lnTo>
                  <a:pt x="2208783" y="38100"/>
                </a:lnTo>
                <a:close/>
              </a:path>
              <a:path w="2323465" h="114300">
                <a:moveTo>
                  <a:pt x="2284983" y="38100"/>
                </a:moveTo>
                <a:lnTo>
                  <a:pt x="2227833" y="38100"/>
                </a:lnTo>
                <a:lnTo>
                  <a:pt x="2227833" y="76200"/>
                </a:lnTo>
                <a:lnTo>
                  <a:pt x="2284983" y="76200"/>
                </a:lnTo>
                <a:lnTo>
                  <a:pt x="2323083" y="57150"/>
                </a:lnTo>
                <a:lnTo>
                  <a:pt x="2284983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15300" y="2914650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15300" y="2599182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15300" y="2187701"/>
            <a:ext cx="317500" cy="114300"/>
          </a:xfrm>
          <a:custGeom>
            <a:avLst/>
            <a:gdLst/>
            <a:ahLst/>
            <a:cxnLst/>
            <a:rect l="l" t="t" r="r" b="b"/>
            <a:pathLst>
              <a:path w="3175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7500" h="114300">
                <a:moveTo>
                  <a:pt x="202692" y="0"/>
                </a:moveTo>
                <a:lnTo>
                  <a:pt x="202692" y="114300"/>
                </a:lnTo>
                <a:lnTo>
                  <a:pt x="278892" y="76200"/>
                </a:lnTo>
                <a:lnTo>
                  <a:pt x="221742" y="76200"/>
                </a:lnTo>
                <a:lnTo>
                  <a:pt x="221742" y="38100"/>
                </a:lnTo>
                <a:lnTo>
                  <a:pt x="278892" y="38100"/>
                </a:lnTo>
                <a:lnTo>
                  <a:pt x="202692" y="0"/>
                </a:lnTo>
                <a:close/>
              </a:path>
              <a:path w="3175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7500" h="114300">
                <a:moveTo>
                  <a:pt x="20269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692" y="76200"/>
                </a:lnTo>
                <a:lnTo>
                  <a:pt x="202692" y="38100"/>
                </a:lnTo>
                <a:close/>
              </a:path>
              <a:path w="317500" h="114300">
                <a:moveTo>
                  <a:pt x="278892" y="38100"/>
                </a:moveTo>
                <a:lnTo>
                  <a:pt x="221742" y="38100"/>
                </a:lnTo>
                <a:lnTo>
                  <a:pt x="221742" y="76200"/>
                </a:lnTo>
                <a:lnTo>
                  <a:pt x="278892" y="76200"/>
                </a:lnTo>
                <a:lnTo>
                  <a:pt x="316992" y="57150"/>
                </a:lnTo>
                <a:lnTo>
                  <a:pt x="278892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91756" y="2599182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5" h="114300">
                <a:moveTo>
                  <a:pt x="202565" y="0"/>
                </a:moveTo>
                <a:lnTo>
                  <a:pt x="202565" y="114300"/>
                </a:lnTo>
                <a:lnTo>
                  <a:pt x="278765" y="76200"/>
                </a:lnTo>
                <a:lnTo>
                  <a:pt x="221615" y="76200"/>
                </a:lnTo>
                <a:lnTo>
                  <a:pt x="221615" y="38100"/>
                </a:lnTo>
                <a:lnTo>
                  <a:pt x="278765" y="38100"/>
                </a:lnTo>
                <a:lnTo>
                  <a:pt x="202565" y="0"/>
                </a:lnTo>
                <a:close/>
              </a:path>
              <a:path w="31686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5" h="114300">
                <a:moveTo>
                  <a:pt x="20256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5" y="76200"/>
                </a:lnTo>
                <a:lnTo>
                  <a:pt x="202565" y="38100"/>
                </a:lnTo>
                <a:close/>
              </a:path>
              <a:path w="316865" h="114300">
                <a:moveTo>
                  <a:pt x="278765" y="38100"/>
                </a:moveTo>
                <a:lnTo>
                  <a:pt x="221615" y="38100"/>
                </a:lnTo>
                <a:lnTo>
                  <a:pt x="221615" y="76200"/>
                </a:lnTo>
                <a:lnTo>
                  <a:pt x="278765" y="76200"/>
                </a:lnTo>
                <a:lnTo>
                  <a:pt x="316865" y="57150"/>
                </a:lnTo>
                <a:lnTo>
                  <a:pt x="278765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91756" y="2183129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5" h="114300">
                <a:moveTo>
                  <a:pt x="202565" y="0"/>
                </a:moveTo>
                <a:lnTo>
                  <a:pt x="202565" y="114300"/>
                </a:lnTo>
                <a:lnTo>
                  <a:pt x="278765" y="76200"/>
                </a:lnTo>
                <a:lnTo>
                  <a:pt x="221615" y="76200"/>
                </a:lnTo>
                <a:lnTo>
                  <a:pt x="221615" y="38100"/>
                </a:lnTo>
                <a:lnTo>
                  <a:pt x="278765" y="38100"/>
                </a:lnTo>
                <a:lnTo>
                  <a:pt x="202565" y="0"/>
                </a:lnTo>
                <a:close/>
              </a:path>
              <a:path w="31686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5" h="114300">
                <a:moveTo>
                  <a:pt x="20256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5" y="76200"/>
                </a:lnTo>
                <a:lnTo>
                  <a:pt x="202565" y="38100"/>
                </a:lnTo>
                <a:close/>
              </a:path>
              <a:path w="316865" h="114300">
                <a:moveTo>
                  <a:pt x="278765" y="38100"/>
                </a:moveTo>
                <a:lnTo>
                  <a:pt x="221615" y="38100"/>
                </a:lnTo>
                <a:lnTo>
                  <a:pt x="221615" y="76200"/>
                </a:lnTo>
                <a:lnTo>
                  <a:pt x="278765" y="76200"/>
                </a:lnTo>
                <a:lnTo>
                  <a:pt x="316865" y="57150"/>
                </a:lnTo>
                <a:lnTo>
                  <a:pt x="278765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91756" y="3006089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5" h="114300">
                <a:moveTo>
                  <a:pt x="202565" y="0"/>
                </a:moveTo>
                <a:lnTo>
                  <a:pt x="202565" y="114300"/>
                </a:lnTo>
                <a:lnTo>
                  <a:pt x="278765" y="76200"/>
                </a:lnTo>
                <a:lnTo>
                  <a:pt x="221615" y="76200"/>
                </a:lnTo>
                <a:lnTo>
                  <a:pt x="221615" y="38100"/>
                </a:lnTo>
                <a:lnTo>
                  <a:pt x="278765" y="38100"/>
                </a:lnTo>
                <a:lnTo>
                  <a:pt x="202565" y="0"/>
                </a:lnTo>
                <a:close/>
              </a:path>
              <a:path w="31686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5" h="114300">
                <a:moveTo>
                  <a:pt x="20256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5" y="76200"/>
                </a:lnTo>
                <a:lnTo>
                  <a:pt x="202565" y="38100"/>
                </a:lnTo>
                <a:close/>
              </a:path>
              <a:path w="316865" h="114300">
                <a:moveTo>
                  <a:pt x="278765" y="38100"/>
                </a:moveTo>
                <a:lnTo>
                  <a:pt x="221615" y="38100"/>
                </a:lnTo>
                <a:lnTo>
                  <a:pt x="221615" y="76200"/>
                </a:lnTo>
                <a:lnTo>
                  <a:pt x="278765" y="76200"/>
                </a:lnTo>
                <a:lnTo>
                  <a:pt x="316865" y="57150"/>
                </a:lnTo>
                <a:lnTo>
                  <a:pt x="278765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308860" y="6304788"/>
            <a:ext cx="672084" cy="160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26664" y="6309359"/>
            <a:ext cx="704088" cy="1508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853960" y="1188777"/>
            <a:ext cx="644619" cy="351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186416" y="1188719"/>
            <a:ext cx="612547" cy="3611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00417" y="1582649"/>
            <a:ext cx="438476" cy="103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24888" y="1389888"/>
            <a:ext cx="601345" cy="374650"/>
          </a:xfrm>
          <a:custGeom>
            <a:avLst/>
            <a:gdLst/>
            <a:ahLst/>
            <a:cxnLst/>
            <a:rect l="l" t="t" r="r" b="b"/>
            <a:pathLst>
              <a:path w="601344" h="374650">
                <a:moveTo>
                  <a:pt x="244094" y="0"/>
                </a:moveTo>
                <a:lnTo>
                  <a:pt x="202664" y="7858"/>
                </a:lnTo>
                <a:lnTo>
                  <a:pt x="167544" y="29622"/>
                </a:lnTo>
                <a:lnTo>
                  <a:pt x="140759" y="62579"/>
                </a:lnTo>
                <a:lnTo>
                  <a:pt x="124333" y="104012"/>
                </a:lnTo>
                <a:lnTo>
                  <a:pt x="122047" y="104012"/>
                </a:lnTo>
                <a:lnTo>
                  <a:pt x="75598" y="114536"/>
                </a:lnTo>
                <a:lnTo>
                  <a:pt x="37258" y="143144"/>
                </a:lnTo>
                <a:lnTo>
                  <a:pt x="10800" y="185398"/>
                </a:lnTo>
                <a:lnTo>
                  <a:pt x="0" y="236854"/>
                </a:lnTo>
                <a:lnTo>
                  <a:pt x="5481" y="280202"/>
                </a:lnTo>
                <a:lnTo>
                  <a:pt x="23154" y="318002"/>
                </a:lnTo>
                <a:lnTo>
                  <a:pt x="50520" y="347908"/>
                </a:lnTo>
                <a:lnTo>
                  <a:pt x="85079" y="367573"/>
                </a:lnTo>
                <a:lnTo>
                  <a:pt x="124333" y="374650"/>
                </a:lnTo>
                <a:lnTo>
                  <a:pt x="490347" y="374650"/>
                </a:lnTo>
                <a:lnTo>
                  <a:pt x="533489" y="365059"/>
                </a:lnTo>
                <a:lnTo>
                  <a:pt x="562527" y="343408"/>
                </a:lnTo>
                <a:lnTo>
                  <a:pt x="124333" y="343408"/>
                </a:lnTo>
                <a:lnTo>
                  <a:pt x="87880" y="335627"/>
                </a:lnTo>
                <a:lnTo>
                  <a:pt x="57785" y="314213"/>
                </a:lnTo>
                <a:lnTo>
                  <a:pt x="36929" y="282061"/>
                </a:lnTo>
                <a:lnTo>
                  <a:pt x="28194" y="242062"/>
                </a:lnTo>
                <a:lnTo>
                  <a:pt x="34571" y="201209"/>
                </a:lnTo>
                <a:lnTo>
                  <a:pt x="54832" y="167179"/>
                </a:lnTo>
                <a:lnTo>
                  <a:pt x="85236" y="143889"/>
                </a:lnTo>
                <a:lnTo>
                  <a:pt x="122047" y="135254"/>
                </a:lnTo>
                <a:lnTo>
                  <a:pt x="143129" y="135254"/>
                </a:lnTo>
                <a:lnTo>
                  <a:pt x="147828" y="132841"/>
                </a:lnTo>
                <a:lnTo>
                  <a:pt x="150241" y="124967"/>
                </a:lnTo>
                <a:lnTo>
                  <a:pt x="152527" y="111887"/>
                </a:lnTo>
                <a:lnTo>
                  <a:pt x="164584" y="79569"/>
                </a:lnTo>
                <a:lnTo>
                  <a:pt x="185166" y="54038"/>
                </a:lnTo>
                <a:lnTo>
                  <a:pt x="212320" y="37270"/>
                </a:lnTo>
                <a:lnTo>
                  <a:pt x="244094" y="31241"/>
                </a:lnTo>
                <a:lnTo>
                  <a:pt x="244094" y="0"/>
                </a:lnTo>
                <a:close/>
              </a:path>
              <a:path w="601344" h="374650">
                <a:moveTo>
                  <a:pt x="564839" y="166497"/>
                </a:moveTo>
                <a:lnTo>
                  <a:pt x="497459" y="166497"/>
                </a:lnTo>
                <a:lnTo>
                  <a:pt x="525746" y="175563"/>
                </a:lnTo>
                <a:lnTo>
                  <a:pt x="549163" y="193309"/>
                </a:lnTo>
                <a:lnTo>
                  <a:pt x="565556" y="217842"/>
                </a:lnTo>
                <a:lnTo>
                  <a:pt x="572769" y="247269"/>
                </a:lnTo>
                <a:lnTo>
                  <a:pt x="567807" y="284257"/>
                </a:lnTo>
                <a:lnTo>
                  <a:pt x="551259" y="314864"/>
                </a:lnTo>
                <a:lnTo>
                  <a:pt x="525496" y="335708"/>
                </a:lnTo>
                <a:lnTo>
                  <a:pt x="492887" y="343408"/>
                </a:lnTo>
                <a:lnTo>
                  <a:pt x="562527" y="343408"/>
                </a:lnTo>
                <a:lnTo>
                  <a:pt x="568594" y="338883"/>
                </a:lnTo>
                <a:lnTo>
                  <a:pt x="592199" y="300015"/>
                </a:lnTo>
                <a:lnTo>
                  <a:pt x="600837" y="252349"/>
                </a:lnTo>
                <a:lnTo>
                  <a:pt x="592238" y="206674"/>
                </a:lnTo>
                <a:lnTo>
                  <a:pt x="568912" y="169465"/>
                </a:lnTo>
                <a:lnTo>
                  <a:pt x="564839" y="166497"/>
                </a:lnTo>
                <a:close/>
              </a:path>
              <a:path w="601344" h="374650">
                <a:moveTo>
                  <a:pt x="451451" y="83438"/>
                </a:moveTo>
                <a:lnTo>
                  <a:pt x="370840" y="83438"/>
                </a:lnTo>
                <a:lnTo>
                  <a:pt x="398645" y="85111"/>
                </a:lnTo>
                <a:lnTo>
                  <a:pt x="423735" y="97012"/>
                </a:lnTo>
                <a:lnTo>
                  <a:pt x="443491" y="117746"/>
                </a:lnTo>
                <a:lnTo>
                  <a:pt x="455294" y="145923"/>
                </a:lnTo>
                <a:lnTo>
                  <a:pt x="459994" y="158623"/>
                </a:lnTo>
                <a:lnTo>
                  <a:pt x="462406" y="164084"/>
                </a:lnTo>
                <a:lnTo>
                  <a:pt x="467106" y="169290"/>
                </a:lnTo>
                <a:lnTo>
                  <a:pt x="474218" y="169290"/>
                </a:lnTo>
                <a:lnTo>
                  <a:pt x="485902" y="166497"/>
                </a:lnTo>
                <a:lnTo>
                  <a:pt x="564839" y="166497"/>
                </a:lnTo>
                <a:lnTo>
                  <a:pt x="534560" y="144424"/>
                </a:lnTo>
                <a:lnTo>
                  <a:pt x="492887" y="135254"/>
                </a:lnTo>
                <a:lnTo>
                  <a:pt x="483488" y="135254"/>
                </a:lnTo>
                <a:lnTo>
                  <a:pt x="468304" y="102560"/>
                </a:lnTo>
                <a:lnTo>
                  <a:pt x="451451" y="83438"/>
                </a:lnTo>
                <a:close/>
              </a:path>
              <a:path w="601344" h="374650">
                <a:moveTo>
                  <a:pt x="244094" y="0"/>
                </a:moveTo>
                <a:lnTo>
                  <a:pt x="244094" y="31241"/>
                </a:lnTo>
                <a:lnTo>
                  <a:pt x="266342" y="34149"/>
                </a:lnTo>
                <a:lnTo>
                  <a:pt x="287115" y="42687"/>
                </a:lnTo>
                <a:lnTo>
                  <a:pt x="305744" y="56584"/>
                </a:lnTo>
                <a:lnTo>
                  <a:pt x="321563" y="75564"/>
                </a:lnTo>
                <a:lnTo>
                  <a:pt x="328675" y="88519"/>
                </a:lnTo>
                <a:lnTo>
                  <a:pt x="330835" y="93725"/>
                </a:lnTo>
                <a:lnTo>
                  <a:pt x="342646" y="93725"/>
                </a:lnTo>
                <a:lnTo>
                  <a:pt x="352171" y="88519"/>
                </a:lnTo>
                <a:lnTo>
                  <a:pt x="359029" y="85851"/>
                </a:lnTo>
                <a:lnTo>
                  <a:pt x="363728" y="85851"/>
                </a:lnTo>
                <a:lnTo>
                  <a:pt x="370840" y="83438"/>
                </a:lnTo>
                <a:lnTo>
                  <a:pt x="451451" y="83438"/>
                </a:lnTo>
                <a:lnTo>
                  <a:pt x="445071" y="76200"/>
                </a:lnTo>
                <a:lnTo>
                  <a:pt x="417753" y="60071"/>
                </a:lnTo>
                <a:lnTo>
                  <a:pt x="345059" y="60071"/>
                </a:lnTo>
                <a:lnTo>
                  <a:pt x="325336" y="35200"/>
                </a:lnTo>
                <a:lnTo>
                  <a:pt x="301672" y="16271"/>
                </a:lnTo>
                <a:lnTo>
                  <a:pt x="274460" y="4224"/>
                </a:lnTo>
                <a:lnTo>
                  <a:pt x="244094" y="0"/>
                </a:lnTo>
                <a:close/>
              </a:path>
              <a:path w="601344" h="374650">
                <a:moveTo>
                  <a:pt x="380365" y="52197"/>
                </a:moveTo>
                <a:lnTo>
                  <a:pt x="371473" y="52659"/>
                </a:lnTo>
                <a:lnTo>
                  <a:pt x="362664" y="54086"/>
                </a:lnTo>
                <a:lnTo>
                  <a:pt x="353879" y="56536"/>
                </a:lnTo>
                <a:lnTo>
                  <a:pt x="345059" y="60071"/>
                </a:lnTo>
                <a:lnTo>
                  <a:pt x="417753" y="60071"/>
                </a:lnTo>
                <a:lnTo>
                  <a:pt x="415266" y="58602"/>
                </a:lnTo>
                <a:lnTo>
                  <a:pt x="380365" y="52197"/>
                </a:lnTo>
                <a:close/>
              </a:path>
            </a:pathLst>
          </a:custGeom>
          <a:solidFill>
            <a:srgbClr val="F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18898" y="1266847"/>
            <a:ext cx="1060514" cy="2551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922382" y="1438910"/>
            <a:ext cx="85090" cy="41910"/>
          </a:xfrm>
          <a:custGeom>
            <a:avLst/>
            <a:gdLst/>
            <a:ahLst/>
            <a:cxnLst/>
            <a:rect l="l" t="t" r="r" b="b"/>
            <a:pathLst>
              <a:path w="85090" h="41909">
                <a:moveTo>
                  <a:pt x="0" y="41910"/>
                </a:moveTo>
                <a:lnTo>
                  <a:pt x="84582" y="41910"/>
                </a:lnTo>
                <a:lnTo>
                  <a:pt x="84582" y="0"/>
                </a:lnTo>
                <a:lnTo>
                  <a:pt x="0" y="0"/>
                </a:lnTo>
                <a:lnTo>
                  <a:pt x="0" y="4191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880092" y="1350010"/>
            <a:ext cx="169545" cy="88900"/>
          </a:xfrm>
          <a:custGeom>
            <a:avLst/>
            <a:gdLst/>
            <a:ahLst/>
            <a:cxnLst/>
            <a:rect l="l" t="t" r="r" b="b"/>
            <a:pathLst>
              <a:path w="169545" h="88900">
                <a:moveTo>
                  <a:pt x="0" y="88900"/>
                </a:moveTo>
                <a:lnTo>
                  <a:pt x="169163" y="88900"/>
                </a:lnTo>
                <a:lnTo>
                  <a:pt x="169163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922382" y="1308100"/>
            <a:ext cx="85090" cy="41910"/>
          </a:xfrm>
          <a:custGeom>
            <a:avLst/>
            <a:gdLst/>
            <a:ahLst/>
            <a:cxnLst/>
            <a:rect l="l" t="t" r="r" b="b"/>
            <a:pathLst>
              <a:path w="85090" h="41909">
                <a:moveTo>
                  <a:pt x="0" y="41909"/>
                </a:moveTo>
                <a:lnTo>
                  <a:pt x="84582" y="41909"/>
                </a:lnTo>
                <a:lnTo>
                  <a:pt x="84582" y="0"/>
                </a:lnTo>
                <a:lnTo>
                  <a:pt x="0" y="0"/>
                </a:lnTo>
                <a:lnTo>
                  <a:pt x="0" y="41909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747504" y="2916935"/>
            <a:ext cx="356616" cy="2011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545068" y="2592323"/>
            <a:ext cx="335336" cy="196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54480" y="4087367"/>
            <a:ext cx="1069847" cy="4343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629900" y="3246120"/>
            <a:ext cx="754379" cy="1828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19288" y="3099816"/>
            <a:ext cx="342900" cy="1965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799332" y="2148839"/>
            <a:ext cx="411479" cy="4069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44594" y="2100005"/>
            <a:ext cx="339725" cy="218440"/>
          </a:xfrm>
          <a:custGeom>
            <a:avLst/>
            <a:gdLst/>
            <a:ahLst/>
            <a:cxnLst/>
            <a:rect l="l" t="t" r="r" b="b"/>
            <a:pathLst>
              <a:path w="339725" h="218439">
                <a:moveTo>
                  <a:pt x="169117" y="15075"/>
                </a:moveTo>
                <a:lnTo>
                  <a:pt x="97985" y="15075"/>
                </a:lnTo>
                <a:lnTo>
                  <a:pt x="97985" y="40044"/>
                </a:lnTo>
                <a:lnTo>
                  <a:pt x="169117" y="40044"/>
                </a:lnTo>
                <a:lnTo>
                  <a:pt x="169117" y="15075"/>
                </a:lnTo>
                <a:close/>
              </a:path>
              <a:path w="339725" h="218439">
                <a:moveTo>
                  <a:pt x="216460" y="15075"/>
                </a:moveTo>
                <a:lnTo>
                  <a:pt x="192671" y="15075"/>
                </a:lnTo>
                <a:lnTo>
                  <a:pt x="192671" y="40044"/>
                </a:lnTo>
                <a:lnTo>
                  <a:pt x="216460" y="40044"/>
                </a:lnTo>
                <a:lnTo>
                  <a:pt x="216460" y="15075"/>
                </a:lnTo>
                <a:close/>
              </a:path>
              <a:path w="339725" h="218439">
                <a:moveTo>
                  <a:pt x="23789" y="15075"/>
                </a:moveTo>
                <a:lnTo>
                  <a:pt x="0" y="15075"/>
                </a:lnTo>
                <a:lnTo>
                  <a:pt x="0" y="40044"/>
                </a:lnTo>
                <a:lnTo>
                  <a:pt x="23789" y="40044"/>
                </a:lnTo>
                <a:lnTo>
                  <a:pt x="23789" y="15075"/>
                </a:lnTo>
                <a:close/>
              </a:path>
              <a:path w="339725" h="218439">
                <a:moveTo>
                  <a:pt x="264039" y="15075"/>
                </a:moveTo>
                <a:lnTo>
                  <a:pt x="240249" y="15075"/>
                </a:lnTo>
                <a:lnTo>
                  <a:pt x="240250" y="40044"/>
                </a:lnTo>
                <a:lnTo>
                  <a:pt x="264039" y="40044"/>
                </a:lnTo>
                <a:lnTo>
                  <a:pt x="264039" y="15075"/>
                </a:lnTo>
                <a:close/>
              </a:path>
              <a:path w="339725" h="218439">
                <a:moveTo>
                  <a:pt x="165349" y="94222"/>
                </a:moveTo>
                <a:lnTo>
                  <a:pt x="148626" y="94222"/>
                </a:lnTo>
                <a:lnTo>
                  <a:pt x="142031" y="101053"/>
                </a:lnTo>
                <a:lnTo>
                  <a:pt x="142031" y="117777"/>
                </a:lnTo>
                <a:lnTo>
                  <a:pt x="148861" y="124373"/>
                </a:lnTo>
                <a:lnTo>
                  <a:pt x="165584" y="124373"/>
                </a:lnTo>
                <a:lnTo>
                  <a:pt x="172179" y="117542"/>
                </a:lnTo>
                <a:lnTo>
                  <a:pt x="172179" y="101053"/>
                </a:lnTo>
                <a:lnTo>
                  <a:pt x="165349" y="94222"/>
                </a:lnTo>
                <a:close/>
              </a:path>
              <a:path w="339725" h="218439">
                <a:moveTo>
                  <a:pt x="69250" y="13191"/>
                </a:moveTo>
                <a:lnTo>
                  <a:pt x="52291" y="13191"/>
                </a:lnTo>
                <a:lnTo>
                  <a:pt x="45696" y="20022"/>
                </a:lnTo>
                <a:lnTo>
                  <a:pt x="45696" y="36511"/>
                </a:lnTo>
                <a:lnTo>
                  <a:pt x="52527" y="43342"/>
                </a:lnTo>
                <a:lnTo>
                  <a:pt x="69250" y="43342"/>
                </a:lnTo>
                <a:lnTo>
                  <a:pt x="75845" y="36511"/>
                </a:lnTo>
                <a:lnTo>
                  <a:pt x="75845" y="20022"/>
                </a:lnTo>
                <a:lnTo>
                  <a:pt x="69250" y="13191"/>
                </a:lnTo>
                <a:close/>
              </a:path>
              <a:path w="339725" h="218439">
                <a:moveTo>
                  <a:pt x="288770" y="0"/>
                </a:moveTo>
                <a:lnTo>
                  <a:pt x="288770" y="54884"/>
                </a:lnTo>
                <a:lnTo>
                  <a:pt x="339646" y="27560"/>
                </a:lnTo>
                <a:lnTo>
                  <a:pt x="288770" y="0"/>
                </a:lnTo>
                <a:close/>
              </a:path>
              <a:path w="339725" h="218439">
                <a:moveTo>
                  <a:pt x="288770" y="81502"/>
                </a:moveTo>
                <a:lnTo>
                  <a:pt x="288770" y="136386"/>
                </a:lnTo>
                <a:lnTo>
                  <a:pt x="339646" y="109062"/>
                </a:lnTo>
                <a:lnTo>
                  <a:pt x="288770" y="81502"/>
                </a:lnTo>
                <a:close/>
              </a:path>
              <a:path w="339725" h="218439">
                <a:moveTo>
                  <a:pt x="288770" y="163004"/>
                </a:moveTo>
                <a:lnTo>
                  <a:pt x="288770" y="217889"/>
                </a:lnTo>
                <a:lnTo>
                  <a:pt x="339646" y="190564"/>
                </a:lnTo>
                <a:lnTo>
                  <a:pt x="288770" y="163004"/>
                </a:lnTo>
                <a:close/>
              </a:path>
              <a:path w="339725" h="218439">
                <a:moveTo>
                  <a:pt x="121539" y="96813"/>
                </a:moveTo>
                <a:lnTo>
                  <a:pt x="97750" y="96813"/>
                </a:lnTo>
                <a:lnTo>
                  <a:pt x="97750" y="122017"/>
                </a:lnTo>
                <a:lnTo>
                  <a:pt x="121539" y="122017"/>
                </a:lnTo>
                <a:lnTo>
                  <a:pt x="121539" y="96813"/>
                </a:lnTo>
                <a:close/>
              </a:path>
              <a:path w="339725" h="218439">
                <a:moveTo>
                  <a:pt x="264039" y="96813"/>
                </a:moveTo>
                <a:lnTo>
                  <a:pt x="192671" y="96813"/>
                </a:lnTo>
                <a:lnTo>
                  <a:pt x="192671" y="121782"/>
                </a:lnTo>
                <a:lnTo>
                  <a:pt x="264039" y="121782"/>
                </a:lnTo>
                <a:lnTo>
                  <a:pt x="264039" y="96813"/>
                </a:lnTo>
                <a:close/>
              </a:path>
              <a:path w="339725" h="218439">
                <a:moveTo>
                  <a:pt x="71605" y="96813"/>
                </a:moveTo>
                <a:lnTo>
                  <a:pt x="235" y="96813"/>
                </a:lnTo>
                <a:lnTo>
                  <a:pt x="235" y="121782"/>
                </a:lnTo>
                <a:lnTo>
                  <a:pt x="71605" y="121782"/>
                </a:lnTo>
                <a:lnTo>
                  <a:pt x="71605" y="96813"/>
                </a:lnTo>
                <a:close/>
              </a:path>
              <a:path w="339725" h="218439">
                <a:moveTo>
                  <a:pt x="168882" y="178080"/>
                </a:moveTo>
                <a:lnTo>
                  <a:pt x="97750" y="178080"/>
                </a:lnTo>
                <a:lnTo>
                  <a:pt x="97750" y="203049"/>
                </a:lnTo>
                <a:lnTo>
                  <a:pt x="168882" y="203049"/>
                </a:lnTo>
                <a:lnTo>
                  <a:pt x="168882" y="178080"/>
                </a:lnTo>
                <a:close/>
              </a:path>
              <a:path w="339725" h="218439">
                <a:moveTo>
                  <a:pt x="216460" y="178080"/>
                </a:moveTo>
                <a:lnTo>
                  <a:pt x="192671" y="178080"/>
                </a:lnTo>
                <a:lnTo>
                  <a:pt x="192671" y="203049"/>
                </a:lnTo>
                <a:lnTo>
                  <a:pt x="216460" y="203049"/>
                </a:lnTo>
                <a:lnTo>
                  <a:pt x="216460" y="178080"/>
                </a:lnTo>
                <a:close/>
              </a:path>
              <a:path w="339725" h="218439">
                <a:moveTo>
                  <a:pt x="23789" y="178080"/>
                </a:moveTo>
                <a:lnTo>
                  <a:pt x="0" y="178080"/>
                </a:lnTo>
                <a:lnTo>
                  <a:pt x="0" y="203049"/>
                </a:lnTo>
                <a:lnTo>
                  <a:pt x="23789" y="203049"/>
                </a:lnTo>
                <a:lnTo>
                  <a:pt x="23789" y="178080"/>
                </a:lnTo>
                <a:close/>
              </a:path>
              <a:path w="339725" h="218439">
                <a:moveTo>
                  <a:pt x="69486" y="178080"/>
                </a:moveTo>
                <a:lnTo>
                  <a:pt x="45696" y="178080"/>
                </a:lnTo>
                <a:lnTo>
                  <a:pt x="45696" y="203049"/>
                </a:lnTo>
                <a:lnTo>
                  <a:pt x="69486" y="203049"/>
                </a:lnTo>
                <a:lnTo>
                  <a:pt x="69486" y="178080"/>
                </a:lnTo>
                <a:close/>
              </a:path>
              <a:path w="339725" h="218439">
                <a:moveTo>
                  <a:pt x="260506" y="176195"/>
                </a:moveTo>
                <a:lnTo>
                  <a:pt x="243547" y="176195"/>
                </a:lnTo>
                <a:lnTo>
                  <a:pt x="236952" y="183026"/>
                </a:lnTo>
                <a:lnTo>
                  <a:pt x="236952" y="199751"/>
                </a:lnTo>
                <a:lnTo>
                  <a:pt x="243783" y="206346"/>
                </a:lnTo>
                <a:lnTo>
                  <a:pt x="260270" y="206346"/>
                </a:lnTo>
                <a:lnTo>
                  <a:pt x="267101" y="199515"/>
                </a:lnTo>
                <a:lnTo>
                  <a:pt x="267101" y="183026"/>
                </a:lnTo>
                <a:lnTo>
                  <a:pt x="260506" y="176195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16911" y="2866154"/>
            <a:ext cx="544195" cy="472440"/>
          </a:xfrm>
          <a:custGeom>
            <a:avLst/>
            <a:gdLst/>
            <a:ahLst/>
            <a:cxnLst/>
            <a:rect l="l" t="t" r="r" b="b"/>
            <a:pathLst>
              <a:path w="544195" h="472439">
                <a:moveTo>
                  <a:pt x="259020" y="157479"/>
                </a:moveTo>
                <a:lnTo>
                  <a:pt x="177487" y="162559"/>
                </a:lnTo>
                <a:lnTo>
                  <a:pt x="136027" y="171449"/>
                </a:lnTo>
                <a:lnTo>
                  <a:pt x="109363" y="198119"/>
                </a:lnTo>
                <a:lnTo>
                  <a:pt x="109363" y="430529"/>
                </a:lnTo>
                <a:lnTo>
                  <a:pt x="156762" y="463549"/>
                </a:lnTo>
                <a:lnTo>
                  <a:pt x="201281" y="471169"/>
                </a:lnTo>
                <a:lnTo>
                  <a:pt x="280408" y="472440"/>
                </a:lnTo>
                <a:lnTo>
                  <a:pt x="305862" y="471170"/>
                </a:lnTo>
                <a:lnTo>
                  <a:pt x="329357" y="467360"/>
                </a:lnTo>
                <a:lnTo>
                  <a:pt x="350312" y="463550"/>
                </a:lnTo>
                <a:lnTo>
                  <a:pt x="371171" y="457200"/>
                </a:lnTo>
                <a:lnTo>
                  <a:pt x="383503" y="450850"/>
                </a:lnTo>
                <a:lnTo>
                  <a:pt x="253578" y="450849"/>
                </a:lnTo>
                <a:lnTo>
                  <a:pt x="202341" y="448309"/>
                </a:lnTo>
                <a:lnTo>
                  <a:pt x="164966" y="443229"/>
                </a:lnTo>
                <a:lnTo>
                  <a:pt x="141285" y="435609"/>
                </a:lnTo>
                <a:lnTo>
                  <a:pt x="131131" y="429259"/>
                </a:lnTo>
                <a:lnTo>
                  <a:pt x="131131" y="378459"/>
                </a:lnTo>
                <a:lnTo>
                  <a:pt x="397711" y="378460"/>
                </a:lnTo>
                <a:lnTo>
                  <a:pt x="397711" y="374650"/>
                </a:lnTo>
                <a:lnTo>
                  <a:pt x="253578" y="374649"/>
                </a:lnTo>
                <a:lnTo>
                  <a:pt x="204418" y="373379"/>
                </a:lnTo>
                <a:lnTo>
                  <a:pt x="142193" y="360679"/>
                </a:lnTo>
                <a:lnTo>
                  <a:pt x="131131" y="302259"/>
                </a:lnTo>
                <a:lnTo>
                  <a:pt x="375723" y="302260"/>
                </a:lnTo>
                <a:lnTo>
                  <a:pt x="368103" y="299720"/>
                </a:lnTo>
                <a:lnTo>
                  <a:pt x="365628" y="298450"/>
                </a:lnTo>
                <a:lnTo>
                  <a:pt x="253578" y="298449"/>
                </a:lnTo>
                <a:lnTo>
                  <a:pt x="204418" y="295909"/>
                </a:lnTo>
                <a:lnTo>
                  <a:pt x="166956" y="290829"/>
                </a:lnTo>
                <a:lnTo>
                  <a:pt x="142193" y="283209"/>
                </a:lnTo>
                <a:lnTo>
                  <a:pt x="131131" y="276859"/>
                </a:lnTo>
                <a:lnTo>
                  <a:pt x="131131" y="226059"/>
                </a:lnTo>
                <a:lnTo>
                  <a:pt x="296593" y="226060"/>
                </a:lnTo>
                <a:lnTo>
                  <a:pt x="295369" y="222250"/>
                </a:lnTo>
                <a:lnTo>
                  <a:pt x="253578" y="222249"/>
                </a:lnTo>
                <a:lnTo>
                  <a:pt x="204418" y="219709"/>
                </a:lnTo>
                <a:lnTo>
                  <a:pt x="142193" y="207009"/>
                </a:lnTo>
                <a:lnTo>
                  <a:pt x="131131" y="199389"/>
                </a:lnTo>
                <a:lnTo>
                  <a:pt x="141464" y="193039"/>
                </a:lnTo>
                <a:lnTo>
                  <a:pt x="165158" y="186689"/>
                </a:lnTo>
                <a:lnTo>
                  <a:pt x="202451" y="181609"/>
                </a:lnTo>
                <a:lnTo>
                  <a:pt x="253578" y="179069"/>
                </a:lnTo>
                <a:lnTo>
                  <a:pt x="259020" y="179069"/>
                </a:lnTo>
                <a:lnTo>
                  <a:pt x="259020" y="157479"/>
                </a:lnTo>
                <a:close/>
              </a:path>
              <a:path w="544195" h="472439">
                <a:moveTo>
                  <a:pt x="397711" y="378460"/>
                </a:moveTo>
                <a:lnTo>
                  <a:pt x="375942" y="378460"/>
                </a:lnTo>
                <a:lnTo>
                  <a:pt x="376025" y="429260"/>
                </a:lnTo>
                <a:lnTo>
                  <a:pt x="365867" y="435610"/>
                </a:lnTo>
                <a:lnTo>
                  <a:pt x="342185" y="443230"/>
                </a:lnTo>
                <a:lnTo>
                  <a:pt x="304812" y="448310"/>
                </a:lnTo>
                <a:lnTo>
                  <a:pt x="253578" y="450849"/>
                </a:lnTo>
                <a:lnTo>
                  <a:pt x="383503" y="450850"/>
                </a:lnTo>
                <a:lnTo>
                  <a:pt x="385970" y="449580"/>
                </a:lnTo>
                <a:lnTo>
                  <a:pt x="394789" y="440690"/>
                </a:lnTo>
                <a:lnTo>
                  <a:pt x="397711" y="430530"/>
                </a:lnTo>
                <a:lnTo>
                  <a:pt x="397711" y="378460"/>
                </a:lnTo>
                <a:close/>
              </a:path>
              <a:path w="544195" h="472439">
                <a:moveTo>
                  <a:pt x="375942" y="378460"/>
                </a:moveTo>
                <a:lnTo>
                  <a:pt x="131131" y="378459"/>
                </a:lnTo>
                <a:lnTo>
                  <a:pt x="137382" y="380999"/>
                </a:lnTo>
                <a:lnTo>
                  <a:pt x="150209" y="386079"/>
                </a:lnTo>
                <a:lnTo>
                  <a:pt x="156762" y="387349"/>
                </a:lnTo>
                <a:lnTo>
                  <a:pt x="177763" y="391159"/>
                </a:lnTo>
                <a:lnTo>
                  <a:pt x="201281" y="394969"/>
                </a:lnTo>
                <a:lnTo>
                  <a:pt x="253578" y="397509"/>
                </a:lnTo>
                <a:lnTo>
                  <a:pt x="280408" y="396240"/>
                </a:lnTo>
                <a:lnTo>
                  <a:pt x="329357" y="391160"/>
                </a:lnTo>
                <a:lnTo>
                  <a:pt x="369687" y="381000"/>
                </a:lnTo>
                <a:lnTo>
                  <a:pt x="375942" y="378460"/>
                </a:lnTo>
                <a:close/>
              </a:path>
              <a:path w="544195" h="472439">
                <a:moveTo>
                  <a:pt x="375942" y="302260"/>
                </a:moveTo>
                <a:lnTo>
                  <a:pt x="376025" y="353060"/>
                </a:lnTo>
                <a:lnTo>
                  <a:pt x="340198" y="367030"/>
                </a:lnTo>
                <a:lnTo>
                  <a:pt x="253578" y="374649"/>
                </a:lnTo>
                <a:lnTo>
                  <a:pt x="397711" y="374650"/>
                </a:lnTo>
                <a:lnTo>
                  <a:pt x="397711" y="306070"/>
                </a:lnTo>
                <a:lnTo>
                  <a:pt x="390334" y="306070"/>
                </a:lnTo>
                <a:lnTo>
                  <a:pt x="383047" y="304800"/>
                </a:lnTo>
                <a:lnTo>
                  <a:pt x="375942" y="302260"/>
                </a:lnTo>
                <a:close/>
              </a:path>
              <a:path w="544195" h="472439">
                <a:moveTo>
                  <a:pt x="375723" y="302260"/>
                </a:moveTo>
                <a:lnTo>
                  <a:pt x="131131" y="302259"/>
                </a:lnTo>
                <a:lnTo>
                  <a:pt x="137385" y="304799"/>
                </a:lnTo>
                <a:lnTo>
                  <a:pt x="143748" y="306069"/>
                </a:lnTo>
                <a:lnTo>
                  <a:pt x="150210" y="308609"/>
                </a:lnTo>
                <a:lnTo>
                  <a:pt x="156762" y="309879"/>
                </a:lnTo>
                <a:lnTo>
                  <a:pt x="177763" y="314959"/>
                </a:lnTo>
                <a:lnTo>
                  <a:pt x="201281" y="317499"/>
                </a:lnTo>
                <a:lnTo>
                  <a:pt x="253578" y="320039"/>
                </a:lnTo>
                <a:lnTo>
                  <a:pt x="305900" y="317500"/>
                </a:lnTo>
                <a:lnTo>
                  <a:pt x="329421" y="314960"/>
                </a:lnTo>
                <a:lnTo>
                  <a:pt x="350387" y="309880"/>
                </a:lnTo>
                <a:lnTo>
                  <a:pt x="363245" y="307340"/>
                </a:lnTo>
                <a:lnTo>
                  <a:pt x="375723" y="302260"/>
                </a:lnTo>
                <a:close/>
              </a:path>
              <a:path w="544195" h="472439">
                <a:moveTo>
                  <a:pt x="346525" y="288290"/>
                </a:moveTo>
                <a:lnTo>
                  <a:pt x="328784" y="292100"/>
                </a:lnTo>
                <a:lnTo>
                  <a:pt x="307265" y="295910"/>
                </a:lnTo>
                <a:lnTo>
                  <a:pt x="253578" y="298449"/>
                </a:lnTo>
                <a:lnTo>
                  <a:pt x="365628" y="298450"/>
                </a:lnTo>
                <a:lnTo>
                  <a:pt x="360679" y="295910"/>
                </a:lnTo>
                <a:lnTo>
                  <a:pt x="353477" y="293370"/>
                </a:lnTo>
                <a:lnTo>
                  <a:pt x="346525" y="288290"/>
                </a:lnTo>
                <a:close/>
              </a:path>
              <a:path w="544195" h="472439">
                <a:moveTo>
                  <a:pt x="339042" y="224790"/>
                </a:moveTo>
                <a:lnTo>
                  <a:pt x="323124" y="240030"/>
                </a:lnTo>
                <a:lnTo>
                  <a:pt x="350567" y="269240"/>
                </a:lnTo>
                <a:lnTo>
                  <a:pt x="385806" y="285750"/>
                </a:lnTo>
                <a:lnTo>
                  <a:pt x="424379" y="287020"/>
                </a:lnTo>
                <a:lnTo>
                  <a:pt x="461821" y="273050"/>
                </a:lnTo>
                <a:lnTo>
                  <a:pt x="471128" y="265430"/>
                </a:lnTo>
                <a:lnTo>
                  <a:pt x="400968" y="265430"/>
                </a:lnTo>
                <a:lnTo>
                  <a:pt x="381977" y="261620"/>
                </a:lnTo>
                <a:lnTo>
                  <a:pt x="364841" y="252730"/>
                </a:lnTo>
                <a:lnTo>
                  <a:pt x="350287" y="240030"/>
                </a:lnTo>
                <a:lnTo>
                  <a:pt x="339042" y="224790"/>
                </a:lnTo>
                <a:close/>
              </a:path>
              <a:path w="544195" h="472439">
                <a:moveTo>
                  <a:pt x="508766" y="195580"/>
                </a:moveTo>
                <a:lnTo>
                  <a:pt x="487120" y="195580"/>
                </a:lnTo>
                <a:lnTo>
                  <a:pt x="477986" y="224790"/>
                </a:lnTo>
                <a:lnTo>
                  <a:pt x="458735" y="248920"/>
                </a:lnTo>
                <a:lnTo>
                  <a:pt x="432139" y="262890"/>
                </a:lnTo>
                <a:lnTo>
                  <a:pt x="400968" y="265430"/>
                </a:lnTo>
                <a:lnTo>
                  <a:pt x="471128" y="265430"/>
                </a:lnTo>
                <a:lnTo>
                  <a:pt x="480434" y="257810"/>
                </a:lnTo>
                <a:lnTo>
                  <a:pt x="494842" y="238760"/>
                </a:lnTo>
                <a:lnTo>
                  <a:pt x="504534" y="218440"/>
                </a:lnTo>
                <a:lnTo>
                  <a:pt x="508766" y="195580"/>
                </a:lnTo>
                <a:close/>
              </a:path>
              <a:path w="544195" h="472439">
                <a:moveTo>
                  <a:pt x="288649" y="0"/>
                </a:moveTo>
                <a:lnTo>
                  <a:pt x="266512" y="2539"/>
                </a:lnTo>
                <a:lnTo>
                  <a:pt x="245576" y="8889"/>
                </a:lnTo>
                <a:lnTo>
                  <a:pt x="226457" y="20319"/>
                </a:lnTo>
                <a:lnTo>
                  <a:pt x="209769" y="35559"/>
                </a:lnTo>
                <a:lnTo>
                  <a:pt x="203492" y="40639"/>
                </a:lnTo>
                <a:lnTo>
                  <a:pt x="196271" y="44449"/>
                </a:lnTo>
                <a:lnTo>
                  <a:pt x="188410" y="45719"/>
                </a:lnTo>
                <a:lnTo>
                  <a:pt x="180216" y="45719"/>
                </a:lnTo>
                <a:lnTo>
                  <a:pt x="146995" y="49529"/>
                </a:lnTo>
                <a:lnTo>
                  <a:pt x="118038" y="63499"/>
                </a:lnTo>
                <a:lnTo>
                  <a:pt x="96033" y="87629"/>
                </a:lnTo>
                <a:lnTo>
                  <a:pt x="83672" y="118109"/>
                </a:lnTo>
                <a:lnTo>
                  <a:pt x="81174" y="125729"/>
                </a:lnTo>
                <a:lnTo>
                  <a:pt x="77045" y="133349"/>
                </a:lnTo>
                <a:lnTo>
                  <a:pt x="71467" y="139699"/>
                </a:lnTo>
                <a:lnTo>
                  <a:pt x="64624" y="143509"/>
                </a:lnTo>
                <a:lnTo>
                  <a:pt x="39601" y="161289"/>
                </a:lnTo>
                <a:lnTo>
                  <a:pt x="20094" y="184149"/>
                </a:lnTo>
                <a:lnTo>
                  <a:pt x="6913" y="210819"/>
                </a:lnTo>
                <a:lnTo>
                  <a:pt x="869" y="241299"/>
                </a:lnTo>
                <a:lnTo>
                  <a:pt x="0" y="252729"/>
                </a:lnTo>
                <a:lnTo>
                  <a:pt x="93037" y="252729"/>
                </a:lnTo>
                <a:lnTo>
                  <a:pt x="93037" y="231139"/>
                </a:lnTo>
                <a:lnTo>
                  <a:pt x="24134" y="231139"/>
                </a:lnTo>
                <a:lnTo>
                  <a:pt x="30742" y="209549"/>
                </a:lnTo>
                <a:lnTo>
                  <a:pt x="41710" y="191769"/>
                </a:lnTo>
                <a:lnTo>
                  <a:pt x="56543" y="175259"/>
                </a:lnTo>
                <a:lnTo>
                  <a:pt x="74745" y="162559"/>
                </a:lnTo>
                <a:lnTo>
                  <a:pt x="85676" y="156209"/>
                </a:lnTo>
                <a:lnTo>
                  <a:pt x="94588" y="146049"/>
                </a:lnTo>
                <a:lnTo>
                  <a:pt x="101184" y="134619"/>
                </a:lnTo>
                <a:lnTo>
                  <a:pt x="105168" y="123189"/>
                </a:lnTo>
                <a:lnTo>
                  <a:pt x="114527" y="99059"/>
                </a:lnTo>
                <a:lnTo>
                  <a:pt x="131189" y="81279"/>
                </a:lnTo>
                <a:lnTo>
                  <a:pt x="153119" y="69849"/>
                </a:lnTo>
                <a:lnTo>
                  <a:pt x="178281" y="67309"/>
                </a:lnTo>
                <a:lnTo>
                  <a:pt x="191494" y="67309"/>
                </a:lnTo>
                <a:lnTo>
                  <a:pt x="204153" y="64769"/>
                </a:lnTo>
                <a:lnTo>
                  <a:pt x="215766" y="58419"/>
                </a:lnTo>
                <a:lnTo>
                  <a:pt x="225846" y="49529"/>
                </a:lnTo>
                <a:lnTo>
                  <a:pt x="239259" y="38099"/>
                </a:lnTo>
                <a:lnTo>
                  <a:pt x="254624" y="29209"/>
                </a:lnTo>
                <a:lnTo>
                  <a:pt x="271450" y="24129"/>
                </a:lnTo>
                <a:lnTo>
                  <a:pt x="289247" y="21590"/>
                </a:lnTo>
                <a:lnTo>
                  <a:pt x="356681" y="21590"/>
                </a:lnTo>
                <a:lnTo>
                  <a:pt x="350410" y="16510"/>
                </a:lnTo>
                <a:lnTo>
                  <a:pt x="336446" y="10160"/>
                </a:lnTo>
                <a:lnTo>
                  <a:pt x="288952" y="10160"/>
                </a:lnTo>
                <a:lnTo>
                  <a:pt x="288649" y="0"/>
                </a:lnTo>
                <a:close/>
              </a:path>
              <a:path w="544195" h="472439">
                <a:moveTo>
                  <a:pt x="296593" y="226060"/>
                </a:moveTo>
                <a:lnTo>
                  <a:pt x="131131" y="226059"/>
                </a:lnTo>
                <a:lnTo>
                  <a:pt x="143680" y="231139"/>
                </a:lnTo>
                <a:lnTo>
                  <a:pt x="156626" y="233679"/>
                </a:lnTo>
                <a:lnTo>
                  <a:pt x="177627" y="238759"/>
                </a:lnTo>
                <a:lnTo>
                  <a:pt x="201145" y="241299"/>
                </a:lnTo>
                <a:lnTo>
                  <a:pt x="253442" y="243839"/>
                </a:lnTo>
                <a:lnTo>
                  <a:pt x="266281" y="243839"/>
                </a:lnTo>
                <a:lnTo>
                  <a:pt x="278884" y="242570"/>
                </a:lnTo>
                <a:lnTo>
                  <a:pt x="291186" y="242570"/>
                </a:lnTo>
                <a:lnTo>
                  <a:pt x="303124" y="241300"/>
                </a:lnTo>
                <a:lnTo>
                  <a:pt x="299738" y="234950"/>
                </a:lnTo>
                <a:lnTo>
                  <a:pt x="297002" y="227330"/>
                </a:lnTo>
                <a:lnTo>
                  <a:pt x="296593" y="226060"/>
                </a:lnTo>
                <a:close/>
              </a:path>
              <a:path w="544195" h="472439">
                <a:moveTo>
                  <a:pt x="419260" y="129540"/>
                </a:moveTo>
                <a:lnTo>
                  <a:pt x="397794" y="129540"/>
                </a:lnTo>
                <a:lnTo>
                  <a:pt x="367590" y="234950"/>
                </a:lnTo>
                <a:lnTo>
                  <a:pt x="390039" y="234950"/>
                </a:lnTo>
                <a:lnTo>
                  <a:pt x="395073" y="212090"/>
                </a:lnTo>
                <a:lnTo>
                  <a:pt x="442937" y="212090"/>
                </a:lnTo>
                <a:lnTo>
                  <a:pt x="437837" y="194310"/>
                </a:lnTo>
                <a:lnTo>
                  <a:pt x="399071" y="194310"/>
                </a:lnTo>
                <a:lnTo>
                  <a:pt x="408156" y="154940"/>
                </a:lnTo>
                <a:lnTo>
                  <a:pt x="426545" y="154940"/>
                </a:lnTo>
                <a:lnTo>
                  <a:pt x="419260" y="129540"/>
                </a:lnTo>
                <a:close/>
              </a:path>
              <a:path w="544195" h="472439">
                <a:moveTo>
                  <a:pt x="442937" y="212090"/>
                </a:moveTo>
                <a:lnTo>
                  <a:pt x="421217" y="212090"/>
                </a:lnTo>
                <a:lnTo>
                  <a:pt x="426282" y="234950"/>
                </a:lnTo>
                <a:lnTo>
                  <a:pt x="449494" y="234950"/>
                </a:lnTo>
                <a:lnTo>
                  <a:pt x="442937" y="212090"/>
                </a:lnTo>
                <a:close/>
              </a:path>
              <a:path w="544195" h="472439">
                <a:moveTo>
                  <a:pt x="294961" y="220980"/>
                </a:moveTo>
                <a:lnTo>
                  <a:pt x="275216" y="220980"/>
                </a:lnTo>
                <a:lnTo>
                  <a:pt x="264630" y="222249"/>
                </a:lnTo>
                <a:lnTo>
                  <a:pt x="295369" y="222250"/>
                </a:lnTo>
                <a:lnTo>
                  <a:pt x="294961" y="220980"/>
                </a:lnTo>
                <a:close/>
              </a:path>
              <a:path w="544195" h="472439">
                <a:moveTo>
                  <a:pt x="288408" y="160020"/>
                </a:moveTo>
                <a:lnTo>
                  <a:pt x="273004" y="176529"/>
                </a:lnTo>
                <a:lnTo>
                  <a:pt x="318883" y="222250"/>
                </a:lnTo>
                <a:lnTo>
                  <a:pt x="360857" y="180340"/>
                </a:lnTo>
                <a:lnTo>
                  <a:pt x="308188" y="180340"/>
                </a:lnTo>
                <a:lnTo>
                  <a:pt x="288408" y="160020"/>
                </a:lnTo>
                <a:close/>
              </a:path>
              <a:path w="544195" h="472439">
                <a:moveTo>
                  <a:pt x="498472" y="152400"/>
                </a:moveTo>
                <a:lnTo>
                  <a:pt x="452676" y="198120"/>
                </a:lnTo>
                <a:lnTo>
                  <a:pt x="468072" y="214630"/>
                </a:lnTo>
                <a:lnTo>
                  <a:pt x="487120" y="195580"/>
                </a:lnTo>
                <a:lnTo>
                  <a:pt x="508766" y="195580"/>
                </a:lnTo>
                <a:lnTo>
                  <a:pt x="509001" y="194310"/>
                </a:lnTo>
                <a:lnTo>
                  <a:pt x="540377" y="194310"/>
                </a:lnTo>
                <a:lnTo>
                  <a:pt x="498472" y="152400"/>
                </a:lnTo>
                <a:close/>
              </a:path>
              <a:path w="544195" h="472439">
                <a:moveTo>
                  <a:pt x="540377" y="194310"/>
                </a:moveTo>
                <a:lnTo>
                  <a:pt x="509001" y="194310"/>
                </a:lnTo>
                <a:lnTo>
                  <a:pt x="528782" y="214630"/>
                </a:lnTo>
                <a:lnTo>
                  <a:pt x="544186" y="198120"/>
                </a:lnTo>
                <a:lnTo>
                  <a:pt x="540377" y="194310"/>
                </a:lnTo>
                <a:close/>
              </a:path>
              <a:path w="544195" h="472439">
                <a:moveTo>
                  <a:pt x="426545" y="154940"/>
                </a:moveTo>
                <a:lnTo>
                  <a:pt x="408156" y="154940"/>
                </a:lnTo>
                <a:lnTo>
                  <a:pt x="417113" y="194310"/>
                </a:lnTo>
                <a:lnTo>
                  <a:pt x="437837" y="194310"/>
                </a:lnTo>
                <a:lnTo>
                  <a:pt x="426545" y="154940"/>
                </a:lnTo>
                <a:close/>
              </a:path>
              <a:path w="544195" h="472439">
                <a:moveTo>
                  <a:pt x="392970" y="87630"/>
                </a:moveTo>
                <a:lnTo>
                  <a:pt x="355527" y="101600"/>
                </a:lnTo>
                <a:lnTo>
                  <a:pt x="322507" y="135890"/>
                </a:lnTo>
                <a:lnTo>
                  <a:pt x="308347" y="180340"/>
                </a:lnTo>
                <a:lnTo>
                  <a:pt x="360857" y="180340"/>
                </a:lnTo>
                <a:lnTo>
                  <a:pt x="362129" y="179070"/>
                </a:lnTo>
                <a:lnTo>
                  <a:pt x="330229" y="179070"/>
                </a:lnTo>
                <a:lnTo>
                  <a:pt x="339364" y="149860"/>
                </a:lnTo>
                <a:lnTo>
                  <a:pt x="358617" y="125730"/>
                </a:lnTo>
                <a:lnTo>
                  <a:pt x="385216" y="111760"/>
                </a:lnTo>
                <a:lnTo>
                  <a:pt x="416387" y="109220"/>
                </a:lnTo>
                <a:lnTo>
                  <a:pt x="470361" y="109220"/>
                </a:lnTo>
                <a:lnTo>
                  <a:pt x="466781" y="105410"/>
                </a:lnTo>
                <a:lnTo>
                  <a:pt x="431542" y="88900"/>
                </a:lnTo>
                <a:lnTo>
                  <a:pt x="392970" y="87630"/>
                </a:lnTo>
                <a:close/>
              </a:path>
              <a:path w="544195" h="472439">
                <a:moveTo>
                  <a:pt x="349276" y="160020"/>
                </a:moveTo>
                <a:lnTo>
                  <a:pt x="330229" y="179070"/>
                </a:lnTo>
                <a:lnTo>
                  <a:pt x="362129" y="179070"/>
                </a:lnTo>
                <a:lnTo>
                  <a:pt x="364673" y="176530"/>
                </a:lnTo>
                <a:lnTo>
                  <a:pt x="349276" y="160020"/>
                </a:lnTo>
                <a:close/>
              </a:path>
              <a:path w="544195" h="472439">
                <a:moveTo>
                  <a:pt x="470361" y="109220"/>
                </a:moveTo>
                <a:lnTo>
                  <a:pt x="416387" y="109220"/>
                </a:lnTo>
                <a:lnTo>
                  <a:pt x="435376" y="113030"/>
                </a:lnTo>
                <a:lnTo>
                  <a:pt x="452511" y="121920"/>
                </a:lnTo>
                <a:lnTo>
                  <a:pt x="467065" y="134620"/>
                </a:lnTo>
                <a:lnTo>
                  <a:pt x="478306" y="149860"/>
                </a:lnTo>
                <a:lnTo>
                  <a:pt x="494225" y="134620"/>
                </a:lnTo>
                <a:lnTo>
                  <a:pt x="470361" y="109220"/>
                </a:lnTo>
                <a:close/>
              </a:path>
              <a:path w="544195" h="472439">
                <a:moveTo>
                  <a:pt x="356681" y="21590"/>
                </a:moveTo>
                <a:lnTo>
                  <a:pt x="291673" y="21590"/>
                </a:lnTo>
                <a:lnTo>
                  <a:pt x="316474" y="25400"/>
                </a:lnTo>
                <a:lnTo>
                  <a:pt x="338955" y="34290"/>
                </a:lnTo>
                <a:lnTo>
                  <a:pt x="357881" y="50800"/>
                </a:lnTo>
                <a:lnTo>
                  <a:pt x="372019" y="71120"/>
                </a:lnTo>
                <a:lnTo>
                  <a:pt x="372783" y="72390"/>
                </a:lnTo>
                <a:lnTo>
                  <a:pt x="373599" y="73660"/>
                </a:lnTo>
                <a:lnTo>
                  <a:pt x="374468" y="74930"/>
                </a:lnTo>
                <a:lnTo>
                  <a:pt x="382231" y="73660"/>
                </a:lnTo>
                <a:lnTo>
                  <a:pt x="390220" y="71120"/>
                </a:lnTo>
                <a:lnTo>
                  <a:pt x="398308" y="71120"/>
                </a:lnTo>
                <a:lnTo>
                  <a:pt x="395556" y="68580"/>
                </a:lnTo>
                <a:lnTo>
                  <a:pt x="393259" y="64770"/>
                </a:lnTo>
                <a:lnTo>
                  <a:pt x="391505" y="60960"/>
                </a:lnTo>
                <a:lnTo>
                  <a:pt x="373927" y="35560"/>
                </a:lnTo>
                <a:lnTo>
                  <a:pt x="356681" y="21590"/>
                </a:lnTo>
                <a:close/>
              </a:path>
              <a:path w="544195" h="472439">
                <a:moveTo>
                  <a:pt x="291673" y="0"/>
                </a:moveTo>
                <a:lnTo>
                  <a:pt x="288649" y="0"/>
                </a:lnTo>
                <a:lnTo>
                  <a:pt x="288952" y="10160"/>
                </a:lnTo>
                <a:lnTo>
                  <a:pt x="336446" y="10160"/>
                </a:lnTo>
                <a:lnTo>
                  <a:pt x="322482" y="3810"/>
                </a:lnTo>
                <a:lnTo>
                  <a:pt x="291673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453628" y="2834639"/>
            <a:ext cx="525779" cy="1005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49740" y="2912364"/>
            <a:ext cx="539496" cy="822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08976" y="1997964"/>
            <a:ext cx="361188" cy="2057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429883" y="4167049"/>
            <a:ext cx="5360670" cy="210439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200" b="1" spc="-15" dirty="0">
                <a:solidFill>
                  <a:srgbClr val="C64634"/>
                </a:solidFill>
                <a:latin typeface="Georgia"/>
                <a:cs typeface="Georgia"/>
              </a:rPr>
              <a:t>Noteworthy </a:t>
            </a:r>
            <a:r>
              <a:rPr sz="1200" b="1" spc="-10" dirty="0">
                <a:solidFill>
                  <a:srgbClr val="C64634"/>
                </a:solidFill>
                <a:latin typeface="Georgia"/>
                <a:cs typeface="Georgia"/>
              </a:rPr>
              <a:t>Technology</a:t>
            </a:r>
            <a:r>
              <a:rPr sz="1200" b="1" spc="-150" dirty="0">
                <a:solidFill>
                  <a:srgbClr val="C64634"/>
                </a:solidFill>
                <a:latin typeface="Georgia"/>
                <a:cs typeface="Georgia"/>
              </a:rPr>
              <a:t> </a:t>
            </a:r>
            <a:r>
              <a:rPr sz="1200" b="1" spc="-5" dirty="0">
                <a:solidFill>
                  <a:srgbClr val="C64634"/>
                </a:solidFill>
                <a:latin typeface="Georgia"/>
                <a:cs typeface="Georgia"/>
              </a:rPr>
              <a:t>Layers:</a:t>
            </a:r>
            <a:endParaRPr sz="1200">
              <a:latin typeface="Georgia"/>
              <a:cs typeface="Georgia"/>
            </a:endParaRPr>
          </a:p>
          <a:p>
            <a:pPr marL="181610" indent="-16954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35" dirty="0">
                <a:solidFill>
                  <a:srgbClr val="302C2A"/>
                </a:solidFill>
                <a:latin typeface="Century Gothic"/>
                <a:cs typeface="Century Gothic"/>
              </a:rPr>
              <a:t>IoT/Edge</a:t>
            </a:r>
            <a:r>
              <a:rPr sz="1100" b="1" spc="-11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gateways,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notes,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telemetry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collection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5" dirty="0">
                <a:solidFill>
                  <a:srgbClr val="302C2A"/>
                </a:solidFill>
                <a:latin typeface="Century Gothic"/>
                <a:cs typeface="Century Gothic"/>
              </a:rPr>
              <a:t>Message-oriented</a:t>
            </a:r>
            <a:r>
              <a:rPr sz="1100" b="1" spc="-13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-10" dirty="0">
                <a:solidFill>
                  <a:srgbClr val="302C2A"/>
                </a:solidFill>
                <a:latin typeface="Century Gothic"/>
                <a:cs typeface="Century Gothic"/>
              </a:rPr>
              <a:t>Middleware</a:t>
            </a:r>
            <a:r>
              <a:rPr sz="1100" b="1" spc="-10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event-driven</a:t>
            </a:r>
            <a:r>
              <a:rPr sz="11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integrations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30" dirty="0">
                <a:solidFill>
                  <a:srgbClr val="302C2A"/>
                </a:solidFill>
                <a:latin typeface="Century Gothic"/>
                <a:cs typeface="Century Gothic"/>
              </a:rPr>
              <a:t>Data</a:t>
            </a:r>
            <a:r>
              <a:rPr sz="1100" b="1" spc="-3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5" dirty="0">
                <a:solidFill>
                  <a:srgbClr val="302C2A"/>
                </a:solidFill>
                <a:latin typeface="Century Gothic"/>
                <a:cs typeface="Century Gothic"/>
              </a:rPr>
              <a:t>Events/CDC</a:t>
            </a:r>
            <a:r>
              <a:rPr sz="1100" b="1" spc="-11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DB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transaction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full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11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consistency</a:t>
            </a:r>
            <a:r>
              <a:rPr sz="11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25" dirty="0">
                <a:solidFill>
                  <a:srgbClr val="302C2A"/>
                </a:solidFill>
                <a:latin typeface="Century Gothic"/>
                <a:cs typeface="Century Gothic"/>
              </a:rPr>
              <a:t>Event</a:t>
            </a:r>
            <a:r>
              <a:rPr sz="1100" b="1" spc="-7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20" dirty="0">
                <a:solidFill>
                  <a:srgbClr val="302C2A"/>
                </a:solidFill>
                <a:latin typeface="Century Gothic"/>
                <a:cs typeface="Century Gothic"/>
              </a:rPr>
              <a:t>Streams</a:t>
            </a:r>
            <a:r>
              <a:rPr sz="1100" b="1" spc="-9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scale-out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partitioned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store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15" dirty="0">
                <a:solidFill>
                  <a:srgbClr val="302C2A"/>
                </a:solidFill>
                <a:latin typeface="Century Gothic"/>
                <a:cs typeface="Century Gothic"/>
              </a:rPr>
              <a:t>Stream</a:t>
            </a:r>
            <a:r>
              <a:rPr sz="1100" b="1" spc="-8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5" dirty="0">
                <a:solidFill>
                  <a:srgbClr val="302C2A"/>
                </a:solidFill>
                <a:latin typeface="Century Gothic"/>
                <a:cs typeface="Century Gothic"/>
              </a:rPr>
              <a:t>Processing,</a:t>
            </a:r>
            <a:r>
              <a:rPr sz="1100" b="1" spc="-114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-5" dirty="0">
                <a:solidFill>
                  <a:srgbClr val="302C2A"/>
                </a:solidFill>
                <a:latin typeface="Century Gothic"/>
                <a:cs typeface="Century Gothic"/>
              </a:rPr>
              <a:t>Analytics</a:t>
            </a:r>
            <a:r>
              <a:rPr sz="1100" b="1" spc="-3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stateful,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windowed</a:t>
            </a:r>
            <a:r>
              <a:rPr sz="11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complex</a:t>
            </a:r>
            <a:r>
              <a:rPr sz="11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15" dirty="0">
                <a:solidFill>
                  <a:srgbClr val="302C2A"/>
                </a:solidFill>
                <a:latin typeface="Century Gothic"/>
                <a:cs typeface="Century Gothic"/>
              </a:rPr>
              <a:t>Security</a:t>
            </a:r>
            <a:r>
              <a:rPr sz="1100" b="1" spc="-7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authentication/authorization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VCNs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30" dirty="0">
                <a:solidFill>
                  <a:srgbClr val="302C2A"/>
                </a:solidFill>
                <a:latin typeface="Century Gothic"/>
                <a:cs typeface="Century Gothic"/>
              </a:rPr>
              <a:t>Data </a:t>
            </a:r>
            <a:r>
              <a:rPr sz="1100" b="1" spc="-45" dirty="0">
                <a:solidFill>
                  <a:srgbClr val="302C2A"/>
                </a:solidFill>
                <a:latin typeface="Century Gothic"/>
                <a:cs typeface="Century Gothic"/>
              </a:rPr>
              <a:t>Catalog</a:t>
            </a:r>
            <a:r>
              <a:rPr sz="1100" b="1" spc="-8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145" dirty="0">
                <a:solidFill>
                  <a:srgbClr val="302C2A"/>
                </a:solidFill>
                <a:latin typeface="Century Gothic"/>
                <a:cs typeface="Century Gothic"/>
              </a:rPr>
              <a:t>/</a:t>
            </a:r>
            <a:r>
              <a:rPr sz="1100" b="1" spc="-5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35" dirty="0">
                <a:solidFill>
                  <a:srgbClr val="302C2A"/>
                </a:solidFill>
                <a:latin typeface="Century Gothic"/>
                <a:cs typeface="Century Gothic"/>
              </a:rPr>
              <a:t>Registry</a:t>
            </a:r>
            <a:r>
              <a:rPr sz="1100" b="1" spc="-6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semantic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alignment</a:t>
            </a:r>
            <a:r>
              <a:rPr sz="11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entities,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schemas,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registries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30" dirty="0">
                <a:solidFill>
                  <a:srgbClr val="302C2A"/>
                </a:solidFill>
                <a:latin typeface="Century Gothic"/>
                <a:cs typeface="Century Gothic"/>
              </a:rPr>
              <a:t>Data </a:t>
            </a:r>
            <a:r>
              <a:rPr sz="1100" b="1" spc="15" dirty="0">
                <a:solidFill>
                  <a:srgbClr val="302C2A"/>
                </a:solidFill>
                <a:latin typeface="Century Gothic"/>
                <a:cs typeface="Century Gothic"/>
              </a:rPr>
              <a:t>Verification</a:t>
            </a:r>
            <a:r>
              <a:rPr sz="1100" b="1" spc="-8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auditable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verification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consistency</a:t>
            </a:r>
            <a:r>
              <a:rPr sz="11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 data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stores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25" dirty="0">
                <a:solidFill>
                  <a:srgbClr val="302C2A"/>
                </a:solidFill>
                <a:latin typeface="Century Gothic"/>
                <a:cs typeface="Century Gothic"/>
              </a:rPr>
              <a:t>Serverless</a:t>
            </a:r>
            <a:r>
              <a:rPr sz="1100" b="1" spc="-13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145" dirty="0">
                <a:solidFill>
                  <a:srgbClr val="302C2A"/>
                </a:solidFill>
                <a:latin typeface="Century Gothic"/>
                <a:cs typeface="Century Gothic"/>
              </a:rPr>
              <a:t>/</a:t>
            </a:r>
            <a:r>
              <a:rPr sz="1100" b="1" spc="-6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-10" dirty="0">
                <a:solidFill>
                  <a:srgbClr val="302C2A"/>
                </a:solidFill>
                <a:latin typeface="Century Gothic"/>
                <a:cs typeface="Century Gothic"/>
              </a:rPr>
              <a:t>Service</a:t>
            </a:r>
            <a:r>
              <a:rPr sz="1100" b="1" spc="-7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20" dirty="0">
                <a:solidFill>
                  <a:srgbClr val="302C2A"/>
                </a:solidFill>
                <a:latin typeface="Century Gothic"/>
                <a:cs typeface="Century Gothic"/>
              </a:rPr>
              <a:t>Mesh</a:t>
            </a:r>
            <a:r>
              <a:rPr sz="1100" b="1" spc="-9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depending</a:t>
            </a:r>
            <a:r>
              <a:rPr sz="11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public</a:t>
            </a:r>
            <a:r>
              <a:rPr sz="11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self-operated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2969895" y="5340219"/>
            <a:ext cx="239648" cy="1690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16935" y="5522976"/>
            <a:ext cx="363232" cy="731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474452" y="2176272"/>
            <a:ext cx="420624" cy="3566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0479023" y="2290572"/>
            <a:ext cx="421005" cy="173990"/>
          </a:xfrm>
          <a:prstGeom prst="rect">
            <a:avLst/>
          </a:prstGeom>
          <a:solidFill>
            <a:srgbClr val="FFFFFF">
              <a:alpha val="6195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ts val="680"/>
              </a:lnSpc>
            </a:pP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Athena,</a:t>
            </a:r>
            <a:endParaRPr sz="600">
              <a:latin typeface="Verdana"/>
              <a:cs typeface="Verdana"/>
            </a:endParaRPr>
          </a:p>
          <a:p>
            <a:pPr marL="9525" algn="ctr">
              <a:lnSpc>
                <a:spcPts val="685"/>
              </a:lnSpc>
            </a:pP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Cosmos</a:t>
            </a:r>
            <a:r>
              <a:rPr sz="6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etc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474452" y="1804365"/>
            <a:ext cx="402335" cy="2957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383139" y="2551455"/>
            <a:ext cx="619378" cy="4654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10396219" y="2650312"/>
            <a:ext cx="533400" cy="2108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15"/>
              </a:spcBef>
            </a:pPr>
            <a:r>
              <a:rPr sz="600" spc="-20" dirty="0">
                <a:solidFill>
                  <a:srgbClr val="302C2A"/>
                </a:solidFill>
                <a:latin typeface="Verdana"/>
                <a:cs typeface="Verdana"/>
              </a:rPr>
              <a:t>EMR,</a:t>
            </a:r>
            <a:r>
              <a:rPr sz="6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ADLS,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Delta </a:t>
            </a:r>
            <a:r>
              <a:rPr sz="600" spc="-20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6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0264140" y="1847088"/>
            <a:ext cx="132588" cy="12710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63440" y="1815083"/>
            <a:ext cx="137160" cy="1275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69179" y="1748895"/>
            <a:ext cx="397763" cy="2923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860035" y="1851660"/>
            <a:ext cx="439420" cy="96520"/>
          </a:xfrm>
          <a:custGeom>
            <a:avLst/>
            <a:gdLst/>
            <a:ahLst/>
            <a:cxnLst/>
            <a:rect l="l" t="t" r="r" b="b"/>
            <a:pathLst>
              <a:path w="439420" h="96519">
                <a:moveTo>
                  <a:pt x="438912" y="0"/>
                </a:moveTo>
                <a:lnTo>
                  <a:pt x="0" y="0"/>
                </a:lnTo>
                <a:lnTo>
                  <a:pt x="0" y="96012"/>
                </a:lnTo>
                <a:lnTo>
                  <a:pt x="438912" y="96012"/>
                </a:lnTo>
                <a:lnTo>
                  <a:pt x="438912" y="0"/>
                </a:lnTo>
                <a:close/>
              </a:path>
            </a:pathLst>
          </a:custGeom>
          <a:solidFill>
            <a:srgbClr val="FFFFFF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847971" y="1837131"/>
            <a:ext cx="466090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API</a:t>
            </a:r>
            <a:r>
              <a:rPr sz="6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Platform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908232" y="2107133"/>
            <a:ext cx="317500" cy="335280"/>
          </a:xfrm>
          <a:custGeom>
            <a:avLst/>
            <a:gdLst/>
            <a:ahLst/>
            <a:cxnLst/>
            <a:rect l="l" t="t" r="r" b="b"/>
            <a:pathLst>
              <a:path w="317500" h="335280">
                <a:moveTo>
                  <a:pt x="82169" y="179394"/>
                </a:moveTo>
                <a:lnTo>
                  <a:pt x="0" y="179394"/>
                </a:lnTo>
                <a:lnTo>
                  <a:pt x="0" y="335142"/>
                </a:lnTo>
                <a:lnTo>
                  <a:pt x="83846" y="335143"/>
                </a:lnTo>
                <a:lnTo>
                  <a:pt x="83846" y="321599"/>
                </a:lnTo>
                <a:lnTo>
                  <a:pt x="13415" y="321599"/>
                </a:lnTo>
                <a:lnTo>
                  <a:pt x="13415" y="192938"/>
                </a:lnTo>
                <a:lnTo>
                  <a:pt x="82169" y="192938"/>
                </a:lnTo>
                <a:lnTo>
                  <a:pt x="82169" y="179394"/>
                </a:lnTo>
                <a:close/>
              </a:path>
              <a:path w="317500" h="335280">
                <a:moveTo>
                  <a:pt x="223030" y="67662"/>
                </a:moveTo>
                <a:lnTo>
                  <a:pt x="92230" y="67662"/>
                </a:lnTo>
                <a:lnTo>
                  <a:pt x="92230" y="335143"/>
                </a:lnTo>
                <a:lnTo>
                  <a:pt x="223030" y="335143"/>
                </a:lnTo>
                <a:lnTo>
                  <a:pt x="223030" y="321599"/>
                </a:lnTo>
                <a:lnTo>
                  <a:pt x="105646" y="321599"/>
                </a:lnTo>
                <a:lnTo>
                  <a:pt x="105646" y="81205"/>
                </a:lnTo>
                <a:lnTo>
                  <a:pt x="223030" y="81205"/>
                </a:lnTo>
                <a:lnTo>
                  <a:pt x="223030" y="67662"/>
                </a:lnTo>
                <a:close/>
              </a:path>
              <a:path w="317500" h="335280">
                <a:moveTo>
                  <a:pt x="316938" y="148922"/>
                </a:moveTo>
                <a:lnTo>
                  <a:pt x="303523" y="148922"/>
                </a:lnTo>
                <a:lnTo>
                  <a:pt x="303523" y="321599"/>
                </a:lnTo>
                <a:lnTo>
                  <a:pt x="233092" y="321599"/>
                </a:lnTo>
                <a:lnTo>
                  <a:pt x="233092" y="335143"/>
                </a:lnTo>
                <a:lnTo>
                  <a:pt x="316938" y="335143"/>
                </a:lnTo>
                <a:lnTo>
                  <a:pt x="316938" y="148922"/>
                </a:lnTo>
                <a:close/>
              </a:path>
              <a:path w="317500" h="335280">
                <a:moveTo>
                  <a:pt x="58692" y="302977"/>
                </a:moveTo>
                <a:lnTo>
                  <a:pt x="45277" y="302977"/>
                </a:lnTo>
                <a:lnTo>
                  <a:pt x="45277" y="321599"/>
                </a:lnTo>
                <a:lnTo>
                  <a:pt x="58692" y="321599"/>
                </a:lnTo>
                <a:lnTo>
                  <a:pt x="58692" y="302977"/>
                </a:lnTo>
                <a:close/>
              </a:path>
              <a:path w="317500" h="335280">
                <a:moveTo>
                  <a:pt x="223030" y="81205"/>
                </a:moveTo>
                <a:lnTo>
                  <a:pt x="209615" y="81205"/>
                </a:lnTo>
                <a:lnTo>
                  <a:pt x="209615" y="321599"/>
                </a:lnTo>
                <a:lnTo>
                  <a:pt x="223030" y="321599"/>
                </a:lnTo>
                <a:lnTo>
                  <a:pt x="223030" y="81205"/>
                </a:lnTo>
                <a:close/>
              </a:path>
              <a:path w="317500" h="335280">
                <a:moveTo>
                  <a:pt x="269984" y="302977"/>
                </a:moveTo>
                <a:lnTo>
                  <a:pt x="256569" y="302977"/>
                </a:lnTo>
                <a:lnTo>
                  <a:pt x="256569" y="321599"/>
                </a:lnTo>
                <a:lnTo>
                  <a:pt x="269984" y="321599"/>
                </a:lnTo>
                <a:lnTo>
                  <a:pt x="269984" y="302977"/>
                </a:lnTo>
                <a:close/>
              </a:path>
              <a:path w="317500" h="335280">
                <a:moveTo>
                  <a:pt x="146744" y="223410"/>
                </a:moveTo>
                <a:lnTo>
                  <a:pt x="131517" y="223410"/>
                </a:lnTo>
                <a:lnTo>
                  <a:pt x="148240" y="260283"/>
                </a:lnTo>
                <a:lnTo>
                  <a:pt x="130967" y="299591"/>
                </a:lnTo>
                <a:lnTo>
                  <a:pt x="146060" y="299591"/>
                </a:lnTo>
                <a:lnTo>
                  <a:pt x="156554" y="272505"/>
                </a:lnTo>
                <a:lnTo>
                  <a:pt x="170865" y="272505"/>
                </a:lnTo>
                <a:lnTo>
                  <a:pt x="165610" y="260824"/>
                </a:lnTo>
                <a:lnTo>
                  <a:pt x="170940" y="248668"/>
                </a:lnTo>
                <a:lnTo>
                  <a:pt x="157141" y="248668"/>
                </a:lnTo>
                <a:lnTo>
                  <a:pt x="146744" y="223410"/>
                </a:lnTo>
                <a:close/>
              </a:path>
              <a:path w="317500" h="335280">
                <a:moveTo>
                  <a:pt x="170865" y="272505"/>
                </a:moveTo>
                <a:lnTo>
                  <a:pt x="156554" y="272505"/>
                </a:lnTo>
                <a:lnTo>
                  <a:pt x="167822" y="299591"/>
                </a:lnTo>
                <a:lnTo>
                  <a:pt x="183050" y="299591"/>
                </a:lnTo>
                <a:lnTo>
                  <a:pt x="170865" y="272505"/>
                </a:lnTo>
                <a:close/>
              </a:path>
              <a:path w="317500" h="335280">
                <a:moveTo>
                  <a:pt x="82169" y="274198"/>
                </a:moveTo>
                <a:lnTo>
                  <a:pt x="23476" y="274198"/>
                </a:lnTo>
                <a:lnTo>
                  <a:pt x="23477" y="287741"/>
                </a:lnTo>
                <a:lnTo>
                  <a:pt x="82169" y="287741"/>
                </a:lnTo>
                <a:lnTo>
                  <a:pt x="82169" y="274198"/>
                </a:lnTo>
                <a:close/>
              </a:path>
              <a:path w="317500" h="335280">
                <a:moveTo>
                  <a:pt x="246507" y="274198"/>
                </a:moveTo>
                <a:lnTo>
                  <a:pt x="233092" y="274198"/>
                </a:lnTo>
                <a:lnTo>
                  <a:pt x="233092" y="287741"/>
                </a:lnTo>
                <a:lnTo>
                  <a:pt x="246507" y="287741"/>
                </a:lnTo>
                <a:lnTo>
                  <a:pt x="246507" y="274198"/>
                </a:lnTo>
                <a:close/>
              </a:path>
              <a:path w="317500" h="335280">
                <a:moveTo>
                  <a:pt x="269984" y="274198"/>
                </a:moveTo>
                <a:lnTo>
                  <a:pt x="256569" y="274198"/>
                </a:lnTo>
                <a:lnTo>
                  <a:pt x="256569" y="287741"/>
                </a:lnTo>
                <a:lnTo>
                  <a:pt x="269984" y="287741"/>
                </a:lnTo>
                <a:lnTo>
                  <a:pt x="269984" y="274198"/>
                </a:lnTo>
                <a:close/>
              </a:path>
              <a:path w="317500" h="335280">
                <a:moveTo>
                  <a:pt x="293461" y="274198"/>
                </a:moveTo>
                <a:lnTo>
                  <a:pt x="280046" y="274198"/>
                </a:lnTo>
                <a:lnTo>
                  <a:pt x="280046" y="287741"/>
                </a:lnTo>
                <a:lnTo>
                  <a:pt x="293461" y="287741"/>
                </a:lnTo>
                <a:lnTo>
                  <a:pt x="293461" y="274198"/>
                </a:lnTo>
                <a:close/>
              </a:path>
              <a:path w="317500" h="335280">
                <a:moveTo>
                  <a:pt x="82169" y="250497"/>
                </a:moveTo>
                <a:lnTo>
                  <a:pt x="23476" y="250497"/>
                </a:lnTo>
                <a:lnTo>
                  <a:pt x="23476" y="264040"/>
                </a:lnTo>
                <a:lnTo>
                  <a:pt x="82169" y="264040"/>
                </a:lnTo>
                <a:lnTo>
                  <a:pt x="82169" y="250497"/>
                </a:lnTo>
                <a:close/>
              </a:path>
              <a:path w="317500" h="335280">
                <a:moveTo>
                  <a:pt x="246507" y="250497"/>
                </a:moveTo>
                <a:lnTo>
                  <a:pt x="233092" y="250497"/>
                </a:lnTo>
                <a:lnTo>
                  <a:pt x="233092" y="264040"/>
                </a:lnTo>
                <a:lnTo>
                  <a:pt x="246507" y="264040"/>
                </a:lnTo>
                <a:lnTo>
                  <a:pt x="246507" y="250497"/>
                </a:lnTo>
                <a:close/>
              </a:path>
              <a:path w="317500" h="335280">
                <a:moveTo>
                  <a:pt x="269984" y="250497"/>
                </a:moveTo>
                <a:lnTo>
                  <a:pt x="256569" y="250497"/>
                </a:lnTo>
                <a:lnTo>
                  <a:pt x="256569" y="264040"/>
                </a:lnTo>
                <a:lnTo>
                  <a:pt x="269984" y="264040"/>
                </a:lnTo>
                <a:lnTo>
                  <a:pt x="269984" y="250497"/>
                </a:lnTo>
                <a:close/>
              </a:path>
              <a:path w="317500" h="335280">
                <a:moveTo>
                  <a:pt x="293461" y="250497"/>
                </a:moveTo>
                <a:lnTo>
                  <a:pt x="280046" y="250497"/>
                </a:lnTo>
                <a:lnTo>
                  <a:pt x="280046" y="264040"/>
                </a:lnTo>
                <a:lnTo>
                  <a:pt x="293461" y="264040"/>
                </a:lnTo>
                <a:lnTo>
                  <a:pt x="293461" y="250497"/>
                </a:lnTo>
                <a:close/>
              </a:path>
              <a:path w="317500" h="335280">
                <a:moveTo>
                  <a:pt x="182076" y="223274"/>
                </a:moveTo>
                <a:lnTo>
                  <a:pt x="166984" y="223274"/>
                </a:lnTo>
                <a:lnTo>
                  <a:pt x="157141" y="248668"/>
                </a:lnTo>
                <a:lnTo>
                  <a:pt x="170940" y="248668"/>
                </a:lnTo>
                <a:lnTo>
                  <a:pt x="182076" y="223274"/>
                </a:lnTo>
                <a:close/>
              </a:path>
              <a:path w="317500" h="335280">
                <a:moveTo>
                  <a:pt x="82169" y="226796"/>
                </a:moveTo>
                <a:lnTo>
                  <a:pt x="23476" y="226796"/>
                </a:lnTo>
                <a:lnTo>
                  <a:pt x="23476" y="240339"/>
                </a:lnTo>
                <a:lnTo>
                  <a:pt x="82169" y="240339"/>
                </a:lnTo>
                <a:lnTo>
                  <a:pt x="82169" y="226796"/>
                </a:lnTo>
                <a:close/>
              </a:path>
              <a:path w="317500" h="335280">
                <a:moveTo>
                  <a:pt x="246507" y="226796"/>
                </a:moveTo>
                <a:lnTo>
                  <a:pt x="233092" y="226796"/>
                </a:lnTo>
                <a:lnTo>
                  <a:pt x="233092" y="240339"/>
                </a:lnTo>
                <a:lnTo>
                  <a:pt x="246507" y="240339"/>
                </a:lnTo>
                <a:lnTo>
                  <a:pt x="246507" y="226796"/>
                </a:lnTo>
                <a:close/>
              </a:path>
              <a:path w="317500" h="335280">
                <a:moveTo>
                  <a:pt x="269984" y="226796"/>
                </a:moveTo>
                <a:lnTo>
                  <a:pt x="256569" y="226796"/>
                </a:lnTo>
                <a:lnTo>
                  <a:pt x="256569" y="240339"/>
                </a:lnTo>
                <a:lnTo>
                  <a:pt x="269984" y="240339"/>
                </a:lnTo>
                <a:lnTo>
                  <a:pt x="269984" y="226796"/>
                </a:lnTo>
                <a:close/>
              </a:path>
              <a:path w="317500" h="335280">
                <a:moveTo>
                  <a:pt x="293461" y="226796"/>
                </a:moveTo>
                <a:lnTo>
                  <a:pt x="280046" y="226796"/>
                </a:lnTo>
                <a:lnTo>
                  <a:pt x="280046" y="240339"/>
                </a:lnTo>
                <a:lnTo>
                  <a:pt x="293461" y="240339"/>
                </a:lnTo>
                <a:lnTo>
                  <a:pt x="293461" y="226796"/>
                </a:lnTo>
                <a:close/>
              </a:path>
              <a:path w="317500" h="335280">
                <a:moveTo>
                  <a:pt x="82169" y="203095"/>
                </a:moveTo>
                <a:lnTo>
                  <a:pt x="23476" y="203095"/>
                </a:lnTo>
                <a:lnTo>
                  <a:pt x="23476" y="216638"/>
                </a:lnTo>
                <a:lnTo>
                  <a:pt x="82169" y="216638"/>
                </a:lnTo>
                <a:lnTo>
                  <a:pt x="82169" y="203095"/>
                </a:lnTo>
                <a:close/>
              </a:path>
              <a:path w="317500" h="335280">
                <a:moveTo>
                  <a:pt x="246507" y="203095"/>
                </a:moveTo>
                <a:lnTo>
                  <a:pt x="233092" y="203095"/>
                </a:lnTo>
                <a:lnTo>
                  <a:pt x="233092" y="216639"/>
                </a:lnTo>
                <a:lnTo>
                  <a:pt x="246507" y="216639"/>
                </a:lnTo>
                <a:lnTo>
                  <a:pt x="246507" y="203095"/>
                </a:lnTo>
                <a:close/>
              </a:path>
              <a:path w="317500" h="335280">
                <a:moveTo>
                  <a:pt x="269984" y="203095"/>
                </a:moveTo>
                <a:lnTo>
                  <a:pt x="256569" y="203095"/>
                </a:lnTo>
                <a:lnTo>
                  <a:pt x="256569" y="216639"/>
                </a:lnTo>
                <a:lnTo>
                  <a:pt x="269984" y="216639"/>
                </a:lnTo>
                <a:lnTo>
                  <a:pt x="269984" y="203095"/>
                </a:lnTo>
                <a:close/>
              </a:path>
              <a:path w="317500" h="335280">
                <a:moveTo>
                  <a:pt x="293461" y="203095"/>
                </a:moveTo>
                <a:lnTo>
                  <a:pt x="280046" y="203095"/>
                </a:lnTo>
                <a:lnTo>
                  <a:pt x="280046" y="216639"/>
                </a:lnTo>
                <a:lnTo>
                  <a:pt x="293461" y="216639"/>
                </a:lnTo>
                <a:lnTo>
                  <a:pt x="293461" y="203095"/>
                </a:lnTo>
                <a:close/>
              </a:path>
              <a:path w="317500" h="335280">
                <a:moveTo>
                  <a:pt x="199553" y="186166"/>
                </a:moveTo>
                <a:lnTo>
                  <a:pt x="115707" y="186166"/>
                </a:lnTo>
                <a:lnTo>
                  <a:pt x="115707" y="199709"/>
                </a:lnTo>
                <a:lnTo>
                  <a:pt x="199553" y="199709"/>
                </a:lnTo>
                <a:lnTo>
                  <a:pt x="199553" y="186166"/>
                </a:lnTo>
                <a:close/>
              </a:path>
              <a:path w="317500" h="335280">
                <a:moveTo>
                  <a:pt x="246507" y="179394"/>
                </a:moveTo>
                <a:lnTo>
                  <a:pt x="233092" y="179394"/>
                </a:lnTo>
                <a:lnTo>
                  <a:pt x="233092" y="192938"/>
                </a:lnTo>
                <a:lnTo>
                  <a:pt x="246507" y="192938"/>
                </a:lnTo>
                <a:lnTo>
                  <a:pt x="246507" y="179394"/>
                </a:lnTo>
                <a:close/>
              </a:path>
              <a:path w="317500" h="335280">
                <a:moveTo>
                  <a:pt x="269984" y="179394"/>
                </a:moveTo>
                <a:lnTo>
                  <a:pt x="256569" y="179394"/>
                </a:lnTo>
                <a:lnTo>
                  <a:pt x="256569" y="192938"/>
                </a:lnTo>
                <a:lnTo>
                  <a:pt x="269984" y="192938"/>
                </a:lnTo>
                <a:lnTo>
                  <a:pt x="269984" y="179394"/>
                </a:lnTo>
                <a:close/>
              </a:path>
              <a:path w="317500" h="335280">
                <a:moveTo>
                  <a:pt x="293461" y="179394"/>
                </a:moveTo>
                <a:lnTo>
                  <a:pt x="280046" y="179394"/>
                </a:lnTo>
                <a:lnTo>
                  <a:pt x="280046" y="192938"/>
                </a:lnTo>
                <a:lnTo>
                  <a:pt x="293461" y="192938"/>
                </a:lnTo>
                <a:lnTo>
                  <a:pt x="293461" y="179394"/>
                </a:lnTo>
                <a:close/>
              </a:path>
              <a:path w="317500" h="335280">
                <a:moveTo>
                  <a:pt x="199553" y="162465"/>
                </a:moveTo>
                <a:lnTo>
                  <a:pt x="115707" y="162465"/>
                </a:lnTo>
                <a:lnTo>
                  <a:pt x="115707" y="176009"/>
                </a:lnTo>
                <a:lnTo>
                  <a:pt x="199553" y="176009"/>
                </a:lnTo>
                <a:lnTo>
                  <a:pt x="199553" y="162465"/>
                </a:lnTo>
                <a:close/>
              </a:path>
              <a:path w="317500" h="335280">
                <a:moveTo>
                  <a:pt x="316938" y="131993"/>
                </a:moveTo>
                <a:lnTo>
                  <a:pt x="233092" y="151513"/>
                </a:lnTo>
                <a:lnTo>
                  <a:pt x="233092" y="165414"/>
                </a:lnTo>
                <a:lnTo>
                  <a:pt x="303523" y="148922"/>
                </a:lnTo>
                <a:lnTo>
                  <a:pt x="316938" y="148922"/>
                </a:lnTo>
                <a:lnTo>
                  <a:pt x="316938" y="131993"/>
                </a:lnTo>
                <a:close/>
              </a:path>
              <a:path w="317500" h="335280">
                <a:moveTo>
                  <a:pt x="189492" y="140457"/>
                </a:moveTo>
                <a:lnTo>
                  <a:pt x="125769" y="140457"/>
                </a:lnTo>
                <a:lnTo>
                  <a:pt x="125769" y="152308"/>
                </a:lnTo>
                <a:lnTo>
                  <a:pt x="189492" y="152308"/>
                </a:lnTo>
                <a:lnTo>
                  <a:pt x="189492" y="140457"/>
                </a:lnTo>
                <a:close/>
              </a:path>
              <a:path w="317500" h="335280">
                <a:moveTo>
                  <a:pt x="199553" y="126914"/>
                </a:moveTo>
                <a:lnTo>
                  <a:pt x="115707" y="126914"/>
                </a:lnTo>
                <a:lnTo>
                  <a:pt x="115707" y="140457"/>
                </a:lnTo>
                <a:lnTo>
                  <a:pt x="199553" y="140457"/>
                </a:lnTo>
                <a:lnTo>
                  <a:pt x="199553" y="138764"/>
                </a:lnTo>
                <a:lnTo>
                  <a:pt x="139184" y="138764"/>
                </a:lnTo>
                <a:lnTo>
                  <a:pt x="139184" y="128607"/>
                </a:lnTo>
                <a:lnTo>
                  <a:pt x="199553" y="128607"/>
                </a:lnTo>
                <a:lnTo>
                  <a:pt x="199553" y="126914"/>
                </a:lnTo>
                <a:close/>
              </a:path>
              <a:path w="317500" h="335280">
                <a:moveTo>
                  <a:pt x="199553" y="128607"/>
                </a:moveTo>
                <a:lnTo>
                  <a:pt x="176076" y="128607"/>
                </a:lnTo>
                <a:lnTo>
                  <a:pt x="176076" y="138764"/>
                </a:lnTo>
                <a:lnTo>
                  <a:pt x="199553" y="138764"/>
                </a:lnTo>
                <a:lnTo>
                  <a:pt x="199553" y="128607"/>
                </a:lnTo>
                <a:close/>
              </a:path>
              <a:path w="317500" h="335280">
                <a:moveTo>
                  <a:pt x="189492" y="115064"/>
                </a:moveTo>
                <a:lnTo>
                  <a:pt x="125769" y="115064"/>
                </a:lnTo>
                <a:lnTo>
                  <a:pt x="125769" y="126914"/>
                </a:lnTo>
                <a:lnTo>
                  <a:pt x="189492" y="126914"/>
                </a:lnTo>
                <a:lnTo>
                  <a:pt x="189492" y="115064"/>
                </a:lnTo>
                <a:close/>
              </a:path>
              <a:path w="317500" h="335280">
                <a:moveTo>
                  <a:pt x="117449" y="22494"/>
                </a:moveTo>
                <a:lnTo>
                  <a:pt x="75775" y="43066"/>
                </a:lnTo>
                <a:lnTo>
                  <a:pt x="68697" y="63401"/>
                </a:lnTo>
                <a:lnTo>
                  <a:pt x="65614" y="67549"/>
                </a:lnTo>
                <a:lnTo>
                  <a:pt x="32938" y="103133"/>
                </a:lnTo>
                <a:lnTo>
                  <a:pt x="29429" y="125221"/>
                </a:lnTo>
                <a:lnTo>
                  <a:pt x="82169" y="125221"/>
                </a:lnTo>
                <a:lnTo>
                  <a:pt x="82169" y="111678"/>
                </a:lnTo>
                <a:lnTo>
                  <a:pt x="44452" y="111678"/>
                </a:lnTo>
                <a:lnTo>
                  <a:pt x="47701" y="102447"/>
                </a:lnTo>
                <a:lnTo>
                  <a:pt x="52763" y="94217"/>
                </a:lnTo>
                <a:lnTo>
                  <a:pt x="59434" y="87251"/>
                </a:lnTo>
                <a:lnTo>
                  <a:pt x="67510" y="81817"/>
                </a:lnTo>
                <a:lnTo>
                  <a:pt x="73019" y="78076"/>
                </a:lnTo>
                <a:lnTo>
                  <a:pt x="77512" y="73253"/>
                </a:lnTo>
                <a:lnTo>
                  <a:pt x="80840" y="67549"/>
                </a:lnTo>
                <a:lnTo>
                  <a:pt x="82853" y="61163"/>
                </a:lnTo>
                <a:lnTo>
                  <a:pt x="87132" y="50351"/>
                </a:lnTo>
                <a:lnTo>
                  <a:pt x="94737" y="42083"/>
                </a:lnTo>
                <a:lnTo>
                  <a:pt x="104743" y="37057"/>
                </a:lnTo>
                <a:lnTo>
                  <a:pt x="116224" y="35972"/>
                </a:lnTo>
                <a:lnTo>
                  <a:pt x="122898" y="35885"/>
                </a:lnTo>
                <a:lnTo>
                  <a:pt x="129291" y="34278"/>
                </a:lnTo>
                <a:lnTo>
                  <a:pt x="135179" y="31223"/>
                </a:lnTo>
                <a:lnTo>
                  <a:pt x="140237" y="26882"/>
                </a:lnTo>
                <a:lnTo>
                  <a:pt x="143637" y="23181"/>
                </a:lnTo>
                <a:lnTo>
                  <a:pt x="143855" y="23016"/>
                </a:lnTo>
                <a:lnTo>
                  <a:pt x="122256" y="23016"/>
                </a:lnTo>
                <a:lnTo>
                  <a:pt x="117449" y="22494"/>
                </a:lnTo>
                <a:close/>
              </a:path>
              <a:path w="317500" h="335280">
                <a:moveTo>
                  <a:pt x="205960" y="13559"/>
                </a:moveTo>
                <a:lnTo>
                  <a:pt x="168038" y="13559"/>
                </a:lnTo>
                <a:lnTo>
                  <a:pt x="183793" y="15651"/>
                </a:lnTo>
                <a:lnTo>
                  <a:pt x="197621" y="23556"/>
                </a:lnTo>
                <a:lnTo>
                  <a:pt x="207733" y="36668"/>
                </a:lnTo>
                <a:lnTo>
                  <a:pt x="211370" y="42327"/>
                </a:lnTo>
                <a:lnTo>
                  <a:pt x="216101" y="46977"/>
                </a:lnTo>
                <a:lnTo>
                  <a:pt x="221730" y="50463"/>
                </a:lnTo>
                <a:lnTo>
                  <a:pt x="228061" y="52628"/>
                </a:lnTo>
                <a:lnTo>
                  <a:pt x="232859" y="53705"/>
                </a:lnTo>
                <a:lnTo>
                  <a:pt x="237433" y="55605"/>
                </a:lnTo>
                <a:lnTo>
                  <a:pt x="241593" y="58252"/>
                </a:lnTo>
                <a:lnTo>
                  <a:pt x="252801" y="68636"/>
                </a:lnTo>
                <a:lnTo>
                  <a:pt x="259573" y="81900"/>
                </a:lnTo>
                <a:lnTo>
                  <a:pt x="261493" y="96697"/>
                </a:lnTo>
                <a:lnTo>
                  <a:pt x="258143" y="111678"/>
                </a:lnTo>
                <a:lnTo>
                  <a:pt x="233092" y="111678"/>
                </a:lnTo>
                <a:lnTo>
                  <a:pt x="233092" y="125221"/>
                </a:lnTo>
                <a:lnTo>
                  <a:pt x="270757" y="117062"/>
                </a:lnTo>
                <a:lnTo>
                  <a:pt x="274080" y="84495"/>
                </a:lnTo>
                <a:lnTo>
                  <a:pt x="266163" y="64261"/>
                </a:lnTo>
                <a:lnTo>
                  <a:pt x="251308" y="48501"/>
                </a:lnTo>
                <a:lnTo>
                  <a:pt x="230893" y="39390"/>
                </a:lnTo>
                <a:lnTo>
                  <a:pt x="226025" y="38346"/>
                </a:lnTo>
                <a:lnTo>
                  <a:pt x="221898" y="35116"/>
                </a:lnTo>
                <a:lnTo>
                  <a:pt x="216728" y="24667"/>
                </a:lnTo>
                <a:lnTo>
                  <a:pt x="212745" y="19292"/>
                </a:lnTo>
                <a:lnTo>
                  <a:pt x="207910" y="14763"/>
                </a:lnTo>
                <a:lnTo>
                  <a:pt x="205960" y="13559"/>
                </a:lnTo>
                <a:close/>
              </a:path>
              <a:path w="317500" h="335280">
                <a:moveTo>
                  <a:pt x="199553" y="91363"/>
                </a:moveTo>
                <a:lnTo>
                  <a:pt x="115707" y="91363"/>
                </a:lnTo>
                <a:lnTo>
                  <a:pt x="115707" y="104906"/>
                </a:lnTo>
                <a:lnTo>
                  <a:pt x="199553" y="104906"/>
                </a:lnTo>
                <a:lnTo>
                  <a:pt x="199553" y="91363"/>
                </a:lnTo>
                <a:close/>
              </a:path>
              <a:path w="317500" h="335280">
                <a:moveTo>
                  <a:pt x="168531" y="0"/>
                </a:moveTo>
                <a:lnTo>
                  <a:pt x="148041" y="4826"/>
                </a:lnTo>
                <a:lnTo>
                  <a:pt x="130343" y="17669"/>
                </a:lnTo>
                <a:lnTo>
                  <a:pt x="127031" y="21229"/>
                </a:lnTo>
                <a:lnTo>
                  <a:pt x="122256" y="23016"/>
                </a:lnTo>
                <a:lnTo>
                  <a:pt x="143855" y="23016"/>
                </a:lnTo>
                <a:lnTo>
                  <a:pt x="147671" y="20133"/>
                </a:lnTo>
                <a:lnTo>
                  <a:pt x="152143" y="17881"/>
                </a:lnTo>
                <a:lnTo>
                  <a:pt x="168038" y="13559"/>
                </a:lnTo>
                <a:lnTo>
                  <a:pt x="205960" y="13559"/>
                </a:lnTo>
                <a:lnTo>
                  <a:pt x="189319" y="3281"/>
                </a:lnTo>
                <a:lnTo>
                  <a:pt x="168531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5259704" y="2105660"/>
            <a:ext cx="558800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ExaCS</a:t>
            </a:r>
            <a:r>
              <a:rPr sz="6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6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5" dirty="0">
                <a:solidFill>
                  <a:srgbClr val="302C2A"/>
                </a:solidFill>
                <a:latin typeface="Verdana"/>
                <a:cs typeface="Verdana"/>
              </a:rPr>
              <a:t>ExaCC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18888" y="5769864"/>
            <a:ext cx="521208" cy="3337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4859782" y="5880912"/>
            <a:ext cx="46037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Apache</a:t>
            </a:r>
            <a:r>
              <a:rPr sz="6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Hive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864608" y="4969764"/>
            <a:ext cx="420624" cy="3566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4869179" y="5084064"/>
            <a:ext cx="446405" cy="173990"/>
          </a:xfrm>
          <a:prstGeom prst="rect">
            <a:avLst/>
          </a:prstGeom>
          <a:solidFill>
            <a:srgbClr val="FFFFFF">
              <a:alpha val="6195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ts val="680"/>
              </a:lnSpc>
            </a:pPr>
            <a:r>
              <a:rPr sz="600" spc="-20" dirty="0">
                <a:solidFill>
                  <a:srgbClr val="302C2A"/>
                </a:solidFill>
                <a:latin typeface="Verdana"/>
                <a:cs typeface="Verdana"/>
              </a:rPr>
              <a:t>MySQL,</a:t>
            </a:r>
            <a:endParaRPr sz="600">
              <a:latin typeface="Verdana"/>
              <a:cs typeface="Verdana"/>
            </a:endParaRPr>
          </a:p>
          <a:p>
            <a:pPr algn="ctr">
              <a:lnSpc>
                <a:spcPts val="685"/>
              </a:lnSpc>
            </a:pPr>
            <a:r>
              <a:rPr sz="600" spc="-25" dirty="0">
                <a:solidFill>
                  <a:srgbClr val="302C2A"/>
                </a:solidFill>
                <a:latin typeface="Verdana"/>
                <a:cs typeface="Verdana"/>
              </a:rPr>
              <a:t>Postgres</a:t>
            </a:r>
            <a:r>
              <a:rPr sz="6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etc.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864608" y="4597251"/>
            <a:ext cx="402336" cy="2923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73167" y="5342890"/>
            <a:ext cx="619414" cy="4653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4831207" y="5491988"/>
            <a:ext cx="505459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spc="-30" dirty="0">
                <a:solidFill>
                  <a:srgbClr val="302C2A"/>
                </a:solidFill>
                <a:latin typeface="Verdana"/>
                <a:cs typeface="Verdana"/>
              </a:rPr>
              <a:t>Apache</a:t>
            </a:r>
            <a:r>
              <a:rPr sz="6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600" spc="-40" dirty="0">
                <a:solidFill>
                  <a:srgbClr val="302C2A"/>
                </a:solidFill>
                <a:latin typeface="Verdana"/>
                <a:cs typeface="Verdana"/>
              </a:rPr>
              <a:t>Spark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654296" y="4636008"/>
            <a:ext cx="132587" cy="12710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5523" y="0"/>
            <a:ext cx="6857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5335523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1400" y="787730"/>
            <a:ext cx="45497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" dirty="0">
                <a:solidFill>
                  <a:srgbClr val="FBF9EB"/>
                </a:solidFill>
                <a:latin typeface="Georgia"/>
                <a:cs typeface="Georgia"/>
              </a:rPr>
              <a:t>Beware </a:t>
            </a:r>
            <a:r>
              <a:rPr sz="4400" b="0" spc="-10" dirty="0">
                <a:solidFill>
                  <a:srgbClr val="FBF9EB"/>
                </a:solidFill>
                <a:latin typeface="Georgia"/>
                <a:cs typeface="Georgia"/>
              </a:rPr>
              <a:t>the</a:t>
            </a:r>
            <a:r>
              <a:rPr sz="4400" b="0" spc="-50" dirty="0">
                <a:solidFill>
                  <a:srgbClr val="FBF9EB"/>
                </a:solidFill>
                <a:latin typeface="Georgia"/>
                <a:cs typeface="Georgia"/>
              </a:rPr>
              <a:t> </a:t>
            </a:r>
            <a:r>
              <a:rPr sz="4400" b="0" spc="-10" dirty="0">
                <a:solidFill>
                  <a:srgbClr val="FBF9EB"/>
                </a:solidFill>
                <a:latin typeface="Georgia"/>
                <a:cs typeface="Georgia"/>
              </a:rPr>
              <a:t>hype…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260" y="1590801"/>
            <a:ext cx="5876290" cy="4403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6195">
              <a:lnSpc>
                <a:spcPct val="99700"/>
              </a:lnSpc>
              <a:spcBef>
                <a:spcPts val="110"/>
              </a:spcBef>
            </a:pP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Since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rising hot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topic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still </a:t>
            </a:r>
            <a:r>
              <a:rPr sz="1400" spc="-65" dirty="0">
                <a:solidFill>
                  <a:srgbClr val="FBF9EB"/>
                </a:solidFill>
                <a:latin typeface="Verdana"/>
                <a:cs typeface="Verdana"/>
              </a:rPr>
              <a:t>in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the </a:t>
            </a:r>
            <a:r>
              <a:rPr sz="1400" spc="-110" dirty="0">
                <a:solidFill>
                  <a:srgbClr val="FBF9EB"/>
                </a:solidFill>
                <a:latin typeface="Verdana"/>
                <a:cs typeface="Verdana"/>
              </a:rPr>
              <a:t>early </a:t>
            </a:r>
            <a:r>
              <a:rPr sz="1400" spc="-114" dirty="0">
                <a:solidFill>
                  <a:srgbClr val="FBF9EB"/>
                </a:solidFill>
                <a:latin typeface="Verdana"/>
                <a:cs typeface="Verdana"/>
              </a:rPr>
              <a:t>days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of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maturity, 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there</a:t>
            </a:r>
            <a:r>
              <a:rPr sz="1400" spc="-19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F9EB"/>
                </a:solidFill>
                <a:latin typeface="Verdana"/>
                <a:cs typeface="Verdana"/>
              </a:rPr>
              <a:t>may</a:t>
            </a:r>
            <a:r>
              <a:rPr sz="1400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be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some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marketing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content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9EB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uses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words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“data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9EB"/>
                </a:solidFill>
                <a:latin typeface="Verdana"/>
                <a:cs typeface="Verdana"/>
              </a:rPr>
              <a:t>mesh”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but 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described</a:t>
            </a:r>
            <a:r>
              <a:rPr sz="1400" spc="-229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solutions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do</a:t>
            </a:r>
            <a:r>
              <a:rPr sz="1400" spc="-17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not</a:t>
            </a:r>
            <a:r>
              <a:rPr sz="1400" spc="-13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actually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fit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core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approach.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Verdana"/>
              <a:cs typeface="Verdana"/>
            </a:endParaRPr>
          </a:p>
          <a:p>
            <a:pPr marL="12700" marR="64769">
              <a:lnSpc>
                <a:spcPct val="100099"/>
              </a:lnSpc>
            </a:pPr>
            <a:r>
              <a:rPr sz="1400" spc="-30" dirty="0">
                <a:solidFill>
                  <a:srgbClr val="FBF9EB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proper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mindset,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an organizational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model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an  enterprise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architecture </a:t>
            </a:r>
            <a:r>
              <a:rPr sz="1400" spc="-55" dirty="0">
                <a:solidFill>
                  <a:srgbClr val="FBF9EB"/>
                </a:solidFill>
                <a:latin typeface="Verdana"/>
                <a:cs typeface="Verdana"/>
              </a:rPr>
              <a:t>approach…it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should </a:t>
            </a:r>
            <a:r>
              <a:rPr sz="1400" spc="-114" dirty="0">
                <a:solidFill>
                  <a:srgbClr val="FBF9EB"/>
                </a:solidFill>
                <a:latin typeface="Verdana"/>
                <a:cs typeface="Verdana"/>
              </a:rPr>
              <a:t>have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some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mix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of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data 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product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thinking,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decentralized</a:t>
            </a:r>
            <a:r>
              <a:rPr sz="1400" spc="-22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architecture,</a:t>
            </a:r>
            <a:r>
              <a:rPr sz="1400" spc="-2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event-driven</a:t>
            </a:r>
            <a:r>
              <a:rPr sz="1400" spc="-2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actions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and 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streaming</a:t>
            </a:r>
            <a:r>
              <a:rPr sz="1400" spc="-2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centric</a:t>
            </a:r>
            <a:r>
              <a:rPr sz="1400" spc="-19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‘service</a:t>
            </a:r>
            <a:r>
              <a:rPr sz="1400" spc="-2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mesh’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style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design.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3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not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70" dirty="0">
                <a:solidFill>
                  <a:srgbClr val="FBF9EB"/>
                </a:solidFill>
                <a:latin typeface="Verdana"/>
                <a:cs typeface="Verdana"/>
              </a:rPr>
              <a:t>a…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Single</a:t>
            </a:r>
            <a:r>
              <a:rPr sz="1400" spc="-229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F9EB"/>
                </a:solidFill>
                <a:latin typeface="Verdana"/>
                <a:cs typeface="Verdana"/>
              </a:rPr>
              <a:t>Cloud</a:t>
            </a:r>
            <a:r>
              <a:rPr sz="1400" spc="-2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Lake</a:t>
            </a:r>
            <a:r>
              <a:rPr sz="1400" spc="-19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FBF9EB"/>
                </a:solidFill>
                <a:latin typeface="Verdana"/>
                <a:cs typeface="Verdana"/>
              </a:rPr>
              <a:t>…even</a:t>
            </a:r>
            <a:r>
              <a:rPr sz="1400" spc="-204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‘domains,’</a:t>
            </a:r>
            <a:r>
              <a:rPr sz="1400" spc="-2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catalogs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F9EB"/>
                </a:solidFill>
                <a:latin typeface="Verdana"/>
                <a:cs typeface="Verdana"/>
              </a:rPr>
              <a:t>&amp;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SQL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access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Catalog</a:t>
            </a:r>
            <a:r>
              <a:rPr sz="1400" spc="-2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60" dirty="0">
                <a:solidFill>
                  <a:srgbClr val="FBF9EB"/>
                </a:solidFill>
                <a:latin typeface="Verdana"/>
                <a:cs typeface="Verdana"/>
              </a:rPr>
              <a:t>/</a:t>
            </a:r>
            <a:r>
              <a:rPr sz="1400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Graph</a:t>
            </a:r>
            <a:r>
              <a:rPr sz="1400" spc="-21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70" dirty="0">
                <a:solidFill>
                  <a:srgbClr val="FBF9EB"/>
                </a:solidFill>
                <a:latin typeface="Verdana"/>
                <a:cs typeface="Verdana"/>
              </a:rPr>
              <a:t>…a</a:t>
            </a:r>
            <a:r>
              <a:rPr sz="1400" spc="-17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needs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physical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implementation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65" dirty="0">
                <a:solidFill>
                  <a:srgbClr val="FBF9EB"/>
                </a:solidFill>
                <a:latin typeface="Verdana"/>
                <a:cs typeface="Verdana"/>
              </a:rPr>
              <a:t>Point-Product</a:t>
            </a:r>
            <a:r>
              <a:rPr sz="1400" spc="-229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45" dirty="0">
                <a:solidFill>
                  <a:srgbClr val="FBF9EB"/>
                </a:solidFill>
                <a:latin typeface="Verdana"/>
                <a:cs typeface="Verdana"/>
              </a:rPr>
              <a:t>…no</a:t>
            </a:r>
            <a:r>
              <a:rPr sz="1400" spc="-17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vendor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has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singular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product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Mesh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125" dirty="0">
                <a:solidFill>
                  <a:srgbClr val="FBF9EB"/>
                </a:solidFill>
                <a:latin typeface="Verdana"/>
                <a:cs typeface="Verdana"/>
              </a:rPr>
              <a:t>IT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9EB"/>
                </a:solidFill>
                <a:latin typeface="Verdana"/>
                <a:cs typeface="Verdana"/>
              </a:rPr>
              <a:t>Consulting</a:t>
            </a:r>
            <a:r>
              <a:rPr sz="1400" spc="-2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Project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…strategy/tactics</a:t>
            </a:r>
            <a:r>
              <a:rPr sz="1400" spc="-19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still</a:t>
            </a:r>
            <a:r>
              <a:rPr sz="1400" spc="-1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require</a:t>
            </a:r>
            <a:r>
              <a:rPr sz="1400" spc="-2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platforms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tools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9EB"/>
                </a:solidFill>
                <a:latin typeface="Verdana"/>
                <a:cs typeface="Verdana"/>
              </a:rPr>
              <a:t>Fabric</a:t>
            </a:r>
            <a:r>
              <a:rPr sz="1400" spc="-2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FBF9EB"/>
                </a:solidFill>
                <a:latin typeface="Verdana"/>
                <a:cs typeface="Verdana"/>
              </a:rPr>
              <a:t>…which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broadly</a:t>
            </a:r>
            <a:r>
              <a:rPr sz="1400" spc="-11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inclusive</a:t>
            </a:r>
            <a:r>
              <a:rPr sz="1400" spc="-229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9EB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monolithic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architectures</a:t>
            </a:r>
            <a:endParaRPr sz="1400" dirty="0">
              <a:latin typeface="Verdana"/>
              <a:cs typeface="Verdana"/>
            </a:endParaRPr>
          </a:p>
          <a:p>
            <a:pPr marL="3009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00355" algn="l"/>
                <a:tab pos="301625" algn="l"/>
              </a:tabLst>
            </a:pP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Self-Service</a:t>
            </a:r>
            <a:r>
              <a:rPr sz="1400" spc="-2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Analytics</a:t>
            </a:r>
            <a:r>
              <a:rPr sz="1400" spc="-21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9EB"/>
                </a:solidFill>
                <a:latin typeface="Verdana"/>
                <a:cs typeface="Verdana"/>
              </a:rPr>
              <a:t>…easy-to-use</a:t>
            </a:r>
            <a:r>
              <a:rPr sz="1400" spc="-22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UX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can</a:t>
            </a:r>
            <a:r>
              <a:rPr sz="1400" spc="-12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front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monolith</a:t>
            </a: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spc="-60" dirty="0">
                <a:solidFill>
                  <a:srgbClr val="FBF9EB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9EB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popularity</a:t>
            </a:r>
            <a:r>
              <a:rPr sz="1400" spc="-21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9EB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9EB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9EB"/>
                </a:solidFill>
                <a:latin typeface="Verdana"/>
                <a:cs typeface="Verdana"/>
              </a:rPr>
              <a:t>continues</a:t>
            </a:r>
            <a:r>
              <a:rPr sz="1400" spc="-15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increase,</a:t>
            </a:r>
            <a:r>
              <a:rPr sz="1400" spc="-2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there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9EB"/>
                </a:solidFill>
                <a:latin typeface="Verdana"/>
                <a:cs typeface="Verdana"/>
              </a:rPr>
              <a:t>will</a:t>
            </a:r>
            <a:r>
              <a:rPr sz="1400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be</a:t>
            </a:r>
            <a:r>
              <a:rPr sz="1400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F9EB"/>
                </a:solidFill>
                <a:latin typeface="Verdana"/>
                <a:cs typeface="Verdana"/>
              </a:rPr>
              <a:t>many</a:t>
            </a: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bandwagon</a:t>
            </a:r>
            <a:r>
              <a:rPr sz="1400" spc="-20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vendors/consultants,</a:t>
            </a:r>
            <a:r>
              <a:rPr sz="1400" spc="-19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9EB"/>
                </a:solidFill>
                <a:latin typeface="Verdana"/>
                <a:cs typeface="Verdana"/>
              </a:rPr>
              <a:t>so</a:t>
            </a:r>
            <a:r>
              <a:rPr sz="1400" spc="-17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F9EB"/>
                </a:solidFill>
                <a:latin typeface="Verdana"/>
                <a:cs typeface="Verdana"/>
              </a:rPr>
              <a:t>it’s</a:t>
            </a:r>
            <a:r>
              <a:rPr sz="1400" spc="-15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9EB"/>
                </a:solidFill>
                <a:latin typeface="Verdana"/>
                <a:cs typeface="Verdana"/>
              </a:rPr>
              <a:t>important</a:t>
            </a:r>
            <a:r>
              <a:rPr sz="1400" spc="-200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9EB"/>
                </a:solidFill>
                <a:latin typeface="Verdana"/>
                <a:cs typeface="Verdana"/>
              </a:rPr>
              <a:t>to</a:t>
            </a:r>
            <a:r>
              <a:rPr sz="1400" spc="-18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FBF9EB"/>
                </a:solidFill>
                <a:latin typeface="Verdana"/>
                <a:cs typeface="Verdana"/>
              </a:rPr>
              <a:t>beware</a:t>
            </a:r>
            <a:r>
              <a:rPr sz="1400" i="1" spc="-26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i="1" spc="-35" dirty="0">
                <a:solidFill>
                  <a:srgbClr val="FBF9EB"/>
                </a:solidFill>
                <a:latin typeface="Verdana"/>
                <a:cs typeface="Verdana"/>
              </a:rPr>
              <a:t>of</a:t>
            </a:r>
            <a:r>
              <a:rPr sz="1400" i="1" spc="-14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FBF9EB"/>
                </a:solidFill>
                <a:latin typeface="Verdana"/>
                <a:cs typeface="Verdana"/>
              </a:rPr>
              <a:t>the</a:t>
            </a:r>
            <a:r>
              <a:rPr sz="1400" i="1" spc="-235" dirty="0">
                <a:solidFill>
                  <a:srgbClr val="FBF9EB"/>
                </a:solidFill>
                <a:latin typeface="Verdana"/>
                <a:cs typeface="Verdana"/>
              </a:rPr>
              <a:t> </a:t>
            </a:r>
            <a:r>
              <a:rPr sz="1400" i="1" spc="-120" dirty="0">
                <a:solidFill>
                  <a:srgbClr val="FBF9EB"/>
                </a:solidFill>
                <a:latin typeface="Verdana"/>
                <a:cs typeface="Verdana"/>
              </a:rPr>
              <a:t>hype!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74118" y="4296412"/>
            <a:ext cx="1423101" cy="1082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914781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15" dirty="0"/>
              <a:t>S</a:t>
            </a:r>
            <a:r>
              <a:rPr sz="3500" spc="-130" dirty="0"/>
              <a:t>I</a:t>
            </a:r>
            <a:r>
              <a:rPr sz="13200" spc="-7665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N</a:t>
            </a:r>
            <a:r>
              <a:rPr sz="3500" spc="-730" dirty="0"/>
              <a:t>G</a:t>
            </a:r>
            <a:r>
              <a:rPr sz="13200" spc="-4125" baseline="6313" dirty="0">
                <a:solidFill>
                  <a:srgbClr val="E9E1DB"/>
                </a:solidFill>
              </a:rPr>
              <a:t>t</a:t>
            </a:r>
            <a:r>
              <a:rPr sz="3500" spc="5" dirty="0"/>
              <a:t>L</a:t>
            </a:r>
            <a:r>
              <a:rPr sz="3500" spc="-2200" dirty="0"/>
              <a:t>E</a:t>
            </a:r>
            <a:r>
              <a:rPr sz="13200" spc="-2910" baseline="6313" dirty="0">
                <a:solidFill>
                  <a:srgbClr val="E9E1DB"/>
                </a:solidFill>
              </a:rPr>
              <a:t>a</a:t>
            </a:r>
            <a:r>
              <a:rPr sz="4400" spc="-20" dirty="0"/>
              <a:t>C</a:t>
            </a:r>
            <a:r>
              <a:rPr sz="3500" spc="-1330" dirty="0"/>
              <a:t>L</a:t>
            </a:r>
            <a:r>
              <a:rPr sz="13200" spc="-11490" baseline="6313" dirty="0">
                <a:solidFill>
                  <a:srgbClr val="E9E1DB"/>
                </a:solidFill>
              </a:rPr>
              <a:t>M</a:t>
            </a:r>
            <a:r>
              <a:rPr sz="3500" spc="-5" dirty="0"/>
              <a:t>O</a:t>
            </a:r>
            <a:r>
              <a:rPr sz="3500" spc="30" dirty="0"/>
              <a:t>U</a:t>
            </a:r>
            <a:r>
              <a:rPr sz="3500" spc="-1095" dirty="0"/>
              <a:t>D</a:t>
            </a:r>
            <a:r>
              <a:rPr sz="13200" spc="-4177" baseline="6313" dirty="0">
                <a:solidFill>
                  <a:srgbClr val="E9E1DB"/>
                </a:solidFill>
              </a:rPr>
              <a:t>e</a:t>
            </a:r>
            <a:r>
              <a:rPr sz="3500" spc="-100" dirty="0"/>
              <a:t>O</a:t>
            </a:r>
            <a:r>
              <a:rPr sz="13200" spc="-6607" baseline="6313" dirty="0">
                <a:solidFill>
                  <a:srgbClr val="E9E1DB"/>
                </a:solidFill>
              </a:rPr>
              <a:t>s</a:t>
            </a:r>
            <a:r>
              <a:rPr sz="3500" spc="20" dirty="0"/>
              <a:t>R</a:t>
            </a:r>
            <a:r>
              <a:rPr sz="3500" spc="215" dirty="0"/>
              <a:t> </a:t>
            </a:r>
            <a:r>
              <a:rPr sz="4400" spc="-4035" dirty="0"/>
              <a:t>M</a:t>
            </a:r>
            <a:r>
              <a:rPr sz="13200" spc="-2932" baseline="6313" dirty="0">
                <a:solidFill>
                  <a:srgbClr val="E9E1DB"/>
                </a:solidFill>
              </a:rPr>
              <a:t>h</a:t>
            </a:r>
            <a:r>
              <a:rPr sz="3500" spc="30" dirty="0"/>
              <a:t>U</a:t>
            </a:r>
            <a:r>
              <a:rPr sz="3500" spc="15" dirty="0"/>
              <a:t>LTI</a:t>
            </a:r>
            <a:r>
              <a:rPr sz="4400" spc="-15" dirty="0"/>
              <a:t>-</a:t>
            </a:r>
            <a:r>
              <a:rPr sz="4400" spc="-20" dirty="0"/>
              <a:t>C</a:t>
            </a:r>
            <a:r>
              <a:rPr sz="3500" spc="20" dirty="0"/>
              <a:t>L</a:t>
            </a:r>
            <a:r>
              <a:rPr sz="3500" dirty="0"/>
              <a:t>O</a:t>
            </a:r>
            <a:r>
              <a:rPr sz="3500" spc="30" dirty="0"/>
              <a:t>U</a:t>
            </a:r>
            <a:r>
              <a:rPr sz="3500" spc="25" dirty="0"/>
              <a:t>D</a:t>
            </a:r>
            <a:endParaRPr sz="3500"/>
          </a:p>
        </p:txBody>
      </p:sp>
      <p:sp>
        <p:nvSpPr>
          <p:cNvPr id="5" name="object 5"/>
          <p:cNvSpPr/>
          <p:nvPr/>
        </p:nvSpPr>
        <p:spPr>
          <a:xfrm>
            <a:off x="5374385" y="1497330"/>
            <a:ext cx="0" cy="4757420"/>
          </a:xfrm>
          <a:custGeom>
            <a:avLst/>
            <a:gdLst/>
            <a:ahLst/>
            <a:cxnLst/>
            <a:rect l="l" t="t" r="r" b="b"/>
            <a:pathLst>
              <a:path h="4757420">
                <a:moveTo>
                  <a:pt x="0" y="0"/>
                </a:moveTo>
                <a:lnTo>
                  <a:pt x="0" y="4757127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1130" y="2811779"/>
            <a:ext cx="653701" cy="1540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8657" y="2770632"/>
            <a:ext cx="2362835" cy="1457960"/>
          </a:xfrm>
          <a:custGeom>
            <a:avLst/>
            <a:gdLst/>
            <a:ahLst/>
            <a:cxnLst/>
            <a:rect l="l" t="t" r="r" b="b"/>
            <a:pathLst>
              <a:path w="2362835" h="1457960">
                <a:moveTo>
                  <a:pt x="959738" y="0"/>
                </a:moveTo>
                <a:lnTo>
                  <a:pt x="911098" y="2595"/>
                </a:lnTo>
                <a:lnTo>
                  <a:pt x="864033" y="10217"/>
                </a:lnTo>
                <a:lnTo>
                  <a:pt x="818725" y="22623"/>
                </a:lnTo>
                <a:lnTo>
                  <a:pt x="775358" y="39567"/>
                </a:lnTo>
                <a:lnTo>
                  <a:pt x="734115" y="60806"/>
                </a:lnTo>
                <a:lnTo>
                  <a:pt x="695179" y="86094"/>
                </a:lnTo>
                <a:lnTo>
                  <a:pt x="658733" y="115189"/>
                </a:lnTo>
                <a:lnTo>
                  <a:pt x="624959" y="147844"/>
                </a:lnTo>
                <a:lnTo>
                  <a:pt x="594041" y="183816"/>
                </a:lnTo>
                <a:lnTo>
                  <a:pt x="566163" y="222860"/>
                </a:lnTo>
                <a:lnTo>
                  <a:pt x="541506" y="264733"/>
                </a:lnTo>
                <a:lnTo>
                  <a:pt x="520253" y="309189"/>
                </a:lnTo>
                <a:lnTo>
                  <a:pt x="502589" y="355985"/>
                </a:lnTo>
                <a:lnTo>
                  <a:pt x="488695" y="404875"/>
                </a:lnTo>
                <a:lnTo>
                  <a:pt x="479932" y="404875"/>
                </a:lnTo>
                <a:lnTo>
                  <a:pt x="434851" y="407261"/>
                </a:lnTo>
                <a:lnTo>
                  <a:pt x="390908" y="414269"/>
                </a:lnTo>
                <a:lnTo>
                  <a:pt x="348295" y="425675"/>
                </a:lnTo>
                <a:lnTo>
                  <a:pt x="307208" y="441255"/>
                </a:lnTo>
                <a:lnTo>
                  <a:pt x="267840" y="460784"/>
                </a:lnTo>
                <a:lnTo>
                  <a:pt x="230384" y="484039"/>
                </a:lnTo>
                <a:lnTo>
                  <a:pt x="195034" y="510796"/>
                </a:lnTo>
                <a:lnTo>
                  <a:pt x="161985" y="540830"/>
                </a:lnTo>
                <a:lnTo>
                  <a:pt x="131429" y="573917"/>
                </a:lnTo>
                <a:lnTo>
                  <a:pt x="103560" y="609833"/>
                </a:lnTo>
                <a:lnTo>
                  <a:pt x="78573" y="648355"/>
                </a:lnTo>
                <a:lnTo>
                  <a:pt x="56660" y="689257"/>
                </a:lnTo>
                <a:lnTo>
                  <a:pt x="38016" y="732316"/>
                </a:lnTo>
                <a:lnTo>
                  <a:pt x="22834" y="777308"/>
                </a:lnTo>
                <a:lnTo>
                  <a:pt x="11308" y="824008"/>
                </a:lnTo>
                <a:lnTo>
                  <a:pt x="3632" y="872193"/>
                </a:lnTo>
                <a:lnTo>
                  <a:pt x="0" y="921638"/>
                </a:lnTo>
                <a:lnTo>
                  <a:pt x="605" y="970087"/>
                </a:lnTo>
                <a:lnTo>
                  <a:pt x="5457" y="1017384"/>
                </a:lnTo>
                <a:lnTo>
                  <a:pt x="14345" y="1063335"/>
                </a:lnTo>
                <a:lnTo>
                  <a:pt x="27057" y="1107742"/>
                </a:lnTo>
                <a:lnTo>
                  <a:pt x="43384" y="1150410"/>
                </a:lnTo>
                <a:lnTo>
                  <a:pt x="63114" y="1191142"/>
                </a:lnTo>
                <a:lnTo>
                  <a:pt x="86037" y="1229743"/>
                </a:lnTo>
                <a:lnTo>
                  <a:pt x="111943" y="1266016"/>
                </a:lnTo>
                <a:lnTo>
                  <a:pt x="140620" y="1299765"/>
                </a:lnTo>
                <a:lnTo>
                  <a:pt x="171859" y="1330795"/>
                </a:lnTo>
                <a:lnTo>
                  <a:pt x="205448" y="1358908"/>
                </a:lnTo>
                <a:lnTo>
                  <a:pt x="241177" y="1383909"/>
                </a:lnTo>
                <a:lnTo>
                  <a:pt x="278836" y="1405602"/>
                </a:lnTo>
                <a:lnTo>
                  <a:pt x="318213" y="1423791"/>
                </a:lnTo>
                <a:lnTo>
                  <a:pt x="359098" y="1438279"/>
                </a:lnTo>
                <a:lnTo>
                  <a:pt x="401280" y="1448870"/>
                </a:lnTo>
                <a:lnTo>
                  <a:pt x="444550" y="1455369"/>
                </a:lnTo>
                <a:lnTo>
                  <a:pt x="488695" y="1457578"/>
                </a:lnTo>
                <a:lnTo>
                  <a:pt x="1928114" y="1457578"/>
                </a:lnTo>
                <a:lnTo>
                  <a:pt x="1972674" y="1455128"/>
                </a:lnTo>
                <a:lnTo>
                  <a:pt x="2015916" y="1447935"/>
                </a:lnTo>
                <a:lnTo>
                  <a:pt x="2057624" y="1436236"/>
                </a:lnTo>
                <a:lnTo>
                  <a:pt x="2097583" y="1420268"/>
                </a:lnTo>
                <a:lnTo>
                  <a:pt x="2135580" y="1400269"/>
                </a:lnTo>
                <a:lnTo>
                  <a:pt x="2171398" y="1376475"/>
                </a:lnTo>
                <a:lnTo>
                  <a:pt x="2204825" y="1349123"/>
                </a:lnTo>
                <a:lnTo>
                  <a:pt x="2217970" y="1336039"/>
                </a:lnTo>
                <a:lnTo>
                  <a:pt x="488695" y="1336039"/>
                </a:lnTo>
                <a:lnTo>
                  <a:pt x="442645" y="1333053"/>
                </a:lnTo>
                <a:lnTo>
                  <a:pt x="398208" y="1324310"/>
                </a:lnTo>
                <a:lnTo>
                  <a:pt x="355716" y="1310139"/>
                </a:lnTo>
                <a:lnTo>
                  <a:pt x="315501" y="1290865"/>
                </a:lnTo>
                <a:lnTo>
                  <a:pt x="277895" y="1266815"/>
                </a:lnTo>
                <a:lnTo>
                  <a:pt x="243232" y="1238317"/>
                </a:lnTo>
                <a:lnTo>
                  <a:pt x="211843" y="1205696"/>
                </a:lnTo>
                <a:lnTo>
                  <a:pt x="184060" y="1169280"/>
                </a:lnTo>
                <a:lnTo>
                  <a:pt x="160215" y="1129396"/>
                </a:lnTo>
                <a:lnTo>
                  <a:pt x="140642" y="1086369"/>
                </a:lnTo>
                <a:lnTo>
                  <a:pt x="125672" y="1040527"/>
                </a:lnTo>
                <a:lnTo>
                  <a:pt x="115637" y="992197"/>
                </a:lnTo>
                <a:lnTo>
                  <a:pt x="110870" y="941704"/>
                </a:lnTo>
                <a:lnTo>
                  <a:pt x="111577" y="894446"/>
                </a:lnTo>
                <a:lnTo>
                  <a:pt x="117605" y="848481"/>
                </a:lnTo>
                <a:lnTo>
                  <a:pt x="128610" y="804163"/>
                </a:lnTo>
                <a:lnTo>
                  <a:pt x="144249" y="761846"/>
                </a:lnTo>
                <a:lnTo>
                  <a:pt x="164178" y="721882"/>
                </a:lnTo>
                <a:lnTo>
                  <a:pt x="188055" y="684626"/>
                </a:lnTo>
                <a:lnTo>
                  <a:pt x="215534" y="650430"/>
                </a:lnTo>
                <a:lnTo>
                  <a:pt x="246274" y="619647"/>
                </a:lnTo>
                <a:lnTo>
                  <a:pt x="279930" y="592631"/>
                </a:lnTo>
                <a:lnTo>
                  <a:pt x="316159" y="569735"/>
                </a:lnTo>
                <a:lnTo>
                  <a:pt x="354617" y="551312"/>
                </a:lnTo>
                <a:lnTo>
                  <a:pt x="394961" y="537716"/>
                </a:lnTo>
                <a:lnTo>
                  <a:pt x="436847" y="529299"/>
                </a:lnTo>
                <a:lnTo>
                  <a:pt x="479932" y="526414"/>
                </a:lnTo>
                <a:lnTo>
                  <a:pt x="544449" y="526414"/>
                </a:lnTo>
                <a:lnTo>
                  <a:pt x="558047" y="524428"/>
                </a:lnTo>
                <a:lnTo>
                  <a:pt x="570849" y="517763"/>
                </a:lnTo>
                <a:lnTo>
                  <a:pt x="582007" y="505358"/>
                </a:lnTo>
                <a:lnTo>
                  <a:pt x="590676" y="486155"/>
                </a:lnTo>
                <a:lnTo>
                  <a:pt x="599440" y="435482"/>
                </a:lnTo>
                <a:lnTo>
                  <a:pt x="612322" y="387179"/>
                </a:lnTo>
                <a:lnTo>
                  <a:pt x="630289" y="341716"/>
                </a:lnTo>
                <a:lnTo>
                  <a:pt x="652970" y="299463"/>
                </a:lnTo>
                <a:lnTo>
                  <a:pt x="679995" y="260792"/>
                </a:lnTo>
                <a:lnTo>
                  <a:pt x="710994" y="226073"/>
                </a:lnTo>
                <a:lnTo>
                  <a:pt x="745598" y="195677"/>
                </a:lnTo>
                <a:lnTo>
                  <a:pt x="783436" y="169977"/>
                </a:lnTo>
                <a:lnTo>
                  <a:pt x="824139" y="149341"/>
                </a:lnTo>
                <a:lnTo>
                  <a:pt x="867337" y="134143"/>
                </a:lnTo>
                <a:lnTo>
                  <a:pt x="912660" y="124751"/>
                </a:lnTo>
                <a:lnTo>
                  <a:pt x="959738" y="121538"/>
                </a:lnTo>
                <a:lnTo>
                  <a:pt x="959738" y="0"/>
                </a:lnTo>
                <a:close/>
              </a:path>
              <a:path w="2362835" h="1457960">
                <a:moveTo>
                  <a:pt x="2225302" y="647953"/>
                </a:moveTo>
                <a:lnTo>
                  <a:pt x="1956054" y="647953"/>
                </a:lnTo>
                <a:lnTo>
                  <a:pt x="2002219" y="657467"/>
                </a:lnTo>
                <a:lnTo>
                  <a:pt x="2046165" y="673117"/>
                </a:lnTo>
                <a:lnTo>
                  <a:pt x="2087340" y="694423"/>
                </a:lnTo>
                <a:lnTo>
                  <a:pt x="2125193" y="720908"/>
                </a:lnTo>
                <a:lnTo>
                  <a:pt x="2159174" y="752093"/>
                </a:lnTo>
                <a:lnTo>
                  <a:pt x="2188732" y="787500"/>
                </a:lnTo>
                <a:lnTo>
                  <a:pt x="2213315" y="826650"/>
                </a:lnTo>
                <a:lnTo>
                  <a:pt x="2232373" y="869064"/>
                </a:lnTo>
                <a:lnTo>
                  <a:pt x="2245355" y="914263"/>
                </a:lnTo>
                <a:lnTo>
                  <a:pt x="2251710" y="961770"/>
                </a:lnTo>
                <a:lnTo>
                  <a:pt x="2250905" y="1011767"/>
                </a:lnTo>
                <a:lnTo>
                  <a:pt x="2244338" y="1059961"/>
                </a:lnTo>
                <a:lnTo>
                  <a:pt x="2232356" y="1105868"/>
                </a:lnTo>
                <a:lnTo>
                  <a:pt x="2215303" y="1149001"/>
                </a:lnTo>
                <a:lnTo>
                  <a:pt x="2193524" y="1188877"/>
                </a:lnTo>
                <a:lnTo>
                  <a:pt x="2167366" y="1225010"/>
                </a:lnTo>
                <a:lnTo>
                  <a:pt x="2137172" y="1256914"/>
                </a:lnTo>
                <a:lnTo>
                  <a:pt x="2103289" y="1284106"/>
                </a:lnTo>
                <a:lnTo>
                  <a:pt x="2066061" y="1306099"/>
                </a:lnTo>
                <a:lnTo>
                  <a:pt x="2025835" y="1322409"/>
                </a:lnTo>
                <a:lnTo>
                  <a:pt x="1982954" y="1332551"/>
                </a:lnTo>
                <a:lnTo>
                  <a:pt x="1937766" y="1336039"/>
                </a:lnTo>
                <a:lnTo>
                  <a:pt x="2217970" y="1336039"/>
                </a:lnTo>
                <a:lnTo>
                  <a:pt x="2263641" y="1284694"/>
                </a:lnTo>
                <a:lnTo>
                  <a:pt x="2288603" y="1248091"/>
                </a:lnTo>
                <a:lnTo>
                  <a:pt x="2310312" y="1208878"/>
                </a:lnTo>
                <a:lnTo>
                  <a:pt x="2328556" y="1167292"/>
                </a:lnTo>
                <a:lnTo>
                  <a:pt x="2343120" y="1123571"/>
                </a:lnTo>
                <a:lnTo>
                  <a:pt x="2353788" y="1077951"/>
                </a:lnTo>
                <a:lnTo>
                  <a:pt x="2360347" y="1030670"/>
                </a:lnTo>
                <a:lnTo>
                  <a:pt x="2362581" y="981963"/>
                </a:lnTo>
                <a:lnTo>
                  <a:pt x="2360044" y="932128"/>
                </a:lnTo>
                <a:lnTo>
                  <a:pt x="2352621" y="883896"/>
                </a:lnTo>
                <a:lnTo>
                  <a:pt x="2340589" y="837538"/>
                </a:lnTo>
                <a:lnTo>
                  <a:pt x="2324225" y="793327"/>
                </a:lnTo>
                <a:lnTo>
                  <a:pt x="2303808" y="751534"/>
                </a:lnTo>
                <a:lnTo>
                  <a:pt x="2279614" y="712431"/>
                </a:lnTo>
                <a:lnTo>
                  <a:pt x="2251922" y="676290"/>
                </a:lnTo>
                <a:lnTo>
                  <a:pt x="2225302" y="647953"/>
                </a:lnTo>
                <a:close/>
              </a:path>
              <a:path w="2362835" h="1457960">
                <a:moveTo>
                  <a:pt x="1777639" y="321899"/>
                </a:moveTo>
                <a:lnTo>
                  <a:pt x="1502197" y="321899"/>
                </a:lnTo>
                <a:lnTo>
                  <a:pt x="1545848" y="326327"/>
                </a:lnTo>
                <a:lnTo>
                  <a:pt x="1588125" y="337289"/>
                </a:lnTo>
                <a:lnTo>
                  <a:pt x="1628370" y="354435"/>
                </a:lnTo>
                <a:lnTo>
                  <a:pt x="1665922" y="377412"/>
                </a:lnTo>
                <a:lnTo>
                  <a:pt x="1700121" y="405867"/>
                </a:lnTo>
                <a:lnTo>
                  <a:pt x="1730307" y="439449"/>
                </a:lnTo>
                <a:lnTo>
                  <a:pt x="1755821" y="477806"/>
                </a:lnTo>
                <a:lnTo>
                  <a:pt x="1776003" y="520585"/>
                </a:lnTo>
                <a:lnTo>
                  <a:pt x="1790192" y="567435"/>
                </a:lnTo>
                <a:lnTo>
                  <a:pt x="1808607" y="617346"/>
                </a:lnTo>
                <a:lnTo>
                  <a:pt x="1817407" y="632596"/>
                </a:lnTo>
                <a:lnTo>
                  <a:pt x="1829577" y="645715"/>
                </a:lnTo>
                <a:lnTo>
                  <a:pt x="1845200" y="654905"/>
                </a:lnTo>
                <a:lnTo>
                  <a:pt x="1864359" y="658367"/>
                </a:lnTo>
                <a:lnTo>
                  <a:pt x="1910588" y="647953"/>
                </a:lnTo>
                <a:lnTo>
                  <a:pt x="2225302" y="647953"/>
                </a:lnTo>
                <a:lnTo>
                  <a:pt x="2187153" y="613982"/>
                </a:lnTo>
                <a:lnTo>
                  <a:pt x="2150632" y="588358"/>
                </a:lnTo>
                <a:lnTo>
                  <a:pt x="2111723" y="566783"/>
                </a:lnTo>
                <a:lnTo>
                  <a:pt x="2070704" y="549530"/>
                </a:lnTo>
                <a:lnTo>
                  <a:pt x="2027853" y="536869"/>
                </a:lnTo>
                <a:lnTo>
                  <a:pt x="1983448" y="529073"/>
                </a:lnTo>
                <a:lnTo>
                  <a:pt x="1937766" y="526414"/>
                </a:lnTo>
                <a:lnTo>
                  <a:pt x="1901063" y="526414"/>
                </a:lnTo>
                <a:lnTo>
                  <a:pt x="1885065" y="481843"/>
                </a:lnTo>
                <a:lnTo>
                  <a:pt x="1865097" y="439297"/>
                </a:lnTo>
                <a:lnTo>
                  <a:pt x="1841376" y="399129"/>
                </a:lnTo>
                <a:lnTo>
                  <a:pt x="1814124" y="361691"/>
                </a:lnTo>
                <a:lnTo>
                  <a:pt x="1783559" y="327336"/>
                </a:lnTo>
                <a:lnTo>
                  <a:pt x="1777639" y="321899"/>
                </a:lnTo>
                <a:close/>
              </a:path>
              <a:path w="2362835" h="1457960">
                <a:moveTo>
                  <a:pt x="959738" y="0"/>
                </a:moveTo>
                <a:lnTo>
                  <a:pt x="959738" y="121538"/>
                </a:lnTo>
                <a:lnTo>
                  <a:pt x="1010345" y="125253"/>
                </a:lnTo>
                <a:lnTo>
                  <a:pt x="1059401" y="136263"/>
                </a:lnTo>
                <a:lnTo>
                  <a:pt x="1106412" y="154369"/>
                </a:lnTo>
                <a:lnTo>
                  <a:pt x="1150887" y="179371"/>
                </a:lnTo>
                <a:lnTo>
                  <a:pt x="1192332" y="211068"/>
                </a:lnTo>
                <a:lnTo>
                  <a:pt x="1230253" y="249261"/>
                </a:lnTo>
                <a:lnTo>
                  <a:pt x="1264158" y="293750"/>
                </a:lnTo>
                <a:lnTo>
                  <a:pt x="1292097" y="344550"/>
                </a:lnTo>
                <a:lnTo>
                  <a:pt x="1301815" y="356151"/>
                </a:lnTo>
                <a:lnTo>
                  <a:pt x="1316021" y="362108"/>
                </a:lnTo>
                <a:lnTo>
                  <a:pt x="1332013" y="364303"/>
                </a:lnTo>
                <a:lnTo>
                  <a:pt x="1347089" y="364616"/>
                </a:lnTo>
                <a:lnTo>
                  <a:pt x="1384554" y="344550"/>
                </a:lnTo>
                <a:lnTo>
                  <a:pt x="1403504" y="338306"/>
                </a:lnTo>
                <a:lnTo>
                  <a:pt x="1420907" y="334121"/>
                </a:lnTo>
                <a:lnTo>
                  <a:pt x="1438453" y="330102"/>
                </a:lnTo>
                <a:lnTo>
                  <a:pt x="1457833" y="324357"/>
                </a:lnTo>
                <a:lnTo>
                  <a:pt x="1502197" y="321899"/>
                </a:lnTo>
                <a:lnTo>
                  <a:pt x="1777639" y="321899"/>
                </a:lnTo>
                <a:lnTo>
                  <a:pt x="1749901" y="296417"/>
                </a:lnTo>
                <a:lnTo>
                  <a:pt x="1713369" y="269288"/>
                </a:lnTo>
                <a:lnTo>
                  <a:pt x="1674184" y="246300"/>
                </a:lnTo>
                <a:lnTo>
                  <a:pt x="1645212" y="233425"/>
                </a:lnTo>
                <a:lnTo>
                  <a:pt x="1356614" y="233425"/>
                </a:lnTo>
                <a:lnTo>
                  <a:pt x="1327530" y="192264"/>
                </a:lnTo>
                <a:lnTo>
                  <a:pt x="1295757" y="154369"/>
                </a:lnTo>
                <a:lnTo>
                  <a:pt x="1261583" y="120166"/>
                </a:lnTo>
                <a:lnTo>
                  <a:pt x="1224924" y="89702"/>
                </a:lnTo>
                <a:lnTo>
                  <a:pt x="1185941" y="63277"/>
                </a:lnTo>
                <a:lnTo>
                  <a:pt x="1144738" y="41127"/>
                </a:lnTo>
                <a:lnTo>
                  <a:pt x="1101414" y="23488"/>
                </a:lnTo>
                <a:lnTo>
                  <a:pt x="1056073" y="10596"/>
                </a:lnTo>
                <a:lnTo>
                  <a:pt x="1008813" y="2688"/>
                </a:lnTo>
                <a:lnTo>
                  <a:pt x="959738" y="0"/>
                </a:lnTo>
                <a:close/>
              </a:path>
              <a:path w="2362835" h="1457960">
                <a:moveTo>
                  <a:pt x="1495297" y="202818"/>
                </a:moveTo>
                <a:lnTo>
                  <a:pt x="1460305" y="204654"/>
                </a:lnTo>
                <a:lnTo>
                  <a:pt x="1425670" y="210264"/>
                </a:lnTo>
                <a:lnTo>
                  <a:pt x="1391177" y="219803"/>
                </a:lnTo>
                <a:lnTo>
                  <a:pt x="1356614" y="233425"/>
                </a:lnTo>
                <a:lnTo>
                  <a:pt x="1645212" y="233425"/>
                </a:lnTo>
                <a:lnTo>
                  <a:pt x="1632565" y="227806"/>
                </a:lnTo>
                <a:lnTo>
                  <a:pt x="1588731" y="214159"/>
                </a:lnTo>
                <a:lnTo>
                  <a:pt x="1542902" y="205712"/>
                </a:lnTo>
                <a:lnTo>
                  <a:pt x="1495297" y="202818"/>
                </a:lnTo>
                <a:close/>
              </a:path>
            </a:pathLst>
          </a:custGeom>
          <a:solidFill>
            <a:srgbClr val="F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8548" y="3573017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5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5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5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8548" y="3161538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4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4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8548" y="3984497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4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4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66006" y="3488182"/>
            <a:ext cx="184150" cy="41783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1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n</a:t>
            </a:r>
            <a:r>
              <a:rPr sz="1000" spc="-10" dirty="0">
                <a:solidFill>
                  <a:srgbClr val="302C2A"/>
                </a:solidFill>
                <a:latin typeface="Ink Free"/>
                <a:cs typeface="Ink Free"/>
              </a:rPr>
              <a:t>g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000" spc="-2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3392" y="3371215"/>
            <a:ext cx="1022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302C2A"/>
                </a:solidFill>
                <a:latin typeface="Ink Free"/>
                <a:cs typeface="Ink Free"/>
              </a:rPr>
              <a:t>Stream</a:t>
            </a:r>
            <a:r>
              <a:rPr sz="1000" spc="-7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000" spc="-5" dirty="0">
                <a:solidFill>
                  <a:srgbClr val="302C2A"/>
                </a:solidFill>
                <a:latin typeface="Ink Free"/>
                <a:cs typeface="Ink Free"/>
              </a:rPr>
              <a:t>Processing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3392" y="3741166"/>
            <a:ext cx="9575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Data </a:t>
            </a:r>
            <a:r>
              <a:rPr sz="1000" spc="5" dirty="0">
                <a:solidFill>
                  <a:srgbClr val="302C2A"/>
                </a:solidFill>
                <a:latin typeface="Ink Free"/>
                <a:cs typeface="Ink Free"/>
              </a:rPr>
              <a:t>Lake</a:t>
            </a:r>
            <a:r>
              <a:rPr sz="1000" spc="-114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000" spc="-5" dirty="0">
                <a:solidFill>
                  <a:srgbClr val="302C2A"/>
                </a:solidFill>
                <a:latin typeface="Ink Free"/>
                <a:cs typeface="Ink Free"/>
              </a:rPr>
              <a:t>House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8384" y="3584374"/>
            <a:ext cx="452755" cy="393700"/>
          </a:xfrm>
          <a:custGeom>
            <a:avLst/>
            <a:gdLst/>
            <a:ahLst/>
            <a:cxnLst/>
            <a:rect l="l" t="t" r="r" b="b"/>
            <a:pathLst>
              <a:path w="452754" h="393700">
                <a:moveTo>
                  <a:pt x="215348" y="131224"/>
                </a:moveTo>
                <a:lnTo>
                  <a:pt x="166959" y="133056"/>
                </a:lnTo>
                <a:lnTo>
                  <a:pt x="113092" y="143185"/>
                </a:lnTo>
                <a:lnTo>
                  <a:pt x="90924" y="165162"/>
                </a:lnTo>
                <a:lnTo>
                  <a:pt x="90924" y="358108"/>
                </a:lnTo>
                <a:lnTo>
                  <a:pt x="130331" y="385667"/>
                </a:lnTo>
                <a:lnTo>
                  <a:pt x="188514" y="393148"/>
                </a:lnTo>
                <a:lnTo>
                  <a:pt x="210824" y="393673"/>
                </a:lnTo>
                <a:lnTo>
                  <a:pt x="233130" y="393147"/>
                </a:lnTo>
                <a:lnTo>
                  <a:pt x="273826" y="389076"/>
                </a:lnTo>
                <a:lnTo>
                  <a:pt x="317888" y="375573"/>
                </a:lnTo>
                <a:lnTo>
                  <a:pt x="210824" y="375573"/>
                </a:lnTo>
                <a:lnTo>
                  <a:pt x="168225" y="373525"/>
                </a:lnTo>
                <a:lnTo>
                  <a:pt x="137152" y="368602"/>
                </a:lnTo>
                <a:lnTo>
                  <a:pt x="117464" y="362640"/>
                </a:lnTo>
                <a:lnTo>
                  <a:pt x="109022" y="357473"/>
                </a:lnTo>
                <a:lnTo>
                  <a:pt x="109022" y="315278"/>
                </a:lnTo>
                <a:lnTo>
                  <a:pt x="312455" y="315278"/>
                </a:lnTo>
                <a:lnTo>
                  <a:pt x="330655" y="315234"/>
                </a:lnTo>
                <a:lnTo>
                  <a:pt x="330655" y="312224"/>
                </a:lnTo>
                <a:lnTo>
                  <a:pt x="210824" y="312224"/>
                </a:lnTo>
                <a:lnTo>
                  <a:pt x="169952" y="310328"/>
                </a:lnTo>
                <a:lnTo>
                  <a:pt x="138806" y="305660"/>
                </a:lnTo>
                <a:lnTo>
                  <a:pt x="118218" y="299749"/>
                </a:lnTo>
                <a:lnTo>
                  <a:pt x="109022" y="294124"/>
                </a:lnTo>
                <a:lnTo>
                  <a:pt x="109022" y="251388"/>
                </a:lnTo>
                <a:lnTo>
                  <a:pt x="311983" y="251388"/>
                </a:lnTo>
                <a:lnTo>
                  <a:pt x="306039" y="249384"/>
                </a:lnTo>
                <a:lnTo>
                  <a:pt x="303334" y="248264"/>
                </a:lnTo>
                <a:lnTo>
                  <a:pt x="210824" y="248264"/>
                </a:lnTo>
                <a:lnTo>
                  <a:pt x="169952" y="246365"/>
                </a:lnTo>
                <a:lnTo>
                  <a:pt x="138806" y="241691"/>
                </a:lnTo>
                <a:lnTo>
                  <a:pt x="118218" y="235779"/>
                </a:lnTo>
                <a:lnTo>
                  <a:pt x="109022" y="230164"/>
                </a:lnTo>
                <a:lnTo>
                  <a:pt x="109022" y="188038"/>
                </a:lnTo>
                <a:lnTo>
                  <a:pt x="246472" y="188038"/>
                </a:lnTo>
                <a:lnTo>
                  <a:pt x="245597" y="184914"/>
                </a:lnTo>
                <a:lnTo>
                  <a:pt x="169952" y="183015"/>
                </a:lnTo>
                <a:lnTo>
                  <a:pt x="118218" y="172429"/>
                </a:lnTo>
                <a:lnTo>
                  <a:pt x="109022" y="166814"/>
                </a:lnTo>
                <a:lnTo>
                  <a:pt x="109022" y="165752"/>
                </a:lnTo>
                <a:lnTo>
                  <a:pt x="117612" y="160704"/>
                </a:lnTo>
                <a:lnTo>
                  <a:pt x="137312" y="155332"/>
                </a:lnTo>
                <a:lnTo>
                  <a:pt x="168317" y="151064"/>
                </a:lnTo>
                <a:lnTo>
                  <a:pt x="210824" y="149324"/>
                </a:lnTo>
                <a:lnTo>
                  <a:pt x="215348" y="149324"/>
                </a:lnTo>
                <a:lnTo>
                  <a:pt x="215348" y="131224"/>
                </a:lnTo>
                <a:close/>
              </a:path>
              <a:path w="452754" h="393700">
                <a:moveTo>
                  <a:pt x="330655" y="315234"/>
                </a:moveTo>
                <a:lnTo>
                  <a:pt x="312557" y="315234"/>
                </a:lnTo>
                <a:lnTo>
                  <a:pt x="312626" y="357474"/>
                </a:lnTo>
                <a:lnTo>
                  <a:pt x="304180" y="362651"/>
                </a:lnTo>
                <a:lnTo>
                  <a:pt x="284491" y="368612"/>
                </a:lnTo>
                <a:lnTo>
                  <a:pt x="253419" y="373528"/>
                </a:lnTo>
                <a:lnTo>
                  <a:pt x="210824" y="375573"/>
                </a:lnTo>
                <a:lnTo>
                  <a:pt x="317888" y="375573"/>
                </a:lnTo>
                <a:lnTo>
                  <a:pt x="320893" y="374031"/>
                </a:lnTo>
                <a:lnTo>
                  <a:pt x="328226" y="366620"/>
                </a:lnTo>
                <a:lnTo>
                  <a:pt x="330642" y="358108"/>
                </a:lnTo>
                <a:lnTo>
                  <a:pt x="330655" y="315234"/>
                </a:lnTo>
                <a:close/>
              </a:path>
              <a:path w="452754" h="393700">
                <a:moveTo>
                  <a:pt x="312455" y="315278"/>
                </a:moveTo>
                <a:lnTo>
                  <a:pt x="109022" y="315278"/>
                </a:lnTo>
                <a:lnTo>
                  <a:pt x="115884" y="318288"/>
                </a:lnTo>
                <a:lnTo>
                  <a:pt x="123023" y="320645"/>
                </a:lnTo>
                <a:lnTo>
                  <a:pt x="167344" y="328255"/>
                </a:lnTo>
                <a:lnTo>
                  <a:pt x="210824" y="330324"/>
                </a:lnTo>
                <a:lnTo>
                  <a:pt x="233130" y="329783"/>
                </a:lnTo>
                <a:lnTo>
                  <a:pt x="273826" y="325647"/>
                </a:lnTo>
                <a:lnTo>
                  <a:pt x="312455" y="315278"/>
                </a:lnTo>
                <a:close/>
              </a:path>
              <a:path w="452754" h="393700">
                <a:moveTo>
                  <a:pt x="312557" y="251520"/>
                </a:moveTo>
                <a:lnTo>
                  <a:pt x="312626" y="294124"/>
                </a:lnTo>
                <a:lnTo>
                  <a:pt x="251693" y="310328"/>
                </a:lnTo>
                <a:lnTo>
                  <a:pt x="210824" y="312224"/>
                </a:lnTo>
                <a:lnTo>
                  <a:pt x="330655" y="312224"/>
                </a:lnTo>
                <a:lnTo>
                  <a:pt x="330655" y="255096"/>
                </a:lnTo>
                <a:lnTo>
                  <a:pt x="324521" y="254467"/>
                </a:lnTo>
                <a:lnTo>
                  <a:pt x="318464" y="253273"/>
                </a:lnTo>
                <a:lnTo>
                  <a:pt x="312557" y="251520"/>
                </a:lnTo>
                <a:close/>
              </a:path>
              <a:path w="452754" h="393700">
                <a:moveTo>
                  <a:pt x="311983" y="251388"/>
                </a:moveTo>
                <a:lnTo>
                  <a:pt x="109022" y="251388"/>
                </a:lnTo>
                <a:lnTo>
                  <a:pt x="115890" y="254360"/>
                </a:lnTo>
                <a:lnTo>
                  <a:pt x="123107" y="256698"/>
                </a:lnTo>
                <a:lnTo>
                  <a:pt x="167344" y="264249"/>
                </a:lnTo>
                <a:lnTo>
                  <a:pt x="210824" y="266320"/>
                </a:lnTo>
                <a:lnTo>
                  <a:pt x="233140" y="265794"/>
                </a:lnTo>
                <a:lnTo>
                  <a:pt x="273879" y="261736"/>
                </a:lnTo>
                <a:lnTo>
                  <a:pt x="312374" y="251520"/>
                </a:lnTo>
                <a:lnTo>
                  <a:pt x="311983" y="251388"/>
                </a:lnTo>
                <a:close/>
              </a:path>
              <a:path w="452754" h="393700">
                <a:moveTo>
                  <a:pt x="288099" y="240503"/>
                </a:moveTo>
                <a:lnTo>
                  <a:pt x="273350" y="243510"/>
                </a:lnTo>
                <a:lnTo>
                  <a:pt x="255459" y="245979"/>
                </a:lnTo>
                <a:lnTo>
                  <a:pt x="234569" y="247650"/>
                </a:lnTo>
                <a:lnTo>
                  <a:pt x="210824" y="248264"/>
                </a:lnTo>
                <a:lnTo>
                  <a:pt x="303334" y="248264"/>
                </a:lnTo>
                <a:lnTo>
                  <a:pt x="299867" y="246829"/>
                </a:lnTo>
                <a:lnTo>
                  <a:pt x="293879" y="243865"/>
                </a:lnTo>
                <a:lnTo>
                  <a:pt x="288099" y="240503"/>
                </a:lnTo>
                <a:close/>
              </a:path>
              <a:path w="452754" h="393700">
                <a:moveTo>
                  <a:pt x="281878" y="187202"/>
                </a:moveTo>
                <a:lnTo>
                  <a:pt x="268643" y="200438"/>
                </a:lnTo>
                <a:lnTo>
                  <a:pt x="291460" y="224607"/>
                </a:lnTo>
                <a:lnTo>
                  <a:pt x="320757" y="237698"/>
                </a:lnTo>
                <a:lnTo>
                  <a:pt x="352826" y="238847"/>
                </a:lnTo>
                <a:lnTo>
                  <a:pt x="383956" y="227192"/>
                </a:lnTo>
                <a:lnTo>
                  <a:pt x="391063" y="221491"/>
                </a:lnTo>
                <a:lnTo>
                  <a:pt x="333363" y="221491"/>
                </a:lnTo>
                <a:lnTo>
                  <a:pt x="317574" y="217955"/>
                </a:lnTo>
                <a:lnTo>
                  <a:pt x="303327" y="210792"/>
                </a:lnTo>
                <a:lnTo>
                  <a:pt x="291227" y="200407"/>
                </a:lnTo>
                <a:lnTo>
                  <a:pt x="281878" y="187202"/>
                </a:lnTo>
                <a:close/>
              </a:path>
              <a:path w="452754" h="393700">
                <a:moveTo>
                  <a:pt x="423078" y="162516"/>
                </a:moveTo>
                <a:lnTo>
                  <a:pt x="404989" y="162516"/>
                </a:lnTo>
                <a:lnTo>
                  <a:pt x="397395" y="187438"/>
                </a:lnTo>
                <a:lnTo>
                  <a:pt x="381390" y="206839"/>
                </a:lnTo>
                <a:lnTo>
                  <a:pt x="359278" y="218823"/>
                </a:lnTo>
                <a:lnTo>
                  <a:pt x="333363" y="221491"/>
                </a:lnTo>
                <a:lnTo>
                  <a:pt x="391063" y="221491"/>
                </a:lnTo>
                <a:lnTo>
                  <a:pt x="399430" y="214780"/>
                </a:lnTo>
                <a:lnTo>
                  <a:pt x="411409" y="199302"/>
                </a:lnTo>
                <a:lnTo>
                  <a:pt x="419468" y="181465"/>
                </a:lnTo>
                <a:lnTo>
                  <a:pt x="423078" y="162516"/>
                </a:lnTo>
                <a:close/>
              </a:path>
              <a:path w="452754" h="393700">
                <a:moveTo>
                  <a:pt x="239982" y="0"/>
                </a:moveTo>
                <a:lnTo>
                  <a:pt x="221577" y="2291"/>
                </a:lnTo>
                <a:lnTo>
                  <a:pt x="204170" y="8152"/>
                </a:lnTo>
                <a:lnTo>
                  <a:pt x="188275" y="17354"/>
                </a:lnTo>
                <a:lnTo>
                  <a:pt x="174401" y="29663"/>
                </a:lnTo>
                <a:lnTo>
                  <a:pt x="169183" y="34041"/>
                </a:lnTo>
                <a:lnTo>
                  <a:pt x="163179" y="37071"/>
                </a:lnTo>
                <a:lnTo>
                  <a:pt x="156643" y="38659"/>
                </a:lnTo>
                <a:lnTo>
                  <a:pt x="149831" y="38713"/>
                </a:lnTo>
                <a:lnTo>
                  <a:pt x="122211" y="41273"/>
                </a:lnTo>
                <a:lnTo>
                  <a:pt x="98136" y="53241"/>
                </a:lnTo>
                <a:lnTo>
                  <a:pt x="79842" y="72945"/>
                </a:lnTo>
                <a:lnTo>
                  <a:pt x="69564" y="98713"/>
                </a:lnTo>
                <a:lnTo>
                  <a:pt x="67487" y="105259"/>
                </a:lnTo>
                <a:lnTo>
                  <a:pt x="64055" y="111111"/>
                </a:lnTo>
                <a:lnTo>
                  <a:pt x="59418" y="116063"/>
                </a:lnTo>
                <a:lnTo>
                  <a:pt x="53728" y="119912"/>
                </a:lnTo>
                <a:lnTo>
                  <a:pt x="32924" y="134414"/>
                </a:lnTo>
                <a:lnTo>
                  <a:pt x="16706" y="153394"/>
                </a:lnTo>
                <a:lnTo>
                  <a:pt x="5747" y="175826"/>
                </a:lnTo>
                <a:lnTo>
                  <a:pt x="722" y="200683"/>
                </a:lnTo>
                <a:lnTo>
                  <a:pt x="0" y="210411"/>
                </a:lnTo>
                <a:lnTo>
                  <a:pt x="77350" y="210411"/>
                </a:lnTo>
                <a:lnTo>
                  <a:pt x="77350" y="192311"/>
                </a:lnTo>
                <a:lnTo>
                  <a:pt x="20065" y="192311"/>
                </a:lnTo>
                <a:lnTo>
                  <a:pt x="25558" y="174907"/>
                </a:lnTo>
                <a:lnTo>
                  <a:pt x="34677" y="159353"/>
                </a:lnTo>
                <a:lnTo>
                  <a:pt x="47009" y="146201"/>
                </a:lnTo>
                <a:lnTo>
                  <a:pt x="71231" y="129896"/>
                </a:lnTo>
                <a:lnTo>
                  <a:pt x="78640" y="122019"/>
                </a:lnTo>
                <a:lnTo>
                  <a:pt x="84124" y="112699"/>
                </a:lnTo>
                <a:lnTo>
                  <a:pt x="87436" y="102264"/>
                </a:lnTo>
                <a:lnTo>
                  <a:pt x="95217" y="82743"/>
                </a:lnTo>
                <a:lnTo>
                  <a:pt x="109070" y="67813"/>
                </a:lnTo>
                <a:lnTo>
                  <a:pt x="127302" y="58739"/>
                </a:lnTo>
                <a:lnTo>
                  <a:pt x="148222" y="56788"/>
                </a:lnTo>
                <a:lnTo>
                  <a:pt x="159207" y="56638"/>
                </a:lnTo>
                <a:lnTo>
                  <a:pt x="169731" y="54017"/>
                </a:lnTo>
                <a:lnTo>
                  <a:pt x="179387" y="49076"/>
                </a:lnTo>
                <a:lnTo>
                  <a:pt x="187767" y="41969"/>
                </a:lnTo>
                <a:lnTo>
                  <a:pt x="198919" y="32069"/>
                </a:lnTo>
                <a:lnTo>
                  <a:pt x="211693" y="24668"/>
                </a:lnTo>
                <a:lnTo>
                  <a:pt x="225683" y="19949"/>
                </a:lnTo>
                <a:lnTo>
                  <a:pt x="240478" y="18099"/>
                </a:lnTo>
                <a:lnTo>
                  <a:pt x="296511" y="18099"/>
                </a:lnTo>
                <a:lnTo>
                  <a:pt x="291329" y="13808"/>
                </a:lnTo>
                <a:lnTo>
                  <a:pt x="280564" y="9049"/>
                </a:lnTo>
                <a:lnTo>
                  <a:pt x="240233" y="9049"/>
                </a:lnTo>
                <a:lnTo>
                  <a:pt x="239982" y="0"/>
                </a:lnTo>
                <a:close/>
              </a:path>
              <a:path w="452754" h="393700">
                <a:moveTo>
                  <a:pt x="246472" y="188038"/>
                </a:moveTo>
                <a:lnTo>
                  <a:pt x="109022" y="188038"/>
                </a:lnTo>
                <a:lnTo>
                  <a:pt x="115853" y="191017"/>
                </a:lnTo>
                <a:lnTo>
                  <a:pt x="122947" y="193348"/>
                </a:lnTo>
                <a:lnTo>
                  <a:pt x="167231" y="200944"/>
                </a:lnTo>
                <a:lnTo>
                  <a:pt x="210711" y="203014"/>
                </a:lnTo>
                <a:lnTo>
                  <a:pt x="221385" y="202896"/>
                </a:lnTo>
                <a:lnTo>
                  <a:pt x="231863" y="202545"/>
                </a:lnTo>
                <a:lnTo>
                  <a:pt x="242091" y="201964"/>
                </a:lnTo>
                <a:lnTo>
                  <a:pt x="252016" y="201160"/>
                </a:lnTo>
                <a:lnTo>
                  <a:pt x="249201" y="195536"/>
                </a:lnTo>
                <a:lnTo>
                  <a:pt x="246926" y="189659"/>
                </a:lnTo>
                <a:lnTo>
                  <a:pt x="246472" y="188038"/>
                </a:lnTo>
                <a:close/>
              </a:path>
              <a:path w="452754" h="393700">
                <a:moveTo>
                  <a:pt x="348571" y="108078"/>
                </a:moveTo>
                <a:lnTo>
                  <a:pt x="330724" y="108078"/>
                </a:lnTo>
                <a:lnTo>
                  <a:pt x="305613" y="195253"/>
                </a:lnTo>
                <a:lnTo>
                  <a:pt x="324276" y="195253"/>
                </a:lnTo>
                <a:lnTo>
                  <a:pt x="328462" y="176908"/>
                </a:lnTo>
                <a:lnTo>
                  <a:pt x="368417" y="176908"/>
                </a:lnTo>
                <a:lnTo>
                  <a:pt x="364130" y="162038"/>
                </a:lnTo>
                <a:lnTo>
                  <a:pt x="331786" y="162038"/>
                </a:lnTo>
                <a:lnTo>
                  <a:pt x="339339" y="129439"/>
                </a:lnTo>
                <a:lnTo>
                  <a:pt x="354730" y="129439"/>
                </a:lnTo>
                <a:lnTo>
                  <a:pt x="348571" y="108078"/>
                </a:lnTo>
                <a:close/>
              </a:path>
              <a:path w="452754" h="393700">
                <a:moveTo>
                  <a:pt x="368417" y="176908"/>
                </a:moveTo>
                <a:lnTo>
                  <a:pt x="350198" y="176908"/>
                </a:lnTo>
                <a:lnTo>
                  <a:pt x="354408" y="195253"/>
                </a:lnTo>
                <a:lnTo>
                  <a:pt x="373707" y="195253"/>
                </a:lnTo>
                <a:lnTo>
                  <a:pt x="368417" y="176908"/>
                </a:lnTo>
                <a:close/>
              </a:path>
              <a:path w="452754" h="393700">
                <a:moveTo>
                  <a:pt x="245229" y="183601"/>
                </a:moveTo>
                <a:lnTo>
                  <a:pt x="237222" y="184159"/>
                </a:lnTo>
                <a:lnTo>
                  <a:pt x="228813" y="184571"/>
                </a:lnTo>
                <a:lnTo>
                  <a:pt x="220012" y="184827"/>
                </a:lnTo>
                <a:lnTo>
                  <a:pt x="210824" y="184914"/>
                </a:lnTo>
                <a:lnTo>
                  <a:pt x="245597" y="184914"/>
                </a:lnTo>
                <a:lnTo>
                  <a:pt x="245229" y="183601"/>
                </a:lnTo>
                <a:close/>
              </a:path>
              <a:path w="452754" h="393700">
                <a:moveTo>
                  <a:pt x="239781" y="133870"/>
                </a:moveTo>
                <a:lnTo>
                  <a:pt x="226974" y="146678"/>
                </a:lnTo>
                <a:lnTo>
                  <a:pt x="265118" y="184757"/>
                </a:lnTo>
                <a:lnTo>
                  <a:pt x="299543" y="150323"/>
                </a:lnTo>
                <a:lnTo>
                  <a:pt x="256226" y="150323"/>
                </a:lnTo>
                <a:lnTo>
                  <a:pt x="239781" y="133870"/>
                </a:lnTo>
                <a:close/>
              </a:path>
              <a:path w="452754" h="393700">
                <a:moveTo>
                  <a:pt x="448870" y="161975"/>
                </a:moveTo>
                <a:lnTo>
                  <a:pt x="423181" y="161975"/>
                </a:lnTo>
                <a:lnTo>
                  <a:pt x="439627" y="178422"/>
                </a:lnTo>
                <a:lnTo>
                  <a:pt x="452434" y="165545"/>
                </a:lnTo>
                <a:lnTo>
                  <a:pt x="448870" y="161975"/>
                </a:lnTo>
                <a:close/>
              </a:path>
              <a:path w="452754" h="393700">
                <a:moveTo>
                  <a:pt x="414428" y="127472"/>
                </a:moveTo>
                <a:lnTo>
                  <a:pt x="376352" y="165545"/>
                </a:lnTo>
                <a:lnTo>
                  <a:pt x="389153" y="178353"/>
                </a:lnTo>
                <a:lnTo>
                  <a:pt x="404989" y="162516"/>
                </a:lnTo>
                <a:lnTo>
                  <a:pt x="423078" y="162516"/>
                </a:lnTo>
                <a:lnTo>
                  <a:pt x="423181" y="161975"/>
                </a:lnTo>
                <a:lnTo>
                  <a:pt x="448870" y="161975"/>
                </a:lnTo>
                <a:lnTo>
                  <a:pt x="414428" y="127472"/>
                </a:lnTo>
                <a:close/>
              </a:path>
              <a:path w="452754" h="393700">
                <a:moveTo>
                  <a:pt x="354730" y="129439"/>
                </a:moveTo>
                <a:lnTo>
                  <a:pt x="339339" y="129439"/>
                </a:lnTo>
                <a:lnTo>
                  <a:pt x="346786" y="162038"/>
                </a:lnTo>
                <a:lnTo>
                  <a:pt x="364130" y="162038"/>
                </a:lnTo>
                <a:lnTo>
                  <a:pt x="354730" y="129439"/>
                </a:lnTo>
                <a:close/>
              </a:path>
              <a:path w="452754" h="393700">
                <a:moveTo>
                  <a:pt x="326713" y="73379"/>
                </a:moveTo>
                <a:lnTo>
                  <a:pt x="280109" y="97447"/>
                </a:lnTo>
                <a:lnTo>
                  <a:pt x="260072" y="130765"/>
                </a:lnTo>
                <a:lnTo>
                  <a:pt x="256358" y="150254"/>
                </a:lnTo>
                <a:lnTo>
                  <a:pt x="256226" y="150323"/>
                </a:lnTo>
                <a:lnTo>
                  <a:pt x="299543" y="150323"/>
                </a:lnTo>
                <a:lnTo>
                  <a:pt x="300159" y="149707"/>
                </a:lnTo>
                <a:lnTo>
                  <a:pt x="274550" y="149707"/>
                </a:lnTo>
                <a:lnTo>
                  <a:pt x="282145" y="124785"/>
                </a:lnTo>
                <a:lnTo>
                  <a:pt x="298153" y="105385"/>
                </a:lnTo>
                <a:lnTo>
                  <a:pt x="320267" y="93403"/>
                </a:lnTo>
                <a:lnTo>
                  <a:pt x="346183" y="90738"/>
                </a:lnTo>
                <a:lnTo>
                  <a:pt x="391024" y="90738"/>
                </a:lnTo>
                <a:lnTo>
                  <a:pt x="388080" y="87619"/>
                </a:lnTo>
                <a:lnTo>
                  <a:pt x="358782" y="74528"/>
                </a:lnTo>
                <a:lnTo>
                  <a:pt x="326713" y="73379"/>
                </a:lnTo>
                <a:close/>
              </a:path>
              <a:path w="452754" h="393700">
                <a:moveTo>
                  <a:pt x="290386" y="133870"/>
                </a:moveTo>
                <a:lnTo>
                  <a:pt x="274550" y="149707"/>
                </a:lnTo>
                <a:lnTo>
                  <a:pt x="300159" y="149707"/>
                </a:lnTo>
                <a:lnTo>
                  <a:pt x="303187" y="146678"/>
                </a:lnTo>
                <a:lnTo>
                  <a:pt x="290386" y="133870"/>
                </a:lnTo>
                <a:close/>
              </a:path>
              <a:path w="452754" h="393700">
                <a:moveTo>
                  <a:pt x="391024" y="90738"/>
                </a:moveTo>
                <a:lnTo>
                  <a:pt x="346183" y="90738"/>
                </a:lnTo>
                <a:lnTo>
                  <a:pt x="361969" y="94271"/>
                </a:lnTo>
                <a:lnTo>
                  <a:pt x="376216" y="101432"/>
                </a:lnTo>
                <a:lnTo>
                  <a:pt x="388316" y="111819"/>
                </a:lnTo>
                <a:lnTo>
                  <a:pt x="397662" y="125027"/>
                </a:lnTo>
                <a:lnTo>
                  <a:pt x="410896" y="111792"/>
                </a:lnTo>
                <a:lnTo>
                  <a:pt x="391024" y="90738"/>
                </a:lnTo>
                <a:close/>
              </a:path>
              <a:path w="452754" h="393700">
                <a:moveTo>
                  <a:pt x="296511" y="18099"/>
                </a:moveTo>
                <a:lnTo>
                  <a:pt x="242495" y="18099"/>
                </a:lnTo>
                <a:lnTo>
                  <a:pt x="263115" y="20954"/>
                </a:lnTo>
                <a:lnTo>
                  <a:pt x="281805" y="29217"/>
                </a:lnTo>
                <a:lnTo>
                  <a:pt x="297541" y="42255"/>
                </a:lnTo>
                <a:lnTo>
                  <a:pt x="309295" y="59434"/>
                </a:lnTo>
                <a:lnTo>
                  <a:pt x="309930" y="60678"/>
                </a:lnTo>
                <a:lnTo>
                  <a:pt x="310608" y="61904"/>
                </a:lnTo>
                <a:lnTo>
                  <a:pt x="311331" y="63079"/>
                </a:lnTo>
                <a:lnTo>
                  <a:pt x="317785" y="61099"/>
                </a:lnTo>
                <a:lnTo>
                  <a:pt x="324427" y="59811"/>
                </a:lnTo>
                <a:lnTo>
                  <a:pt x="331151" y="59233"/>
                </a:lnTo>
                <a:lnTo>
                  <a:pt x="328864" y="56914"/>
                </a:lnTo>
                <a:lnTo>
                  <a:pt x="326953" y="54249"/>
                </a:lnTo>
                <a:lnTo>
                  <a:pt x="325495" y="51339"/>
                </a:lnTo>
                <a:lnTo>
                  <a:pt x="310881" y="30001"/>
                </a:lnTo>
                <a:lnTo>
                  <a:pt x="296511" y="18099"/>
                </a:lnTo>
                <a:close/>
              </a:path>
              <a:path w="452754" h="393700">
                <a:moveTo>
                  <a:pt x="242495" y="0"/>
                </a:moveTo>
                <a:lnTo>
                  <a:pt x="239982" y="0"/>
                </a:lnTo>
                <a:lnTo>
                  <a:pt x="240233" y="9049"/>
                </a:lnTo>
                <a:lnTo>
                  <a:pt x="280564" y="9049"/>
                </a:lnTo>
                <a:lnTo>
                  <a:pt x="268110" y="3545"/>
                </a:lnTo>
                <a:lnTo>
                  <a:pt x="242495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1477" y="3463290"/>
            <a:ext cx="0" cy="478155"/>
          </a:xfrm>
          <a:custGeom>
            <a:avLst/>
            <a:gdLst/>
            <a:ahLst/>
            <a:cxnLst/>
            <a:rect l="l" t="t" r="r" b="b"/>
            <a:pathLst>
              <a:path h="478154">
                <a:moveTo>
                  <a:pt x="0" y="0"/>
                </a:moveTo>
                <a:lnTo>
                  <a:pt x="0" y="478028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3210" y="3659885"/>
            <a:ext cx="859790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859789" y="0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56482" y="3463290"/>
            <a:ext cx="0" cy="478155"/>
          </a:xfrm>
          <a:custGeom>
            <a:avLst/>
            <a:gdLst/>
            <a:ahLst/>
            <a:cxnLst/>
            <a:rect l="l" t="t" r="r" b="b"/>
            <a:pathLst>
              <a:path h="478154">
                <a:moveTo>
                  <a:pt x="0" y="0"/>
                </a:moveTo>
                <a:lnTo>
                  <a:pt x="0" y="478028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2264" y="4741164"/>
            <a:ext cx="2491772" cy="14523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4548" y="5551423"/>
            <a:ext cx="184150" cy="417830"/>
          </a:xfrm>
          <a:prstGeom prst="rect">
            <a:avLst/>
          </a:prstGeom>
        </p:spPr>
        <p:txBody>
          <a:bodyPr vert="vert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1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n</a:t>
            </a:r>
            <a:r>
              <a:rPr sz="1000" spc="-10" dirty="0">
                <a:solidFill>
                  <a:srgbClr val="302C2A"/>
                </a:solidFill>
                <a:latin typeface="Ink Free"/>
                <a:cs typeface="Ink Free"/>
              </a:rPr>
              <a:t>g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000" spc="-2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t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82061" y="5434329"/>
            <a:ext cx="1022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302C2A"/>
                </a:solidFill>
                <a:latin typeface="Ink Free"/>
                <a:cs typeface="Ink Free"/>
              </a:rPr>
              <a:t>Stream</a:t>
            </a:r>
            <a:r>
              <a:rPr sz="1000" spc="-7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000" spc="-5" dirty="0">
                <a:solidFill>
                  <a:srgbClr val="302C2A"/>
                </a:solidFill>
                <a:latin typeface="Ink Free"/>
                <a:cs typeface="Ink Free"/>
              </a:rPr>
              <a:t>Processing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2061" y="5804103"/>
            <a:ext cx="9575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302C2A"/>
                </a:solidFill>
                <a:latin typeface="Ink Free"/>
                <a:cs typeface="Ink Free"/>
              </a:rPr>
              <a:t>Data </a:t>
            </a:r>
            <a:r>
              <a:rPr sz="1000" spc="5" dirty="0">
                <a:solidFill>
                  <a:srgbClr val="302C2A"/>
                </a:solidFill>
                <a:latin typeface="Ink Free"/>
                <a:cs typeface="Ink Free"/>
              </a:rPr>
              <a:t>Lake</a:t>
            </a:r>
            <a:r>
              <a:rPr sz="1000" spc="-114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000" spc="-5" dirty="0">
                <a:solidFill>
                  <a:srgbClr val="302C2A"/>
                </a:solidFill>
                <a:latin typeface="Ink Free"/>
                <a:cs typeface="Ink Free"/>
              </a:rPr>
              <a:t>House</a:t>
            </a:r>
            <a:endParaRPr sz="1000">
              <a:latin typeface="Ink Free"/>
              <a:cs typeface="Ink Fre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99766" y="5525261"/>
            <a:ext cx="0" cy="478155"/>
          </a:xfrm>
          <a:custGeom>
            <a:avLst/>
            <a:gdLst/>
            <a:ahLst/>
            <a:cxnLst/>
            <a:rect l="l" t="t" r="r" b="b"/>
            <a:pathLst>
              <a:path h="478154">
                <a:moveTo>
                  <a:pt x="0" y="0"/>
                </a:moveTo>
                <a:lnTo>
                  <a:pt x="0" y="478015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1498" y="5721858"/>
            <a:ext cx="859790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859789" y="0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88535" y="5788152"/>
            <a:ext cx="297179" cy="297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61103" y="5285232"/>
            <a:ext cx="288036" cy="301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32888" y="4800600"/>
            <a:ext cx="736091" cy="553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1130" y="4768714"/>
            <a:ext cx="653701" cy="1545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98548" y="5534405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4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4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98548" y="5122926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4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4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98548" y="5941314"/>
            <a:ext cx="316865" cy="114300"/>
          </a:xfrm>
          <a:custGeom>
            <a:avLst/>
            <a:gdLst/>
            <a:ahLst/>
            <a:cxnLst/>
            <a:rect l="l" t="t" r="r" b="b"/>
            <a:pathLst>
              <a:path w="3168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6864" h="114300">
                <a:moveTo>
                  <a:pt x="202564" y="0"/>
                </a:moveTo>
                <a:lnTo>
                  <a:pt x="202564" y="114300"/>
                </a:lnTo>
                <a:lnTo>
                  <a:pt x="278764" y="76200"/>
                </a:lnTo>
                <a:lnTo>
                  <a:pt x="221614" y="76200"/>
                </a:lnTo>
                <a:lnTo>
                  <a:pt x="221614" y="38100"/>
                </a:lnTo>
                <a:lnTo>
                  <a:pt x="278764" y="38100"/>
                </a:lnTo>
                <a:lnTo>
                  <a:pt x="202564" y="0"/>
                </a:lnTo>
                <a:close/>
              </a:path>
              <a:path w="3168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6864" h="114300">
                <a:moveTo>
                  <a:pt x="20256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02564" y="76200"/>
                </a:lnTo>
                <a:lnTo>
                  <a:pt x="202564" y="38100"/>
                </a:lnTo>
                <a:close/>
              </a:path>
              <a:path w="316864" h="114300">
                <a:moveTo>
                  <a:pt x="278764" y="38100"/>
                </a:moveTo>
                <a:lnTo>
                  <a:pt x="221614" y="38100"/>
                </a:lnTo>
                <a:lnTo>
                  <a:pt x="221614" y="76200"/>
                </a:lnTo>
                <a:lnTo>
                  <a:pt x="278764" y="76200"/>
                </a:lnTo>
                <a:lnTo>
                  <a:pt x="316864" y="57150"/>
                </a:lnTo>
                <a:lnTo>
                  <a:pt x="278764" y="3810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40279" y="2688335"/>
            <a:ext cx="480059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87829" y="2519172"/>
            <a:ext cx="601345" cy="370205"/>
          </a:xfrm>
          <a:custGeom>
            <a:avLst/>
            <a:gdLst/>
            <a:ahLst/>
            <a:cxnLst/>
            <a:rect l="l" t="t" r="r" b="b"/>
            <a:pathLst>
              <a:path w="601344" h="370205">
                <a:moveTo>
                  <a:pt x="244094" y="0"/>
                </a:moveTo>
                <a:lnTo>
                  <a:pt x="202664" y="7748"/>
                </a:lnTo>
                <a:lnTo>
                  <a:pt x="167544" y="29225"/>
                </a:lnTo>
                <a:lnTo>
                  <a:pt x="140759" y="61775"/>
                </a:lnTo>
                <a:lnTo>
                  <a:pt x="124332" y="102742"/>
                </a:lnTo>
                <a:lnTo>
                  <a:pt x="122046" y="102742"/>
                </a:lnTo>
                <a:lnTo>
                  <a:pt x="75598" y="113135"/>
                </a:lnTo>
                <a:lnTo>
                  <a:pt x="37258" y="141398"/>
                </a:lnTo>
                <a:lnTo>
                  <a:pt x="10800" y="183163"/>
                </a:lnTo>
                <a:lnTo>
                  <a:pt x="0" y="234061"/>
                </a:lnTo>
                <a:lnTo>
                  <a:pt x="8854" y="286764"/>
                </a:lnTo>
                <a:lnTo>
                  <a:pt x="35782" y="330025"/>
                </a:lnTo>
                <a:lnTo>
                  <a:pt x="75902" y="359308"/>
                </a:lnTo>
                <a:lnTo>
                  <a:pt x="124332" y="370077"/>
                </a:lnTo>
                <a:lnTo>
                  <a:pt x="490346" y="370077"/>
                </a:lnTo>
                <a:lnTo>
                  <a:pt x="533489" y="360600"/>
                </a:lnTo>
                <a:lnTo>
                  <a:pt x="562517" y="339216"/>
                </a:lnTo>
                <a:lnTo>
                  <a:pt x="124332" y="339216"/>
                </a:lnTo>
                <a:lnTo>
                  <a:pt x="87880" y="331545"/>
                </a:lnTo>
                <a:lnTo>
                  <a:pt x="57784" y="310419"/>
                </a:lnTo>
                <a:lnTo>
                  <a:pt x="36929" y="278673"/>
                </a:lnTo>
                <a:lnTo>
                  <a:pt x="28193" y="239140"/>
                </a:lnTo>
                <a:lnTo>
                  <a:pt x="34571" y="198754"/>
                </a:lnTo>
                <a:lnTo>
                  <a:pt x="54832" y="165131"/>
                </a:lnTo>
                <a:lnTo>
                  <a:pt x="85236" y="142128"/>
                </a:lnTo>
                <a:lnTo>
                  <a:pt x="122046" y="133603"/>
                </a:lnTo>
                <a:lnTo>
                  <a:pt x="143128" y="133603"/>
                </a:lnTo>
                <a:lnTo>
                  <a:pt x="147827" y="131190"/>
                </a:lnTo>
                <a:lnTo>
                  <a:pt x="150240" y="123443"/>
                </a:lnTo>
                <a:lnTo>
                  <a:pt x="152526" y="110616"/>
                </a:lnTo>
                <a:lnTo>
                  <a:pt x="164584" y="78652"/>
                </a:lnTo>
                <a:lnTo>
                  <a:pt x="185165" y="53403"/>
                </a:lnTo>
                <a:lnTo>
                  <a:pt x="212320" y="36822"/>
                </a:lnTo>
                <a:lnTo>
                  <a:pt x="244094" y="30861"/>
                </a:lnTo>
                <a:lnTo>
                  <a:pt x="244094" y="0"/>
                </a:lnTo>
                <a:close/>
              </a:path>
              <a:path w="601344" h="370205">
                <a:moveTo>
                  <a:pt x="564834" y="164464"/>
                </a:moveTo>
                <a:lnTo>
                  <a:pt x="497458" y="164464"/>
                </a:lnTo>
                <a:lnTo>
                  <a:pt x="525746" y="173408"/>
                </a:lnTo>
                <a:lnTo>
                  <a:pt x="549163" y="190960"/>
                </a:lnTo>
                <a:lnTo>
                  <a:pt x="565556" y="215203"/>
                </a:lnTo>
                <a:lnTo>
                  <a:pt x="572769" y="244220"/>
                </a:lnTo>
                <a:lnTo>
                  <a:pt x="567807" y="280816"/>
                </a:lnTo>
                <a:lnTo>
                  <a:pt x="551259" y="311054"/>
                </a:lnTo>
                <a:lnTo>
                  <a:pt x="525496" y="331624"/>
                </a:lnTo>
                <a:lnTo>
                  <a:pt x="492887" y="339216"/>
                </a:lnTo>
                <a:lnTo>
                  <a:pt x="562517" y="339216"/>
                </a:lnTo>
                <a:lnTo>
                  <a:pt x="568594" y="334740"/>
                </a:lnTo>
                <a:lnTo>
                  <a:pt x="592199" y="296354"/>
                </a:lnTo>
                <a:lnTo>
                  <a:pt x="600837" y="249300"/>
                </a:lnTo>
                <a:lnTo>
                  <a:pt x="592238" y="204166"/>
                </a:lnTo>
                <a:lnTo>
                  <a:pt x="568912" y="167401"/>
                </a:lnTo>
                <a:lnTo>
                  <a:pt x="564834" y="164464"/>
                </a:lnTo>
                <a:close/>
              </a:path>
              <a:path w="601344" h="370205">
                <a:moveTo>
                  <a:pt x="451430" y="82423"/>
                </a:moveTo>
                <a:lnTo>
                  <a:pt x="370839" y="82423"/>
                </a:lnTo>
                <a:lnTo>
                  <a:pt x="398645" y="84048"/>
                </a:lnTo>
                <a:lnTo>
                  <a:pt x="423735" y="95805"/>
                </a:lnTo>
                <a:lnTo>
                  <a:pt x="443491" y="116302"/>
                </a:lnTo>
                <a:lnTo>
                  <a:pt x="455294" y="144144"/>
                </a:lnTo>
                <a:lnTo>
                  <a:pt x="459994" y="156717"/>
                </a:lnTo>
                <a:lnTo>
                  <a:pt x="462406" y="162051"/>
                </a:lnTo>
                <a:lnTo>
                  <a:pt x="467106" y="167131"/>
                </a:lnTo>
                <a:lnTo>
                  <a:pt x="474218" y="167131"/>
                </a:lnTo>
                <a:lnTo>
                  <a:pt x="485901" y="164464"/>
                </a:lnTo>
                <a:lnTo>
                  <a:pt x="564834" y="164464"/>
                </a:lnTo>
                <a:lnTo>
                  <a:pt x="534560" y="142662"/>
                </a:lnTo>
                <a:lnTo>
                  <a:pt x="492887" y="133603"/>
                </a:lnTo>
                <a:lnTo>
                  <a:pt x="483488" y="133603"/>
                </a:lnTo>
                <a:lnTo>
                  <a:pt x="468304" y="101336"/>
                </a:lnTo>
                <a:lnTo>
                  <a:pt x="451430" y="82423"/>
                </a:lnTo>
                <a:close/>
              </a:path>
              <a:path w="601344" h="370205">
                <a:moveTo>
                  <a:pt x="244094" y="0"/>
                </a:moveTo>
                <a:lnTo>
                  <a:pt x="244094" y="30861"/>
                </a:lnTo>
                <a:lnTo>
                  <a:pt x="266342" y="33722"/>
                </a:lnTo>
                <a:lnTo>
                  <a:pt x="287115" y="42132"/>
                </a:lnTo>
                <a:lnTo>
                  <a:pt x="305761" y="55848"/>
                </a:lnTo>
                <a:lnTo>
                  <a:pt x="321563" y="74549"/>
                </a:lnTo>
                <a:lnTo>
                  <a:pt x="328675" y="87502"/>
                </a:lnTo>
                <a:lnTo>
                  <a:pt x="330834" y="92582"/>
                </a:lnTo>
                <a:lnTo>
                  <a:pt x="342645" y="92582"/>
                </a:lnTo>
                <a:lnTo>
                  <a:pt x="352170" y="87502"/>
                </a:lnTo>
                <a:lnTo>
                  <a:pt x="359028" y="84836"/>
                </a:lnTo>
                <a:lnTo>
                  <a:pt x="363727" y="84836"/>
                </a:lnTo>
                <a:lnTo>
                  <a:pt x="370839" y="82423"/>
                </a:lnTo>
                <a:lnTo>
                  <a:pt x="451430" y="82423"/>
                </a:lnTo>
                <a:lnTo>
                  <a:pt x="445071" y="75295"/>
                </a:lnTo>
                <a:lnTo>
                  <a:pt x="417683" y="59308"/>
                </a:lnTo>
                <a:lnTo>
                  <a:pt x="345058" y="59308"/>
                </a:lnTo>
                <a:lnTo>
                  <a:pt x="325336" y="34772"/>
                </a:lnTo>
                <a:lnTo>
                  <a:pt x="301672" y="16081"/>
                </a:lnTo>
                <a:lnTo>
                  <a:pt x="274460" y="4177"/>
                </a:lnTo>
                <a:lnTo>
                  <a:pt x="244094" y="0"/>
                </a:lnTo>
                <a:close/>
              </a:path>
              <a:path w="601344" h="370205">
                <a:moveTo>
                  <a:pt x="380364" y="51562"/>
                </a:moveTo>
                <a:lnTo>
                  <a:pt x="371473" y="52022"/>
                </a:lnTo>
                <a:lnTo>
                  <a:pt x="362664" y="53435"/>
                </a:lnTo>
                <a:lnTo>
                  <a:pt x="353879" y="55848"/>
                </a:lnTo>
                <a:lnTo>
                  <a:pt x="345058" y="59308"/>
                </a:lnTo>
                <a:lnTo>
                  <a:pt x="417683" y="59308"/>
                </a:lnTo>
                <a:lnTo>
                  <a:pt x="415266" y="57898"/>
                </a:lnTo>
                <a:lnTo>
                  <a:pt x="380364" y="51562"/>
                </a:lnTo>
                <a:close/>
              </a:path>
            </a:pathLst>
          </a:custGeom>
          <a:solidFill>
            <a:srgbClr val="F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2776" y="4951476"/>
            <a:ext cx="375285" cy="370840"/>
          </a:xfrm>
          <a:custGeom>
            <a:avLst/>
            <a:gdLst/>
            <a:ahLst/>
            <a:cxnLst/>
            <a:rect l="l" t="t" r="r" b="b"/>
            <a:pathLst>
              <a:path w="375285" h="370839">
                <a:moveTo>
                  <a:pt x="187451" y="0"/>
                </a:moveTo>
                <a:lnTo>
                  <a:pt x="137627" y="6616"/>
                </a:lnTo>
                <a:lnTo>
                  <a:pt x="92851" y="25287"/>
                </a:lnTo>
                <a:lnTo>
                  <a:pt x="54911" y="54244"/>
                </a:lnTo>
                <a:lnTo>
                  <a:pt x="25597" y="91722"/>
                </a:lnTo>
                <a:lnTo>
                  <a:pt x="6697" y="135951"/>
                </a:lnTo>
                <a:lnTo>
                  <a:pt x="0" y="185166"/>
                </a:lnTo>
                <a:lnTo>
                  <a:pt x="6697" y="234380"/>
                </a:lnTo>
                <a:lnTo>
                  <a:pt x="25597" y="278609"/>
                </a:lnTo>
                <a:lnTo>
                  <a:pt x="54911" y="316087"/>
                </a:lnTo>
                <a:lnTo>
                  <a:pt x="92851" y="345044"/>
                </a:lnTo>
                <a:lnTo>
                  <a:pt x="137627" y="363715"/>
                </a:lnTo>
                <a:lnTo>
                  <a:pt x="187451" y="370332"/>
                </a:lnTo>
                <a:lnTo>
                  <a:pt x="237276" y="363715"/>
                </a:lnTo>
                <a:lnTo>
                  <a:pt x="282052" y="345044"/>
                </a:lnTo>
                <a:lnTo>
                  <a:pt x="319992" y="316087"/>
                </a:lnTo>
                <a:lnTo>
                  <a:pt x="349306" y="278609"/>
                </a:lnTo>
                <a:lnTo>
                  <a:pt x="368206" y="234380"/>
                </a:lnTo>
                <a:lnTo>
                  <a:pt x="374903" y="185166"/>
                </a:lnTo>
                <a:lnTo>
                  <a:pt x="368206" y="135951"/>
                </a:lnTo>
                <a:lnTo>
                  <a:pt x="349306" y="91722"/>
                </a:lnTo>
                <a:lnTo>
                  <a:pt x="319992" y="54244"/>
                </a:lnTo>
                <a:lnTo>
                  <a:pt x="282052" y="25287"/>
                </a:lnTo>
                <a:lnTo>
                  <a:pt x="237276" y="6616"/>
                </a:lnTo>
                <a:lnTo>
                  <a:pt x="1874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17620" y="4846320"/>
            <a:ext cx="580644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1355" y="3108960"/>
            <a:ext cx="370840" cy="375285"/>
          </a:xfrm>
          <a:custGeom>
            <a:avLst/>
            <a:gdLst/>
            <a:ahLst/>
            <a:cxnLst/>
            <a:rect l="l" t="t" r="r" b="b"/>
            <a:pathLst>
              <a:path w="370839" h="375285">
                <a:moveTo>
                  <a:pt x="185166" y="0"/>
                </a:moveTo>
                <a:lnTo>
                  <a:pt x="135951" y="6697"/>
                </a:lnTo>
                <a:lnTo>
                  <a:pt x="91722" y="25597"/>
                </a:lnTo>
                <a:lnTo>
                  <a:pt x="54244" y="54911"/>
                </a:lnTo>
                <a:lnTo>
                  <a:pt x="25287" y="92851"/>
                </a:lnTo>
                <a:lnTo>
                  <a:pt x="6616" y="137627"/>
                </a:lnTo>
                <a:lnTo>
                  <a:pt x="0" y="187451"/>
                </a:lnTo>
                <a:lnTo>
                  <a:pt x="6616" y="237276"/>
                </a:lnTo>
                <a:lnTo>
                  <a:pt x="25287" y="282052"/>
                </a:lnTo>
                <a:lnTo>
                  <a:pt x="54244" y="319992"/>
                </a:lnTo>
                <a:lnTo>
                  <a:pt x="91722" y="349306"/>
                </a:lnTo>
                <a:lnTo>
                  <a:pt x="135951" y="368206"/>
                </a:lnTo>
                <a:lnTo>
                  <a:pt x="185166" y="374903"/>
                </a:lnTo>
                <a:lnTo>
                  <a:pt x="234380" y="368206"/>
                </a:lnTo>
                <a:lnTo>
                  <a:pt x="278609" y="349306"/>
                </a:lnTo>
                <a:lnTo>
                  <a:pt x="316087" y="319992"/>
                </a:lnTo>
                <a:lnTo>
                  <a:pt x="345044" y="282052"/>
                </a:lnTo>
                <a:lnTo>
                  <a:pt x="363715" y="237276"/>
                </a:lnTo>
                <a:lnTo>
                  <a:pt x="370332" y="187451"/>
                </a:lnTo>
                <a:lnTo>
                  <a:pt x="363715" y="137627"/>
                </a:lnTo>
                <a:lnTo>
                  <a:pt x="345044" y="92851"/>
                </a:lnTo>
                <a:lnTo>
                  <a:pt x="316087" y="54911"/>
                </a:lnTo>
                <a:lnTo>
                  <a:pt x="278609" y="25597"/>
                </a:lnTo>
                <a:lnTo>
                  <a:pt x="234380" y="6697"/>
                </a:lnTo>
                <a:lnTo>
                  <a:pt x="185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1628" y="3003804"/>
            <a:ext cx="580644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6482" y="5525261"/>
            <a:ext cx="0" cy="478155"/>
          </a:xfrm>
          <a:custGeom>
            <a:avLst/>
            <a:gdLst/>
            <a:ahLst/>
            <a:cxnLst/>
            <a:rect l="l" t="t" r="r" b="b"/>
            <a:pathLst>
              <a:path h="478154">
                <a:moveTo>
                  <a:pt x="0" y="0"/>
                </a:moveTo>
                <a:lnTo>
                  <a:pt x="0" y="478015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8928" y="2976372"/>
            <a:ext cx="466725" cy="462280"/>
          </a:xfrm>
          <a:custGeom>
            <a:avLst/>
            <a:gdLst/>
            <a:ahLst/>
            <a:cxnLst/>
            <a:rect l="l" t="t" r="r" b="b"/>
            <a:pathLst>
              <a:path w="466725" h="462279">
                <a:moveTo>
                  <a:pt x="233172" y="0"/>
                </a:moveTo>
                <a:lnTo>
                  <a:pt x="186179" y="4691"/>
                </a:lnTo>
                <a:lnTo>
                  <a:pt x="142410" y="18145"/>
                </a:lnTo>
                <a:lnTo>
                  <a:pt x="102803" y="39433"/>
                </a:lnTo>
                <a:lnTo>
                  <a:pt x="68294" y="67627"/>
                </a:lnTo>
                <a:lnTo>
                  <a:pt x="39821" y="101798"/>
                </a:lnTo>
                <a:lnTo>
                  <a:pt x="18323" y="141017"/>
                </a:lnTo>
                <a:lnTo>
                  <a:pt x="4737" y="184356"/>
                </a:lnTo>
                <a:lnTo>
                  <a:pt x="0" y="230886"/>
                </a:lnTo>
                <a:lnTo>
                  <a:pt x="4737" y="277415"/>
                </a:lnTo>
                <a:lnTo>
                  <a:pt x="18323" y="320754"/>
                </a:lnTo>
                <a:lnTo>
                  <a:pt x="39821" y="359973"/>
                </a:lnTo>
                <a:lnTo>
                  <a:pt x="68294" y="394144"/>
                </a:lnTo>
                <a:lnTo>
                  <a:pt x="102803" y="422338"/>
                </a:lnTo>
                <a:lnTo>
                  <a:pt x="142410" y="443626"/>
                </a:lnTo>
                <a:lnTo>
                  <a:pt x="186179" y="457080"/>
                </a:lnTo>
                <a:lnTo>
                  <a:pt x="233172" y="461772"/>
                </a:lnTo>
                <a:lnTo>
                  <a:pt x="280164" y="457080"/>
                </a:lnTo>
                <a:lnTo>
                  <a:pt x="323933" y="443626"/>
                </a:lnTo>
                <a:lnTo>
                  <a:pt x="363540" y="422338"/>
                </a:lnTo>
                <a:lnTo>
                  <a:pt x="398049" y="394144"/>
                </a:lnTo>
                <a:lnTo>
                  <a:pt x="426522" y="359973"/>
                </a:lnTo>
                <a:lnTo>
                  <a:pt x="448020" y="320754"/>
                </a:lnTo>
                <a:lnTo>
                  <a:pt x="461606" y="277415"/>
                </a:lnTo>
                <a:lnTo>
                  <a:pt x="466344" y="230886"/>
                </a:lnTo>
                <a:lnTo>
                  <a:pt x="461606" y="184356"/>
                </a:lnTo>
                <a:lnTo>
                  <a:pt x="448020" y="141017"/>
                </a:lnTo>
                <a:lnTo>
                  <a:pt x="426522" y="101798"/>
                </a:lnTo>
                <a:lnTo>
                  <a:pt x="398049" y="67627"/>
                </a:lnTo>
                <a:lnTo>
                  <a:pt x="363540" y="39433"/>
                </a:lnTo>
                <a:lnTo>
                  <a:pt x="323933" y="18145"/>
                </a:lnTo>
                <a:lnTo>
                  <a:pt x="280164" y="4691"/>
                </a:lnTo>
                <a:lnTo>
                  <a:pt x="233172" y="0"/>
                </a:lnTo>
                <a:close/>
              </a:path>
            </a:pathLst>
          </a:custGeom>
          <a:solidFill>
            <a:srgbClr val="E9E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20715" y="3056382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BFAF9"/>
                </a:solidFill>
                <a:latin typeface="Verdana"/>
                <a:cs typeface="Verdana"/>
              </a:rPr>
              <a:t>v</a:t>
            </a:r>
            <a:r>
              <a:rPr sz="1800" spc="-114" dirty="0">
                <a:solidFill>
                  <a:srgbClr val="FBFAF9"/>
                </a:solidFill>
                <a:latin typeface="Verdana"/>
                <a:cs typeface="Verdana"/>
              </a:rPr>
              <a:t>s</a:t>
            </a:r>
            <a:r>
              <a:rPr sz="1800" spc="-220" dirty="0">
                <a:solidFill>
                  <a:srgbClr val="FBFAF9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8755" y="1445810"/>
            <a:ext cx="4187190" cy="8674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b="1" spc="15" dirty="0">
                <a:solidFill>
                  <a:srgbClr val="C64634"/>
                </a:solidFill>
                <a:latin typeface="Georgia"/>
                <a:cs typeface="Georgia"/>
              </a:rPr>
              <a:t>Single</a:t>
            </a:r>
            <a:r>
              <a:rPr sz="1150" b="1" spc="30" dirty="0">
                <a:solidFill>
                  <a:srgbClr val="C64634"/>
                </a:solidFill>
                <a:latin typeface="Georgia"/>
                <a:cs typeface="Georgia"/>
              </a:rPr>
              <a:t> </a:t>
            </a:r>
            <a:r>
              <a:rPr sz="1150" b="1" spc="20" dirty="0">
                <a:solidFill>
                  <a:srgbClr val="C64634"/>
                </a:solidFill>
                <a:latin typeface="Georgia"/>
                <a:cs typeface="Georgia"/>
              </a:rPr>
              <a:t>Cloud:</a:t>
            </a:r>
            <a:endParaRPr sz="1150">
              <a:latin typeface="Georgia"/>
              <a:cs typeface="Georgia"/>
            </a:endParaRPr>
          </a:p>
          <a:p>
            <a:pPr marL="181610" indent="-1695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25" dirty="0">
                <a:solidFill>
                  <a:srgbClr val="302C2A"/>
                </a:solidFill>
                <a:latin typeface="Century Gothic"/>
                <a:cs typeface="Century Gothic"/>
              </a:rPr>
              <a:t>Simpler</a:t>
            </a:r>
            <a:r>
              <a:rPr sz="1100" b="1" spc="-12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fewer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networks,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identity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domains,</a:t>
            </a:r>
            <a:r>
              <a:rPr sz="11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etc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25" dirty="0">
                <a:solidFill>
                  <a:srgbClr val="302C2A"/>
                </a:solidFill>
                <a:latin typeface="Century Gothic"/>
                <a:cs typeface="Century Gothic"/>
              </a:rPr>
              <a:t>Serverless</a:t>
            </a:r>
            <a:r>
              <a:rPr sz="1100" b="1" spc="-12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more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opportunities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‘pay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per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use’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15" dirty="0">
                <a:solidFill>
                  <a:srgbClr val="302C2A"/>
                </a:solidFill>
                <a:latin typeface="Century Gothic"/>
                <a:cs typeface="Century Gothic"/>
              </a:rPr>
              <a:t>Homogeneous</a:t>
            </a:r>
            <a:r>
              <a:rPr sz="1100" b="1" spc="-12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major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commitment</a:t>
            </a:r>
            <a:r>
              <a:rPr sz="11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1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single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vendor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solutions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84901" y="1486281"/>
            <a:ext cx="101790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15" dirty="0">
                <a:solidFill>
                  <a:srgbClr val="C64634"/>
                </a:solidFill>
                <a:latin typeface="Georgia"/>
                <a:cs typeface="Georgia"/>
              </a:rPr>
              <a:t>Multi-Cloud:</a:t>
            </a:r>
            <a:endParaRPr sz="1150">
              <a:latin typeface="Georgia"/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84901" y="1669373"/>
            <a:ext cx="5511800" cy="6438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1610" indent="-16954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10" dirty="0">
                <a:solidFill>
                  <a:srgbClr val="302C2A"/>
                </a:solidFill>
                <a:latin typeface="Century Gothic"/>
                <a:cs typeface="Century Gothic"/>
              </a:rPr>
              <a:t>Decentralized</a:t>
            </a:r>
            <a:r>
              <a:rPr sz="1100" b="1" spc="-12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introduces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greater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complexity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(events,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security,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networking,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etc)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10" dirty="0">
                <a:solidFill>
                  <a:srgbClr val="302C2A"/>
                </a:solidFill>
                <a:latin typeface="Century Gothic"/>
                <a:cs typeface="Century Gothic"/>
              </a:rPr>
              <a:t>Service</a:t>
            </a:r>
            <a:r>
              <a:rPr sz="1100" b="1" spc="-8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20" dirty="0">
                <a:solidFill>
                  <a:srgbClr val="302C2A"/>
                </a:solidFill>
                <a:latin typeface="Century Gothic"/>
                <a:cs typeface="Century Gothic"/>
              </a:rPr>
              <a:t>Mesh</a:t>
            </a:r>
            <a:r>
              <a:rPr sz="1100" b="1" spc="-105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70" dirty="0">
                <a:solidFill>
                  <a:srgbClr val="302C2A"/>
                </a:solidFill>
                <a:latin typeface="Century Gothic"/>
                <a:cs typeface="Century Gothic"/>
              </a:rPr>
              <a:t>&amp;</a:t>
            </a:r>
            <a:r>
              <a:rPr sz="1100" b="1" spc="-1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b="1" spc="25" dirty="0">
                <a:solidFill>
                  <a:srgbClr val="302C2A"/>
                </a:solidFill>
                <a:latin typeface="Century Gothic"/>
                <a:cs typeface="Century Gothic"/>
              </a:rPr>
              <a:t>Serverless</a:t>
            </a:r>
            <a:r>
              <a:rPr sz="1100" b="1" spc="-114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may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have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1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operate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‘</a:t>
            </a:r>
            <a:r>
              <a:rPr sz="1100" i="1" spc="-4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100" i="1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i="1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100" i="1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i="1" spc="-65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’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containers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K8S</a:t>
            </a:r>
            <a:endParaRPr sz="1100">
              <a:latin typeface="Verdana"/>
              <a:cs typeface="Verdana"/>
            </a:endParaRPr>
          </a:p>
          <a:p>
            <a:pPr marL="181610" indent="-1695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82245" algn="l"/>
              </a:tabLst>
            </a:pPr>
            <a:r>
              <a:rPr sz="1100" b="1" spc="-5" dirty="0">
                <a:solidFill>
                  <a:srgbClr val="302C2A"/>
                </a:solidFill>
                <a:latin typeface="Century Gothic"/>
                <a:cs typeface="Century Gothic"/>
              </a:rPr>
              <a:t>Heterogeneous</a:t>
            </a:r>
            <a:r>
              <a:rPr sz="1100" b="1" spc="-120" dirty="0">
                <a:solidFill>
                  <a:srgbClr val="302C2A"/>
                </a:solidFill>
                <a:latin typeface="Century Gothic"/>
                <a:cs typeface="Century Gothic"/>
              </a:rPr>
              <a:t> 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empowers</a:t>
            </a:r>
            <a:r>
              <a:rPr sz="11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best-of-breed</a:t>
            </a:r>
            <a:r>
              <a:rPr sz="11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greater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portability,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reuse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services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50208" y="5577840"/>
            <a:ext cx="274320" cy="288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287773" y="5558739"/>
            <a:ext cx="22860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solidFill>
                  <a:srgbClr val="302C2A"/>
                </a:solidFill>
                <a:latin typeface="Verdana"/>
                <a:cs typeface="Verdana"/>
              </a:rPr>
              <a:t>Athena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06315" y="6052820"/>
            <a:ext cx="2622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30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500" spc="-5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500" spc="-25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r>
              <a:rPr sz="500" spc="-15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500" spc="-35" dirty="0">
                <a:solidFill>
                  <a:srgbClr val="302C2A"/>
                </a:solidFill>
                <a:latin typeface="Verdana"/>
                <a:cs typeface="Verdana"/>
              </a:rPr>
              <a:t>hi</a:t>
            </a:r>
            <a:r>
              <a:rPr sz="500" dirty="0">
                <a:solidFill>
                  <a:srgbClr val="302C2A"/>
                </a:solidFill>
                <a:latin typeface="Verdana"/>
                <a:cs typeface="Verdana"/>
              </a:rPr>
              <a:t>f</a:t>
            </a:r>
            <a:r>
              <a:rPr sz="500" spc="-3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18534" y="5851347"/>
            <a:ext cx="14922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302C2A"/>
                </a:solidFill>
                <a:latin typeface="Verdana"/>
                <a:cs typeface="Verdana"/>
              </a:rPr>
              <a:t>RD</a:t>
            </a:r>
            <a:r>
              <a:rPr sz="500" spc="-55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642558" y="5678983"/>
            <a:ext cx="539038" cy="172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65442" y="3380994"/>
            <a:ext cx="2274570" cy="193040"/>
          </a:xfrm>
          <a:custGeom>
            <a:avLst/>
            <a:gdLst/>
            <a:ahLst/>
            <a:cxnLst/>
            <a:rect l="l" t="t" r="r" b="b"/>
            <a:pathLst>
              <a:path w="2274570" h="193039">
                <a:moveTo>
                  <a:pt x="0" y="0"/>
                </a:moveTo>
                <a:lnTo>
                  <a:pt x="2274569" y="192785"/>
                </a:lnTo>
              </a:path>
            </a:pathLst>
          </a:custGeom>
          <a:ln w="3175">
            <a:solidFill>
              <a:srgbClr val="83A6A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42681" y="3586734"/>
            <a:ext cx="505459" cy="469265"/>
          </a:xfrm>
          <a:custGeom>
            <a:avLst/>
            <a:gdLst/>
            <a:ahLst/>
            <a:cxnLst/>
            <a:rect l="l" t="t" r="r" b="b"/>
            <a:pathLst>
              <a:path w="505459" h="469264">
                <a:moveTo>
                  <a:pt x="0" y="0"/>
                </a:moveTo>
                <a:lnTo>
                  <a:pt x="505078" y="469010"/>
                </a:lnTo>
              </a:path>
            </a:pathLst>
          </a:custGeom>
          <a:ln w="3175">
            <a:solidFill>
              <a:srgbClr val="83A6A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81048" y="4215384"/>
            <a:ext cx="787643" cy="5436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08207" y="4274820"/>
            <a:ext cx="480059" cy="274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01583" y="4105655"/>
            <a:ext cx="527595" cy="3063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40011" y="3406140"/>
            <a:ext cx="534924" cy="3337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08875" y="4772659"/>
            <a:ext cx="500380" cy="87630"/>
          </a:xfrm>
          <a:custGeom>
            <a:avLst/>
            <a:gdLst/>
            <a:ahLst/>
            <a:cxnLst/>
            <a:rect l="l" t="t" r="r" b="b"/>
            <a:pathLst>
              <a:path w="500379" h="87629">
                <a:moveTo>
                  <a:pt x="423856" y="31640"/>
                </a:moveTo>
                <a:lnTo>
                  <a:pt x="0" y="74802"/>
                </a:lnTo>
                <a:lnTo>
                  <a:pt x="1270" y="87375"/>
                </a:lnTo>
                <a:lnTo>
                  <a:pt x="425141" y="44211"/>
                </a:lnTo>
                <a:lnTo>
                  <a:pt x="423856" y="31640"/>
                </a:lnTo>
                <a:close/>
              </a:path>
              <a:path w="500379" h="87629">
                <a:moveTo>
                  <a:pt x="500052" y="30352"/>
                </a:moveTo>
                <a:lnTo>
                  <a:pt x="436499" y="30352"/>
                </a:lnTo>
                <a:lnTo>
                  <a:pt x="437769" y="42925"/>
                </a:lnTo>
                <a:lnTo>
                  <a:pt x="425141" y="44211"/>
                </a:lnTo>
                <a:lnTo>
                  <a:pt x="428371" y="75818"/>
                </a:lnTo>
                <a:lnTo>
                  <a:pt x="500052" y="30352"/>
                </a:lnTo>
                <a:close/>
              </a:path>
              <a:path w="500379" h="87629">
                <a:moveTo>
                  <a:pt x="436499" y="30352"/>
                </a:moveTo>
                <a:lnTo>
                  <a:pt x="423856" y="31640"/>
                </a:lnTo>
                <a:lnTo>
                  <a:pt x="425141" y="44211"/>
                </a:lnTo>
                <a:lnTo>
                  <a:pt x="437769" y="42925"/>
                </a:lnTo>
                <a:lnTo>
                  <a:pt x="436499" y="30352"/>
                </a:lnTo>
                <a:close/>
              </a:path>
              <a:path w="500379" h="87629">
                <a:moveTo>
                  <a:pt x="420624" y="0"/>
                </a:moveTo>
                <a:lnTo>
                  <a:pt x="423856" y="31640"/>
                </a:lnTo>
                <a:lnTo>
                  <a:pt x="436499" y="30352"/>
                </a:lnTo>
                <a:lnTo>
                  <a:pt x="500052" y="30352"/>
                </a:lnTo>
                <a:lnTo>
                  <a:pt x="500252" y="30225"/>
                </a:lnTo>
                <a:lnTo>
                  <a:pt x="420624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08466" y="4075938"/>
            <a:ext cx="430530" cy="368935"/>
          </a:xfrm>
          <a:custGeom>
            <a:avLst/>
            <a:gdLst/>
            <a:ahLst/>
            <a:cxnLst/>
            <a:rect l="l" t="t" r="r" b="b"/>
            <a:pathLst>
              <a:path w="430529" h="368935">
                <a:moveTo>
                  <a:pt x="368036" y="44693"/>
                </a:moveTo>
                <a:lnTo>
                  <a:pt x="0" y="358775"/>
                </a:lnTo>
                <a:lnTo>
                  <a:pt x="8127" y="368426"/>
                </a:lnTo>
                <a:lnTo>
                  <a:pt x="376227" y="54291"/>
                </a:lnTo>
                <a:lnTo>
                  <a:pt x="368036" y="44693"/>
                </a:lnTo>
                <a:close/>
              </a:path>
              <a:path w="430529" h="368935">
                <a:moveTo>
                  <a:pt x="414628" y="36449"/>
                </a:moveTo>
                <a:lnTo>
                  <a:pt x="377698" y="36449"/>
                </a:lnTo>
                <a:lnTo>
                  <a:pt x="385825" y="46100"/>
                </a:lnTo>
                <a:lnTo>
                  <a:pt x="376227" y="54291"/>
                </a:lnTo>
                <a:lnTo>
                  <a:pt x="396875" y="78486"/>
                </a:lnTo>
                <a:lnTo>
                  <a:pt x="414628" y="36449"/>
                </a:lnTo>
                <a:close/>
              </a:path>
              <a:path w="430529" h="368935">
                <a:moveTo>
                  <a:pt x="377698" y="36449"/>
                </a:moveTo>
                <a:lnTo>
                  <a:pt x="368036" y="44693"/>
                </a:lnTo>
                <a:lnTo>
                  <a:pt x="376227" y="54291"/>
                </a:lnTo>
                <a:lnTo>
                  <a:pt x="385825" y="46100"/>
                </a:lnTo>
                <a:lnTo>
                  <a:pt x="377698" y="36449"/>
                </a:lnTo>
                <a:close/>
              </a:path>
              <a:path w="430529" h="368935">
                <a:moveTo>
                  <a:pt x="430022" y="0"/>
                </a:moveTo>
                <a:lnTo>
                  <a:pt x="347344" y="20447"/>
                </a:lnTo>
                <a:lnTo>
                  <a:pt x="368036" y="44693"/>
                </a:lnTo>
                <a:lnTo>
                  <a:pt x="377698" y="36449"/>
                </a:lnTo>
                <a:lnTo>
                  <a:pt x="414628" y="36449"/>
                </a:lnTo>
                <a:lnTo>
                  <a:pt x="430022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32676" y="4921758"/>
            <a:ext cx="255904" cy="382270"/>
          </a:xfrm>
          <a:custGeom>
            <a:avLst/>
            <a:gdLst/>
            <a:ahLst/>
            <a:cxnLst/>
            <a:rect l="l" t="t" r="r" b="b"/>
            <a:pathLst>
              <a:path w="255904" h="382270">
                <a:moveTo>
                  <a:pt x="208332" y="60067"/>
                </a:moveTo>
                <a:lnTo>
                  <a:pt x="0" y="374777"/>
                </a:lnTo>
                <a:lnTo>
                  <a:pt x="10668" y="381762"/>
                </a:lnTo>
                <a:lnTo>
                  <a:pt x="218936" y="67086"/>
                </a:lnTo>
                <a:lnTo>
                  <a:pt x="208332" y="60067"/>
                </a:lnTo>
                <a:close/>
              </a:path>
              <a:path w="255904" h="382270">
                <a:moveTo>
                  <a:pt x="249642" y="49403"/>
                </a:moveTo>
                <a:lnTo>
                  <a:pt x="215392" y="49403"/>
                </a:lnTo>
                <a:lnTo>
                  <a:pt x="225932" y="56515"/>
                </a:lnTo>
                <a:lnTo>
                  <a:pt x="218936" y="67086"/>
                </a:lnTo>
                <a:lnTo>
                  <a:pt x="245364" y="84582"/>
                </a:lnTo>
                <a:lnTo>
                  <a:pt x="249642" y="49403"/>
                </a:lnTo>
                <a:close/>
              </a:path>
              <a:path w="255904" h="382270">
                <a:moveTo>
                  <a:pt x="215392" y="49403"/>
                </a:moveTo>
                <a:lnTo>
                  <a:pt x="208332" y="60067"/>
                </a:lnTo>
                <a:lnTo>
                  <a:pt x="218936" y="67086"/>
                </a:lnTo>
                <a:lnTo>
                  <a:pt x="225932" y="56515"/>
                </a:lnTo>
                <a:lnTo>
                  <a:pt x="215392" y="49403"/>
                </a:lnTo>
                <a:close/>
              </a:path>
              <a:path w="255904" h="382270">
                <a:moveTo>
                  <a:pt x="255650" y="0"/>
                </a:moveTo>
                <a:lnTo>
                  <a:pt x="181864" y="42545"/>
                </a:lnTo>
                <a:lnTo>
                  <a:pt x="208332" y="60067"/>
                </a:lnTo>
                <a:lnTo>
                  <a:pt x="215392" y="49403"/>
                </a:lnTo>
                <a:lnTo>
                  <a:pt x="249642" y="49403"/>
                </a:lnTo>
                <a:lnTo>
                  <a:pt x="255650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50991" y="3931920"/>
            <a:ext cx="1014984" cy="11658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72402" y="4755515"/>
            <a:ext cx="370205" cy="89535"/>
          </a:xfrm>
          <a:custGeom>
            <a:avLst/>
            <a:gdLst/>
            <a:ahLst/>
            <a:cxnLst/>
            <a:rect l="l" t="t" r="r" b="b"/>
            <a:pathLst>
              <a:path w="370204" h="89535">
                <a:moveTo>
                  <a:pt x="293546" y="57981"/>
                </a:moveTo>
                <a:lnTo>
                  <a:pt x="288671" y="89408"/>
                </a:lnTo>
                <a:lnTo>
                  <a:pt x="369824" y="63373"/>
                </a:lnTo>
                <a:lnTo>
                  <a:pt x="364989" y="59943"/>
                </a:lnTo>
                <a:lnTo>
                  <a:pt x="306197" y="59943"/>
                </a:lnTo>
                <a:lnTo>
                  <a:pt x="293546" y="57981"/>
                </a:lnTo>
                <a:close/>
              </a:path>
              <a:path w="370204" h="89535">
                <a:moveTo>
                  <a:pt x="295495" y="45419"/>
                </a:moveTo>
                <a:lnTo>
                  <a:pt x="293546" y="57981"/>
                </a:lnTo>
                <a:lnTo>
                  <a:pt x="306197" y="59943"/>
                </a:lnTo>
                <a:lnTo>
                  <a:pt x="308101" y="47371"/>
                </a:lnTo>
                <a:lnTo>
                  <a:pt x="295495" y="45419"/>
                </a:lnTo>
                <a:close/>
              </a:path>
              <a:path w="370204" h="89535">
                <a:moveTo>
                  <a:pt x="300354" y="14097"/>
                </a:moveTo>
                <a:lnTo>
                  <a:pt x="295495" y="45419"/>
                </a:lnTo>
                <a:lnTo>
                  <a:pt x="308101" y="47371"/>
                </a:lnTo>
                <a:lnTo>
                  <a:pt x="306197" y="59943"/>
                </a:lnTo>
                <a:lnTo>
                  <a:pt x="364989" y="59943"/>
                </a:lnTo>
                <a:lnTo>
                  <a:pt x="300354" y="14097"/>
                </a:lnTo>
                <a:close/>
              </a:path>
              <a:path w="370204" h="89535">
                <a:moveTo>
                  <a:pt x="2031" y="0"/>
                </a:moveTo>
                <a:lnTo>
                  <a:pt x="0" y="12446"/>
                </a:lnTo>
                <a:lnTo>
                  <a:pt x="293546" y="57981"/>
                </a:lnTo>
                <a:lnTo>
                  <a:pt x="295495" y="45419"/>
                </a:lnTo>
                <a:lnTo>
                  <a:pt x="2031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30226" y="5600700"/>
            <a:ext cx="489161" cy="3063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63256" y="5551111"/>
            <a:ext cx="484631" cy="3369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83436" y="5577840"/>
            <a:ext cx="512023" cy="320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01761" y="4935473"/>
            <a:ext cx="177165" cy="542290"/>
          </a:xfrm>
          <a:custGeom>
            <a:avLst/>
            <a:gdLst/>
            <a:ahLst/>
            <a:cxnLst/>
            <a:rect l="l" t="t" r="r" b="b"/>
            <a:pathLst>
              <a:path w="177165" h="542289">
                <a:moveTo>
                  <a:pt x="134153" y="71534"/>
                </a:moveTo>
                <a:lnTo>
                  <a:pt x="0" y="538226"/>
                </a:lnTo>
                <a:lnTo>
                  <a:pt x="12192" y="541782"/>
                </a:lnTo>
                <a:lnTo>
                  <a:pt x="146324" y="75041"/>
                </a:lnTo>
                <a:lnTo>
                  <a:pt x="134153" y="71534"/>
                </a:lnTo>
                <a:close/>
              </a:path>
              <a:path w="177165" h="542289">
                <a:moveTo>
                  <a:pt x="172253" y="59308"/>
                </a:moveTo>
                <a:lnTo>
                  <a:pt x="137668" y="59308"/>
                </a:lnTo>
                <a:lnTo>
                  <a:pt x="149860" y="62737"/>
                </a:lnTo>
                <a:lnTo>
                  <a:pt x="146324" y="75041"/>
                </a:lnTo>
                <a:lnTo>
                  <a:pt x="176784" y="83819"/>
                </a:lnTo>
                <a:lnTo>
                  <a:pt x="172253" y="59308"/>
                </a:lnTo>
                <a:close/>
              </a:path>
              <a:path w="177165" h="542289">
                <a:moveTo>
                  <a:pt x="137668" y="59308"/>
                </a:moveTo>
                <a:lnTo>
                  <a:pt x="134153" y="71534"/>
                </a:lnTo>
                <a:lnTo>
                  <a:pt x="146324" y="75041"/>
                </a:lnTo>
                <a:lnTo>
                  <a:pt x="149860" y="62737"/>
                </a:lnTo>
                <a:lnTo>
                  <a:pt x="137668" y="59308"/>
                </a:lnTo>
                <a:close/>
              </a:path>
              <a:path w="177165" h="542289">
                <a:moveTo>
                  <a:pt x="161290" y="0"/>
                </a:moveTo>
                <a:lnTo>
                  <a:pt x="103632" y="62737"/>
                </a:lnTo>
                <a:lnTo>
                  <a:pt x="134153" y="71534"/>
                </a:lnTo>
                <a:lnTo>
                  <a:pt x="137668" y="59308"/>
                </a:lnTo>
                <a:lnTo>
                  <a:pt x="172253" y="59308"/>
                </a:lnTo>
                <a:lnTo>
                  <a:pt x="161290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30461" y="4149090"/>
            <a:ext cx="329565" cy="1134745"/>
          </a:xfrm>
          <a:custGeom>
            <a:avLst/>
            <a:gdLst/>
            <a:ahLst/>
            <a:cxnLst/>
            <a:rect l="l" t="t" r="r" b="b"/>
            <a:pathLst>
              <a:path w="329565" h="1134745">
                <a:moveTo>
                  <a:pt x="286621" y="71955"/>
                </a:moveTo>
                <a:lnTo>
                  <a:pt x="0" y="1130935"/>
                </a:lnTo>
                <a:lnTo>
                  <a:pt x="12192" y="1134237"/>
                </a:lnTo>
                <a:lnTo>
                  <a:pt x="298812" y="75261"/>
                </a:lnTo>
                <a:lnTo>
                  <a:pt x="286621" y="71955"/>
                </a:lnTo>
                <a:close/>
              </a:path>
              <a:path w="329565" h="1134745">
                <a:moveTo>
                  <a:pt x="324612" y="59690"/>
                </a:moveTo>
                <a:lnTo>
                  <a:pt x="289941" y="59690"/>
                </a:lnTo>
                <a:lnTo>
                  <a:pt x="302133" y="62992"/>
                </a:lnTo>
                <a:lnTo>
                  <a:pt x="298812" y="75261"/>
                </a:lnTo>
                <a:lnTo>
                  <a:pt x="329438" y="83566"/>
                </a:lnTo>
                <a:lnTo>
                  <a:pt x="324612" y="59690"/>
                </a:lnTo>
                <a:close/>
              </a:path>
              <a:path w="329565" h="1134745">
                <a:moveTo>
                  <a:pt x="289941" y="59690"/>
                </a:moveTo>
                <a:lnTo>
                  <a:pt x="286621" y="71955"/>
                </a:lnTo>
                <a:lnTo>
                  <a:pt x="298812" y="75261"/>
                </a:lnTo>
                <a:lnTo>
                  <a:pt x="302133" y="62992"/>
                </a:lnTo>
                <a:lnTo>
                  <a:pt x="289941" y="59690"/>
                </a:lnTo>
                <a:close/>
              </a:path>
              <a:path w="329565" h="1134745">
                <a:moveTo>
                  <a:pt x="312547" y="0"/>
                </a:moveTo>
                <a:lnTo>
                  <a:pt x="255905" y="63627"/>
                </a:lnTo>
                <a:lnTo>
                  <a:pt x="286621" y="71955"/>
                </a:lnTo>
                <a:lnTo>
                  <a:pt x="289941" y="59690"/>
                </a:lnTo>
                <a:lnTo>
                  <a:pt x="324612" y="59690"/>
                </a:lnTo>
                <a:lnTo>
                  <a:pt x="312547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443466" y="4149090"/>
            <a:ext cx="740410" cy="1092835"/>
          </a:xfrm>
          <a:custGeom>
            <a:avLst/>
            <a:gdLst/>
            <a:ahLst/>
            <a:cxnLst/>
            <a:rect l="l" t="t" r="r" b="b"/>
            <a:pathLst>
              <a:path w="740409" h="1092835">
                <a:moveTo>
                  <a:pt x="47851" y="59648"/>
                </a:moveTo>
                <a:lnTo>
                  <a:pt x="37365" y="66716"/>
                </a:lnTo>
                <a:lnTo>
                  <a:pt x="729614" y="1092708"/>
                </a:lnTo>
                <a:lnTo>
                  <a:pt x="740155" y="1085596"/>
                </a:lnTo>
                <a:lnTo>
                  <a:pt x="47851" y="59648"/>
                </a:lnTo>
                <a:close/>
              </a:path>
              <a:path w="740409" h="1092835">
                <a:moveTo>
                  <a:pt x="0" y="0"/>
                </a:moveTo>
                <a:lnTo>
                  <a:pt x="11049" y="84455"/>
                </a:lnTo>
                <a:lnTo>
                  <a:pt x="37365" y="66716"/>
                </a:lnTo>
                <a:lnTo>
                  <a:pt x="30225" y="56134"/>
                </a:lnTo>
                <a:lnTo>
                  <a:pt x="40766" y="49149"/>
                </a:lnTo>
                <a:lnTo>
                  <a:pt x="63428" y="49149"/>
                </a:lnTo>
                <a:lnTo>
                  <a:pt x="74167" y="41910"/>
                </a:lnTo>
                <a:lnTo>
                  <a:pt x="0" y="0"/>
                </a:lnTo>
                <a:close/>
              </a:path>
              <a:path w="740409" h="1092835">
                <a:moveTo>
                  <a:pt x="40766" y="49149"/>
                </a:moveTo>
                <a:lnTo>
                  <a:pt x="30225" y="56134"/>
                </a:lnTo>
                <a:lnTo>
                  <a:pt x="37365" y="66716"/>
                </a:lnTo>
                <a:lnTo>
                  <a:pt x="47851" y="59648"/>
                </a:lnTo>
                <a:lnTo>
                  <a:pt x="40766" y="49149"/>
                </a:lnTo>
                <a:close/>
              </a:path>
              <a:path w="740409" h="1092835">
                <a:moveTo>
                  <a:pt x="63428" y="49149"/>
                </a:moveTo>
                <a:lnTo>
                  <a:pt x="40766" y="49149"/>
                </a:lnTo>
                <a:lnTo>
                  <a:pt x="47851" y="59648"/>
                </a:lnTo>
                <a:lnTo>
                  <a:pt x="63428" y="49149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007218" y="4065778"/>
            <a:ext cx="1011555" cy="572135"/>
          </a:xfrm>
          <a:custGeom>
            <a:avLst/>
            <a:gdLst/>
            <a:ahLst/>
            <a:cxnLst/>
            <a:rect l="l" t="t" r="r" b="b"/>
            <a:pathLst>
              <a:path w="1011554" h="572135">
                <a:moveTo>
                  <a:pt x="941496" y="540046"/>
                </a:moveTo>
                <a:lnTo>
                  <a:pt x="925956" y="567690"/>
                </a:lnTo>
                <a:lnTo>
                  <a:pt x="1011047" y="571881"/>
                </a:lnTo>
                <a:lnTo>
                  <a:pt x="993698" y="546227"/>
                </a:lnTo>
                <a:lnTo>
                  <a:pt x="952500" y="546227"/>
                </a:lnTo>
                <a:lnTo>
                  <a:pt x="941496" y="540046"/>
                </a:lnTo>
                <a:close/>
              </a:path>
              <a:path w="1011554" h="572135">
                <a:moveTo>
                  <a:pt x="947711" y="528990"/>
                </a:moveTo>
                <a:lnTo>
                  <a:pt x="941496" y="540046"/>
                </a:lnTo>
                <a:lnTo>
                  <a:pt x="952500" y="546227"/>
                </a:lnTo>
                <a:lnTo>
                  <a:pt x="958723" y="535178"/>
                </a:lnTo>
                <a:lnTo>
                  <a:pt x="947711" y="528990"/>
                </a:lnTo>
                <a:close/>
              </a:path>
              <a:path w="1011554" h="572135">
                <a:moveTo>
                  <a:pt x="963295" y="501269"/>
                </a:moveTo>
                <a:lnTo>
                  <a:pt x="947711" y="528990"/>
                </a:lnTo>
                <a:lnTo>
                  <a:pt x="958723" y="535178"/>
                </a:lnTo>
                <a:lnTo>
                  <a:pt x="952500" y="546227"/>
                </a:lnTo>
                <a:lnTo>
                  <a:pt x="993698" y="546227"/>
                </a:lnTo>
                <a:lnTo>
                  <a:pt x="963295" y="501269"/>
                </a:lnTo>
                <a:close/>
              </a:path>
              <a:path w="1011554" h="572135">
                <a:moveTo>
                  <a:pt x="6223" y="0"/>
                </a:moveTo>
                <a:lnTo>
                  <a:pt x="0" y="11176"/>
                </a:lnTo>
                <a:lnTo>
                  <a:pt x="941496" y="540046"/>
                </a:lnTo>
                <a:lnTo>
                  <a:pt x="947711" y="528990"/>
                </a:lnTo>
                <a:lnTo>
                  <a:pt x="6223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86186" y="4798314"/>
            <a:ext cx="631190" cy="448945"/>
          </a:xfrm>
          <a:custGeom>
            <a:avLst/>
            <a:gdLst/>
            <a:ahLst/>
            <a:cxnLst/>
            <a:rect l="l" t="t" r="r" b="b"/>
            <a:pathLst>
              <a:path w="631190" h="448945">
                <a:moveTo>
                  <a:pt x="564957" y="38813"/>
                </a:moveTo>
                <a:lnTo>
                  <a:pt x="0" y="438150"/>
                </a:lnTo>
                <a:lnTo>
                  <a:pt x="7366" y="448564"/>
                </a:lnTo>
                <a:lnTo>
                  <a:pt x="572256" y="49150"/>
                </a:lnTo>
                <a:lnTo>
                  <a:pt x="564957" y="38813"/>
                </a:lnTo>
                <a:close/>
              </a:path>
              <a:path w="631190" h="448945">
                <a:moveTo>
                  <a:pt x="613915" y="31496"/>
                </a:moveTo>
                <a:lnTo>
                  <a:pt x="575310" y="31496"/>
                </a:lnTo>
                <a:lnTo>
                  <a:pt x="582676" y="41783"/>
                </a:lnTo>
                <a:lnTo>
                  <a:pt x="572256" y="49150"/>
                </a:lnTo>
                <a:lnTo>
                  <a:pt x="590550" y="75056"/>
                </a:lnTo>
                <a:lnTo>
                  <a:pt x="613915" y="31496"/>
                </a:lnTo>
                <a:close/>
              </a:path>
              <a:path w="631190" h="448945">
                <a:moveTo>
                  <a:pt x="575310" y="31496"/>
                </a:moveTo>
                <a:lnTo>
                  <a:pt x="564957" y="38813"/>
                </a:lnTo>
                <a:lnTo>
                  <a:pt x="572256" y="49150"/>
                </a:lnTo>
                <a:lnTo>
                  <a:pt x="582676" y="41783"/>
                </a:lnTo>
                <a:lnTo>
                  <a:pt x="575310" y="31496"/>
                </a:lnTo>
                <a:close/>
              </a:path>
              <a:path w="631190" h="448945">
                <a:moveTo>
                  <a:pt x="630809" y="0"/>
                </a:moveTo>
                <a:lnTo>
                  <a:pt x="546608" y="12827"/>
                </a:lnTo>
                <a:lnTo>
                  <a:pt x="564957" y="38813"/>
                </a:lnTo>
                <a:lnTo>
                  <a:pt x="575310" y="31496"/>
                </a:lnTo>
                <a:lnTo>
                  <a:pt x="613915" y="31496"/>
                </a:lnTo>
                <a:lnTo>
                  <a:pt x="630809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995281" y="3571621"/>
            <a:ext cx="271780" cy="89535"/>
          </a:xfrm>
          <a:custGeom>
            <a:avLst/>
            <a:gdLst/>
            <a:ahLst/>
            <a:cxnLst/>
            <a:rect l="l" t="t" r="r" b="b"/>
            <a:pathLst>
              <a:path w="271779" h="89535">
                <a:moveTo>
                  <a:pt x="195989" y="30980"/>
                </a:moveTo>
                <a:lnTo>
                  <a:pt x="0" y="76961"/>
                </a:lnTo>
                <a:lnTo>
                  <a:pt x="2794" y="89280"/>
                </a:lnTo>
                <a:lnTo>
                  <a:pt x="198880" y="43304"/>
                </a:lnTo>
                <a:lnTo>
                  <a:pt x="195989" y="30980"/>
                </a:lnTo>
                <a:close/>
              </a:path>
              <a:path w="271779" h="89535">
                <a:moveTo>
                  <a:pt x="261571" y="28066"/>
                </a:moveTo>
                <a:lnTo>
                  <a:pt x="208407" y="28066"/>
                </a:lnTo>
                <a:lnTo>
                  <a:pt x="211327" y="40385"/>
                </a:lnTo>
                <a:lnTo>
                  <a:pt x="198880" y="43304"/>
                </a:lnTo>
                <a:lnTo>
                  <a:pt x="206121" y="74167"/>
                </a:lnTo>
                <a:lnTo>
                  <a:pt x="261571" y="28066"/>
                </a:lnTo>
                <a:close/>
              </a:path>
              <a:path w="271779" h="89535">
                <a:moveTo>
                  <a:pt x="208407" y="28066"/>
                </a:moveTo>
                <a:lnTo>
                  <a:pt x="195989" y="30980"/>
                </a:lnTo>
                <a:lnTo>
                  <a:pt x="198880" y="43304"/>
                </a:lnTo>
                <a:lnTo>
                  <a:pt x="211327" y="40385"/>
                </a:lnTo>
                <a:lnTo>
                  <a:pt x="208407" y="28066"/>
                </a:lnTo>
                <a:close/>
              </a:path>
              <a:path w="271779" h="89535">
                <a:moveTo>
                  <a:pt x="188722" y="0"/>
                </a:moveTo>
                <a:lnTo>
                  <a:pt x="195989" y="30980"/>
                </a:lnTo>
                <a:lnTo>
                  <a:pt x="208407" y="28066"/>
                </a:lnTo>
                <a:lnTo>
                  <a:pt x="261571" y="28066"/>
                </a:lnTo>
                <a:lnTo>
                  <a:pt x="271652" y="19684"/>
                </a:lnTo>
                <a:lnTo>
                  <a:pt x="188722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39728" y="4338828"/>
            <a:ext cx="251459" cy="228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74502" y="3815334"/>
            <a:ext cx="411480" cy="439420"/>
          </a:xfrm>
          <a:custGeom>
            <a:avLst/>
            <a:gdLst/>
            <a:ahLst/>
            <a:cxnLst/>
            <a:rect l="l" t="t" r="r" b="b"/>
            <a:pathLst>
              <a:path w="411479" h="439420">
                <a:moveTo>
                  <a:pt x="56682" y="51308"/>
                </a:moveTo>
                <a:lnTo>
                  <a:pt x="47431" y="59968"/>
                </a:lnTo>
                <a:lnTo>
                  <a:pt x="401954" y="438912"/>
                </a:lnTo>
                <a:lnTo>
                  <a:pt x="411225" y="430149"/>
                </a:lnTo>
                <a:lnTo>
                  <a:pt x="56682" y="51308"/>
                </a:lnTo>
                <a:close/>
              </a:path>
              <a:path w="411479" h="439420">
                <a:moveTo>
                  <a:pt x="0" y="0"/>
                </a:moveTo>
                <a:lnTo>
                  <a:pt x="24256" y="81661"/>
                </a:lnTo>
                <a:lnTo>
                  <a:pt x="47431" y="59968"/>
                </a:lnTo>
                <a:lnTo>
                  <a:pt x="38734" y="50673"/>
                </a:lnTo>
                <a:lnTo>
                  <a:pt x="48005" y="42037"/>
                </a:lnTo>
                <a:lnTo>
                  <a:pt x="66587" y="42037"/>
                </a:lnTo>
                <a:lnTo>
                  <a:pt x="79882" y="29591"/>
                </a:lnTo>
                <a:lnTo>
                  <a:pt x="0" y="0"/>
                </a:lnTo>
                <a:close/>
              </a:path>
              <a:path w="411479" h="439420">
                <a:moveTo>
                  <a:pt x="48005" y="42037"/>
                </a:moveTo>
                <a:lnTo>
                  <a:pt x="38734" y="50673"/>
                </a:lnTo>
                <a:lnTo>
                  <a:pt x="47431" y="59968"/>
                </a:lnTo>
                <a:lnTo>
                  <a:pt x="56682" y="51308"/>
                </a:lnTo>
                <a:lnTo>
                  <a:pt x="48005" y="42037"/>
                </a:lnTo>
                <a:close/>
              </a:path>
              <a:path w="411479" h="439420">
                <a:moveTo>
                  <a:pt x="66587" y="42037"/>
                </a:moveTo>
                <a:lnTo>
                  <a:pt x="48005" y="42037"/>
                </a:lnTo>
                <a:lnTo>
                  <a:pt x="56682" y="51308"/>
                </a:lnTo>
                <a:lnTo>
                  <a:pt x="66587" y="42037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858761" y="4044137"/>
            <a:ext cx="8039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302C2A"/>
                </a:solidFill>
                <a:latin typeface="Verdana"/>
                <a:cs typeface="Verdana"/>
              </a:rPr>
              <a:t>Gateways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962269" y="3868292"/>
            <a:ext cx="292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900" spc="-25" dirty="0">
                <a:solidFill>
                  <a:srgbClr val="302C2A"/>
                </a:solidFill>
                <a:latin typeface="Verdana"/>
                <a:cs typeface="Verdana"/>
              </a:rPr>
              <a:t>dg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239757" y="4986654"/>
            <a:ext cx="664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Enterprise  </a:t>
            </a:r>
            <a:r>
              <a:rPr sz="900" spc="-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900" spc="-25" dirty="0">
                <a:solidFill>
                  <a:srgbClr val="302C2A"/>
                </a:solidFill>
                <a:latin typeface="Verdana"/>
                <a:cs typeface="Verdana"/>
              </a:rPr>
              <a:t>pp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900" spc="-10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82511" y="2990088"/>
            <a:ext cx="452627" cy="489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74002" y="3210305"/>
            <a:ext cx="125475" cy="762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63690" y="3367278"/>
            <a:ext cx="753745" cy="406400"/>
          </a:xfrm>
          <a:custGeom>
            <a:avLst/>
            <a:gdLst/>
            <a:ahLst/>
            <a:cxnLst/>
            <a:rect l="l" t="t" r="r" b="b"/>
            <a:pathLst>
              <a:path w="753745" h="406400">
                <a:moveTo>
                  <a:pt x="753617" y="0"/>
                </a:moveTo>
                <a:lnTo>
                  <a:pt x="0" y="406019"/>
                </a:lnTo>
              </a:path>
            </a:pathLst>
          </a:custGeom>
          <a:ln w="3175">
            <a:solidFill>
              <a:srgbClr val="83A6A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26630" y="3467861"/>
            <a:ext cx="41910" cy="556260"/>
          </a:xfrm>
          <a:custGeom>
            <a:avLst/>
            <a:gdLst/>
            <a:ahLst/>
            <a:cxnLst/>
            <a:rect l="l" t="t" r="r" b="b"/>
            <a:pathLst>
              <a:path w="41909" h="556260">
                <a:moveTo>
                  <a:pt x="41528" y="0"/>
                </a:moveTo>
                <a:lnTo>
                  <a:pt x="0" y="555879"/>
                </a:lnTo>
              </a:path>
            </a:pathLst>
          </a:custGeom>
          <a:ln w="3175">
            <a:solidFill>
              <a:srgbClr val="83A6A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18019" y="2903220"/>
            <a:ext cx="1115568" cy="7086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13193" y="2898394"/>
            <a:ext cx="1125220" cy="718185"/>
          </a:xfrm>
          <a:custGeom>
            <a:avLst/>
            <a:gdLst/>
            <a:ahLst/>
            <a:cxnLst/>
            <a:rect l="l" t="t" r="r" b="b"/>
            <a:pathLst>
              <a:path w="1125220" h="718185">
                <a:moveTo>
                  <a:pt x="0" y="718184"/>
                </a:moveTo>
                <a:lnTo>
                  <a:pt x="1125093" y="718184"/>
                </a:lnTo>
                <a:lnTo>
                  <a:pt x="1125093" y="0"/>
                </a:lnTo>
                <a:lnTo>
                  <a:pt x="0" y="0"/>
                </a:lnTo>
                <a:lnTo>
                  <a:pt x="0" y="718184"/>
                </a:lnTo>
                <a:close/>
              </a:path>
            </a:pathLst>
          </a:custGeom>
          <a:ln w="9525">
            <a:solidFill>
              <a:srgbClr val="81B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059168" y="3191255"/>
            <a:ext cx="1038225" cy="2470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85"/>
              </a:lnSpc>
            </a:pPr>
            <a:r>
              <a:rPr sz="800" spc="-15" dirty="0">
                <a:solidFill>
                  <a:srgbClr val="83A6A6"/>
                </a:solidFill>
                <a:latin typeface="Courier New"/>
                <a:cs typeface="Courier New"/>
              </a:rPr>
              <a:t>Data</a:t>
            </a:r>
            <a:r>
              <a:rPr sz="800" spc="-40" dirty="0">
                <a:solidFill>
                  <a:srgbClr val="83A6A6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83A6A6"/>
                </a:solidFill>
                <a:latin typeface="Courier New"/>
                <a:cs typeface="Courier New"/>
              </a:rPr>
              <a:t>Mesh</a:t>
            </a:r>
            <a:endParaRPr sz="800">
              <a:latin typeface="Courier New"/>
              <a:cs typeface="Courier New"/>
            </a:endParaRPr>
          </a:p>
          <a:p>
            <a:pPr algn="ctr">
              <a:lnSpc>
                <a:spcPts val="950"/>
              </a:lnSpc>
            </a:pPr>
            <a:r>
              <a:rPr sz="800" spc="-15" dirty="0">
                <a:solidFill>
                  <a:srgbClr val="83A6A6"/>
                </a:solidFill>
                <a:latin typeface="Courier New"/>
                <a:cs typeface="Courier New"/>
              </a:rPr>
              <a:t>Self-Service GUI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0277856" y="5074920"/>
            <a:ext cx="745235" cy="10012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32319" y="4668011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6609" y="4702302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6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1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1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8" y="128016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6609" y="4700206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8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05571" y="4347971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039861" y="4382261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5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1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1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8" y="128015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039861" y="4380166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8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57031" y="4485132"/>
            <a:ext cx="418337" cy="3726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91321" y="4519421"/>
            <a:ext cx="297180" cy="255270"/>
          </a:xfrm>
          <a:custGeom>
            <a:avLst/>
            <a:gdLst/>
            <a:ahLst/>
            <a:cxnLst/>
            <a:rect l="l" t="t" r="r" b="b"/>
            <a:pathLst>
              <a:path w="297179" h="255270">
                <a:moveTo>
                  <a:pt x="233172" y="0"/>
                </a:moveTo>
                <a:lnTo>
                  <a:pt x="144113" y="2857"/>
                </a:lnTo>
                <a:lnTo>
                  <a:pt x="104798" y="2857"/>
                </a:lnTo>
                <a:lnTo>
                  <a:pt x="64007" y="0"/>
                </a:lnTo>
                <a:lnTo>
                  <a:pt x="42755" y="35307"/>
                </a:lnTo>
                <a:lnTo>
                  <a:pt x="28670" y="61388"/>
                </a:lnTo>
                <a:lnTo>
                  <a:pt x="16252" y="88207"/>
                </a:lnTo>
                <a:lnTo>
                  <a:pt x="0" y="125729"/>
                </a:lnTo>
                <a:lnTo>
                  <a:pt x="13930" y="148393"/>
                </a:lnTo>
                <a:lnTo>
                  <a:pt x="27432" y="177212"/>
                </a:lnTo>
                <a:lnTo>
                  <a:pt x="43219" y="211722"/>
                </a:lnTo>
                <a:lnTo>
                  <a:pt x="64007" y="251459"/>
                </a:lnTo>
                <a:lnTo>
                  <a:pt x="111531" y="253888"/>
                </a:lnTo>
                <a:lnTo>
                  <a:pt x="153114" y="254793"/>
                </a:lnTo>
                <a:lnTo>
                  <a:pt x="192434" y="254031"/>
                </a:lnTo>
                <a:lnTo>
                  <a:pt x="233172" y="251459"/>
                </a:lnTo>
                <a:lnTo>
                  <a:pt x="250656" y="212097"/>
                </a:lnTo>
                <a:lnTo>
                  <a:pt x="265604" y="182117"/>
                </a:lnTo>
                <a:lnTo>
                  <a:pt x="280338" y="155376"/>
                </a:lnTo>
                <a:lnTo>
                  <a:pt x="297179" y="125729"/>
                </a:lnTo>
                <a:lnTo>
                  <a:pt x="275445" y="90064"/>
                </a:lnTo>
                <a:lnTo>
                  <a:pt x="257794" y="57769"/>
                </a:lnTo>
                <a:lnTo>
                  <a:pt x="243834" y="28021"/>
                </a:lnTo>
                <a:lnTo>
                  <a:pt x="233172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91321" y="4517374"/>
            <a:ext cx="297180" cy="255904"/>
          </a:xfrm>
          <a:custGeom>
            <a:avLst/>
            <a:gdLst/>
            <a:ahLst/>
            <a:cxnLst/>
            <a:rect l="l" t="t" r="r" b="b"/>
            <a:pathLst>
              <a:path w="297179" h="255904">
                <a:moveTo>
                  <a:pt x="0" y="127777"/>
                </a:moveTo>
                <a:lnTo>
                  <a:pt x="17823" y="93291"/>
                </a:lnTo>
                <a:lnTo>
                  <a:pt x="34575" y="58674"/>
                </a:lnTo>
                <a:lnTo>
                  <a:pt x="50041" y="27176"/>
                </a:lnTo>
                <a:lnTo>
                  <a:pt x="64007" y="2047"/>
                </a:lnTo>
                <a:lnTo>
                  <a:pt x="110013" y="851"/>
                </a:lnTo>
                <a:lnTo>
                  <a:pt x="150018" y="0"/>
                </a:lnTo>
                <a:lnTo>
                  <a:pt x="189309" y="172"/>
                </a:lnTo>
                <a:lnTo>
                  <a:pt x="233172" y="2047"/>
                </a:lnTo>
                <a:lnTo>
                  <a:pt x="265556" y="57245"/>
                </a:lnTo>
                <a:lnTo>
                  <a:pt x="297179" y="127777"/>
                </a:lnTo>
                <a:lnTo>
                  <a:pt x="282749" y="154531"/>
                </a:lnTo>
                <a:lnTo>
                  <a:pt x="266033" y="187404"/>
                </a:lnTo>
                <a:lnTo>
                  <a:pt x="248888" y="221896"/>
                </a:lnTo>
                <a:lnTo>
                  <a:pt x="233172" y="253507"/>
                </a:lnTo>
                <a:lnTo>
                  <a:pt x="195542" y="255776"/>
                </a:lnTo>
                <a:lnTo>
                  <a:pt x="156162" y="254698"/>
                </a:lnTo>
                <a:lnTo>
                  <a:pt x="112996" y="253025"/>
                </a:lnTo>
                <a:lnTo>
                  <a:pt x="64007" y="253507"/>
                </a:lnTo>
                <a:lnTo>
                  <a:pt x="46470" y="214306"/>
                </a:lnTo>
                <a:lnTo>
                  <a:pt x="28955" y="180594"/>
                </a:lnTo>
                <a:lnTo>
                  <a:pt x="1296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8388222" y="4570603"/>
            <a:ext cx="9271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95" dirty="0">
                <a:solidFill>
                  <a:srgbClr val="302C2A"/>
                </a:solidFill>
                <a:latin typeface="Verdana"/>
                <a:cs typeface="Verdana"/>
              </a:rPr>
              <a:t>λ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508492" y="4347971"/>
            <a:ext cx="413766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42781" y="4382261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9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9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9" y="251460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9" y="251460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8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9" y="0"/>
                </a:lnTo>
                <a:close/>
              </a:path>
            </a:pathLst>
          </a:custGeom>
          <a:solidFill>
            <a:srgbClr val="9D7D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42781" y="4380214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6" y="58674"/>
                </a:lnTo>
                <a:lnTo>
                  <a:pt x="49291" y="27176"/>
                </a:lnTo>
                <a:lnTo>
                  <a:pt x="63119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9" y="2047"/>
                </a:lnTo>
                <a:lnTo>
                  <a:pt x="261477" y="57245"/>
                </a:lnTo>
                <a:lnTo>
                  <a:pt x="292608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9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9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98864" y="3817620"/>
            <a:ext cx="418337" cy="3771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233154" y="3851909"/>
            <a:ext cx="297180" cy="259715"/>
          </a:xfrm>
          <a:custGeom>
            <a:avLst/>
            <a:gdLst/>
            <a:ahLst/>
            <a:cxnLst/>
            <a:rect l="l" t="t" r="r" b="b"/>
            <a:pathLst>
              <a:path w="297179" h="259714">
                <a:moveTo>
                  <a:pt x="233172" y="0"/>
                </a:moveTo>
                <a:lnTo>
                  <a:pt x="144113" y="2905"/>
                </a:lnTo>
                <a:lnTo>
                  <a:pt x="104798" y="2911"/>
                </a:lnTo>
                <a:lnTo>
                  <a:pt x="64007" y="0"/>
                </a:lnTo>
                <a:lnTo>
                  <a:pt x="42755" y="35986"/>
                </a:lnTo>
                <a:lnTo>
                  <a:pt x="28670" y="62531"/>
                </a:lnTo>
                <a:lnTo>
                  <a:pt x="16252" y="89814"/>
                </a:lnTo>
                <a:lnTo>
                  <a:pt x="0" y="128015"/>
                </a:lnTo>
                <a:lnTo>
                  <a:pt x="13930" y="151108"/>
                </a:lnTo>
                <a:lnTo>
                  <a:pt x="27432" y="180451"/>
                </a:lnTo>
                <a:lnTo>
                  <a:pt x="43219" y="215580"/>
                </a:lnTo>
                <a:lnTo>
                  <a:pt x="64007" y="256031"/>
                </a:lnTo>
                <a:lnTo>
                  <a:pt x="111531" y="258514"/>
                </a:lnTo>
                <a:lnTo>
                  <a:pt x="153114" y="259413"/>
                </a:lnTo>
                <a:lnTo>
                  <a:pt x="192434" y="258621"/>
                </a:lnTo>
                <a:lnTo>
                  <a:pt x="233172" y="256031"/>
                </a:lnTo>
                <a:lnTo>
                  <a:pt x="250656" y="215937"/>
                </a:lnTo>
                <a:lnTo>
                  <a:pt x="265604" y="185404"/>
                </a:lnTo>
                <a:lnTo>
                  <a:pt x="280338" y="158180"/>
                </a:lnTo>
                <a:lnTo>
                  <a:pt x="297179" y="128015"/>
                </a:lnTo>
                <a:lnTo>
                  <a:pt x="275445" y="91725"/>
                </a:lnTo>
                <a:lnTo>
                  <a:pt x="257794" y="58864"/>
                </a:lnTo>
                <a:lnTo>
                  <a:pt x="243834" y="28575"/>
                </a:lnTo>
                <a:lnTo>
                  <a:pt x="233172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233154" y="3849814"/>
            <a:ext cx="297180" cy="260985"/>
          </a:xfrm>
          <a:custGeom>
            <a:avLst/>
            <a:gdLst/>
            <a:ahLst/>
            <a:cxnLst/>
            <a:rect l="l" t="t" r="r" b="b"/>
            <a:pathLst>
              <a:path w="297179" h="260985">
                <a:moveTo>
                  <a:pt x="0" y="130111"/>
                </a:moveTo>
                <a:lnTo>
                  <a:pt x="17823" y="95017"/>
                </a:lnTo>
                <a:lnTo>
                  <a:pt x="34575" y="59769"/>
                </a:lnTo>
                <a:lnTo>
                  <a:pt x="50041" y="27687"/>
                </a:lnTo>
                <a:lnTo>
                  <a:pt x="64007" y="2095"/>
                </a:lnTo>
                <a:lnTo>
                  <a:pt x="110013" y="881"/>
                </a:lnTo>
                <a:lnTo>
                  <a:pt x="150018" y="0"/>
                </a:lnTo>
                <a:lnTo>
                  <a:pt x="189309" y="166"/>
                </a:lnTo>
                <a:lnTo>
                  <a:pt x="233172" y="2095"/>
                </a:lnTo>
                <a:lnTo>
                  <a:pt x="265556" y="58293"/>
                </a:lnTo>
                <a:lnTo>
                  <a:pt x="297179" y="130111"/>
                </a:lnTo>
                <a:lnTo>
                  <a:pt x="282749" y="157347"/>
                </a:lnTo>
                <a:lnTo>
                  <a:pt x="266033" y="190833"/>
                </a:lnTo>
                <a:lnTo>
                  <a:pt x="248888" y="225962"/>
                </a:lnTo>
                <a:lnTo>
                  <a:pt x="233172" y="258127"/>
                </a:lnTo>
                <a:lnTo>
                  <a:pt x="195542" y="260449"/>
                </a:lnTo>
                <a:lnTo>
                  <a:pt x="156162" y="259365"/>
                </a:lnTo>
                <a:lnTo>
                  <a:pt x="112996" y="257663"/>
                </a:lnTo>
                <a:lnTo>
                  <a:pt x="64007" y="258127"/>
                </a:lnTo>
                <a:lnTo>
                  <a:pt x="46470" y="218211"/>
                </a:lnTo>
                <a:lnTo>
                  <a:pt x="28955" y="183880"/>
                </a:lnTo>
                <a:lnTo>
                  <a:pt x="1296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450323" y="3689603"/>
            <a:ext cx="418337" cy="3771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484614" y="3723894"/>
            <a:ext cx="297180" cy="259715"/>
          </a:xfrm>
          <a:custGeom>
            <a:avLst/>
            <a:gdLst/>
            <a:ahLst/>
            <a:cxnLst/>
            <a:rect l="l" t="t" r="r" b="b"/>
            <a:pathLst>
              <a:path w="297179" h="259714">
                <a:moveTo>
                  <a:pt x="233171" y="0"/>
                </a:moveTo>
                <a:lnTo>
                  <a:pt x="144113" y="2905"/>
                </a:lnTo>
                <a:lnTo>
                  <a:pt x="104798" y="2911"/>
                </a:lnTo>
                <a:lnTo>
                  <a:pt x="64007" y="0"/>
                </a:lnTo>
                <a:lnTo>
                  <a:pt x="42755" y="35986"/>
                </a:lnTo>
                <a:lnTo>
                  <a:pt x="28670" y="62531"/>
                </a:lnTo>
                <a:lnTo>
                  <a:pt x="16252" y="89814"/>
                </a:lnTo>
                <a:lnTo>
                  <a:pt x="0" y="128015"/>
                </a:lnTo>
                <a:lnTo>
                  <a:pt x="13930" y="151108"/>
                </a:lnTo>
                <a:lnTo>
                  <a:pt x="27431" y="180451"/>
                </a:lnTo>
                <a:lnTo>
                  <a:pt x="43219" y="215580"/>
                </a:lnTo>
                <a:lnTo>
                  <a:pt x="64007" y="256031"/>
                </a:lnTo>
                <a:lnTo>
                  <a:pt x="111531" y="258514"/>
                </a:lnTo>
                <a:lnTo>
                  <a:pt x="153114" y="259413"/>
                </a:lnTo>
                <a:lnTo>
                  <a:pt x="192434" y="258621"/>
                </a:lnTo>
                <a:lnTo>
                  <a:pt x="233171" y="256031"/>
                </a:lnTo>
                <a:lnTo>
                  <a:pt x="250656" y="215937"/>
                </a:lnTo>
                <a:lnTo>
                  <a:pt x="265604" y="185404"/>
                </a:lnTo>
                <a:lnTo>
                  <a:pt x="280338" y="158180"/>
                </a:lnTo>
                <a:lnTo>
                  <a:pt x="297179" y="128015"/>
                </a:lnTo>
                <a:lnTo>
                  <a:pt x="275445" y="91725"/>
                </a:lnTo>
                <a:lnTo>
                  <a:pt x="257794" y="58864"/>
                </a:lnTo>
                <a:lnTo>
                  <a:pt x="243834" y="28574"/>
                </a:lnTo>
                <a:lnTo>
                  <a:pt x="233171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484614" y="3721798"/>
            <a:ext cx="297180" cy="260985"/>
          </a:xfrm>
          <a:custGeom>
            <a:avLst/>
            <a:gdLst/>
            <a:ahLst/>
            <a:cxnLst/>
            <a:rect l="l" t="t" r="r" b="b"/>
            <a:pathLst>
              <a:path w="297179" h="260985">
                <a:moveTo>
                  <a:pt x="0" y="130111"/>
                </a:moveTo>
                <a:lnTo>
                  <a:pt x="17823" y="95017"/>
                </a:lnTo>
                <a:lnTo>
                  <a:pt x="34575" y="59769"/>
                </a:lnTo>
                <a:lnTo>
                  <a:pt x="50041" y="27687"/>
                </a:lnTo>
                <a:lnTo>
                  <a:pt x="64007" y="2095"/>
                </a:lnTo>
                <a:lnTo>
                  <a:pt x="110013" y="881"/>
                </a:lnTo>
                <a:lnTo>
                  <a:pt x="150018" y="0"/>
                </a:lnTo>
                <a:lnTo>
                  <a:pt x="189309" y="166"/>
                </a:lnTo>
                <a:lnTo>
                  <a:pt x="233171" y="2095"/>
                </a:lnTo>
                <a:lnTo>
                  <a:pt x="265556" y="58293"/>
                </a:lnTo>
                <a:lnTo>
                  <a:pt x="297179" y="130111"/>
                </a:lnTo>
                <a:lnTo>
                  <a:pt x="282749" y="157347"/>
                </a:lnTo>
                <a:lnTo>
                  <a:pt x="266033" y="190833"/>
                </a:lnTo>
                <a:lnTo>
                  <a:pt x="248888" y="225962"/>
                </a:lnTo>
                <a:lnTo>
                  <a:pt x="233171" y="258127"/>
                </a:lnTo>
                <a:lnTo>
                  <a:pt x="195542" y="260449"/>
                </a:lnTo>
                <a:lnTo>
                  <a:pt x="156162" y="259365"/>
                </a:lnTo>
                <a:lnTo>
                  <a:pt x="112996" y="257663"/>
                </a:lnTo>
                <a:lnTo>
                  <a:pt x="64007" y="258127"/>
                </a:lnTo>
                <a:lnTo>
                  <a:pt x="46470" y="218211"/>
                </a:lnTo>
                <a:lnTo>
                  <a:pt x="28955" y="183880"/>
                </a:lnTo>
                <a:lnTo>
                  <a:pt x="1296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92640" y="3566159"/>
            <a:ext cx="418338" cy="3726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726930" y="3600450"/>
            <a:ext cx="297180" cy="255270"/>
          </a:xfrm>
          <a:custGeom>
            <a:avLst/>
            <a:gdLst/>
            <a:ahLst/>
            <a:cxnLst/>
            <a:rect l="l" t="t" r="r" b="b"/>
            <a:pathLst>
              <a:path w="297179" h="255270">
                <a:moveTo>
                  <a:pt x="233172" y="0"/>
                </a:moveTo>
                <a:lnTo>
                  <a:pt x="144113" y="2857"/>
                </a:lnTo>
                <a:lnTo>
                  <a:pt x="104798" y="2857"/>
                </a:lnTo>
                <a:lnTo>
                  <a:pt x="64008" y="0"/>
                </a:lnTo>
                <a:lnTo>
                  <a:pt x="42755" y="35307"/>
                </a:lnTo>
                <a:lnTo>
                  <a:pt x="28670" y="61388"/>
                </a:lnTo>
                <a:lnTo>
                  <a:pt x="16252" y="88207"/>
                </a:lnTo>
                <a:lnTo>
                  <a:pt x="0" y="125730"/>
                </a:lnTo>
                <a:lnTo>
                  <a:pt x="13930" y="148393"/>
                </a:lnTo>
                <a:lnTo>
                  <a:pt x="27432" y="177212"/>
                </a:lnTo>
                <a:lnTo>
                  <a:pt x="43219" y="211722"/>
                </a:lnTo>
                <a:lnTo>
                  <a:pt x="64008" y="251460"/>
                </a:lnTo>
                <a:lnTo>
                  <a:pt x="111531" y="253888"/>
                </a:lnTo>
                <a:lnTo>
                  <a:pt x="153114" y="254793"/>
                </a:lnTo>
                <a:lnTo>
                  <a:pt x="192434" y="254031"/>
                </a:lnTo>
                <a:lnTo>
                  <a:pt x="233172" y="251460"/>
                </a:lnTo>
                <a:lnTo>
                  <a:pt x="250656" y="212097"/>
                </a:lnTo>
                <a:lnTo>
                  <a:pt x="265604" y="182118"/>
                </a:lnTo>
                <a:lnTo>
                  <a:pt x="280338" y="155376"/>
                </a:lnTo>
                <a:lnTo>
                  <a:pt x="297179" y="125730"/>
                </a:lnTo>
                <a:lnTo>
                  <a:pt x="275445" y="90064"/>
                </a:lnTo>
                <a:lnTo>
                  <a:pt x="257794" y="57769"/>
                </a:lnTo>
                <a:lnTo>
                  <a:pt x="243834" y="28021"/>
                </a:lnTo>
                <a:lnTo>
                  <a:pt x="233172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726930" y="3598402"/>
            <a:ext cx="297180" cy="255904"/>
          </a:xfrm>
          <a:custGeom>
            <a:avLst/>
            <a:gdLst/>
            <a:ahLst/>
            <a:cxnLst/>
            <a:rect l="l" t="t" r="r" b="b"/>
            <a:pathLst>
              <a:path w="297179" h="255904">
                <a:moveTo>
                  <a:pt x="0" y="127777"/>
                </a:moveTo>
                <a:lnTo>
                  <a:pt x="17823" y="93291"/>
                </a:lnTo>
                <a:lnTo>
                  <a:pt x="34575" y="58673"/>
                </a:lnTo>
                <a:lnTo>
                  <a:pt x="50041" y="27176"/>
                </a:lnTo>
                <a:lnTo>
                  <a:pt x="64008" y="2047"/>
                </a:lnTo>
                <a:lnTo>
                  <a:pt x="110013" y="851"/>
                </a:lnTo>
                <a:lnTo>
                  <a:pt x="150018" y="0"/>
                </a:lnTo>
                <a:lnTo>
                  <a:pt x="189309" y="172"/>
                </a:lnTo>
                <a:lnTo>
                  <a:pt x="233172" y="2047"/>
                </a:lnTo>
                <a:lnTo>
                  <a:pt x="265556" y="57245"/>
                </a:lnTo>
                <a:lnTo>
                  <a:pt x="297179" y="127777"/>
                </a:lnTo>
                <a:lnTo>
                  <a:pt x="282749" y="154531"/>
                </a:lnTo>
                <a:lnTo>
                  <a:pt x="266033" y="187404"/>
                </a:lnTo>
                <a:lnTo>
                  <a:pt x="248888" y="221896"/>
                </a:lnTo>
                <a:lnTo>
                  <a:pt x="233172" y="253507"/>
                </a:lnTo>
                <a:lnTo>
                  <a:pt x="195542" y="255776"/>
                </a:lnTo>
                <a:lnTo>
                  <a:pt x="156162" y="254698"/>
                </a:lnTo>
                <a:lnTo>
                  <a:pt x="112996" y="253025"/>
                </a:lnTo>
                <a:lnTo>
                  <a:pt x="64008" y="253507"/>
                </a:lnTo>
                <a:lnTo>
                  <a:pt x="46470" y="214306"/>
                </a:lnTo>
                <a:lnTo>
                  <a:pt x="28955" y="180594"/>
                </a:lnTo>
                <a:lnTo>
                  <a:pt x="1296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697211" y="3831335"/>
            <a:ext cx="413766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731502" y="3865626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9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9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9" y="251460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9" y="251460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7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9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731502" y="3863578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6" y="58673"/>
                </a:lnTo>
                <a:lnTo>
                  <a:pt x="49291" y="27176"/>
                </a:lnTo>
                <a:lnTo>
                  <a:pt x="63119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9" y="2047"/>
                </a:lnTo>
                <a:lnTo>
                  <a:pt x="261477" y="57245"/>
                </a:lnTo>
                <a:lnTo>
                  <a:pt x="292607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9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9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05571" y="4617720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039861" y="4652009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5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1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1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8" y="128015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39861" y="4649914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8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27064" y="4553711"/>
            <a:ext cx="418338" cy="3726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61353" y="4588002"/>
            <a:ext cx="297180" cy="255270"/>
          </a:xfrm>
          <a:custGeom>
            <a:avLst/>
            <a:gdLst/>
            <a:ahLst/>
            <a:cxnLst/>
            <a:rect l="l" t="t" r="r" b="b"/>
            <a:pathLst>
              <a:path w="297179" h="255270">
                <a:moveTo>
                  <a:pt x="233172" y="0"/>
                </a:moveTo>
                <a:lnTo>
                  <a:pt x="144113" y="2857"/>
                </a:lnTo>
                <a:lnTo>
                  <a:pt x="104798" y="2857"/>
                </a:lnTo>
                <a:lnTo>
                  <a:pt x="64008" y="0"/>
                </a:lnTo>
                <a:lnTo>
                  <a:pt x="42755" y="35307"/>
                </a:lnTo>
                <a:lnTo>
                  <a:pt x="28670" y="61388"/>
                </a:lnTo>
                <a:lnTo>
                  <a:pt x="16252" y="88207"/>
                </a:lnTo>
                <a:lnTo>
                  <a:pt x="0" y="125730"/>
                </a:lnTo>
                <a:lnTo>
                  <a:pt x="13930" y="148393"/>
                </a:lnTo>
                <a:lnTo>
                  <a:pt x="27431" y="177212"/>
                </a:lnTo>
                <a:lnTo>
                  <a:pt x="43219" y="211722"/>
                </a:lnTo>
                <a:lnTo>
                  <a:pt x="64008" y="251460"/>
                </a:lnTo>
                <a:lnTo>
                  <a:pt x="111531" y="253888"/>
                </a:lnTo>
                <a:lnTo>
                  <a:pt x="153114" y="254793"/>
                </a:lnTo>
                <a:lnTo>
                  <a:pt x="192434" y="254031"/>
                </a:lnTo>
                <a:lnTo>
                  <a:pt x="233172" y="251460"/>
                </a:lnTo>
                <a:lnTo>
                  <a:pt x="250656" y="212097"/>
                </a:lnTo>
                <a:lnTo>
                  <a:pt x="265604" y="182118"/>
                </a:lnTo>
                <a:lnTo>
                  <a:pt x="280338" y="155376"/>
                </a:lnTo>
                <a:lnTo>
                  <a:pt x="297179" y="125730"/>
                </a:lnTo>
                <a:lnTo>
                  <a:pt x="275445" y="90064"/>
                </a:lnTo>
                <a:lnTo>
                  <a:pt x="257794" y="57769"/>
                </a:lnTo>
                <a:lnTo>
                  <a:pt x="243834" y="28021"/>
                </a:lnTo>
                <a:lnTo>
                  <a:pt x="233172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61353" y="4585954"/>
            <a:ext cx="297180" cy="255904"/>
          </a:xfrm>
          <a:custGeom>
            <a:avLst/>
            <a:gdLst/>
            <a:ahLst/>
            <a:cxnLst/>
            <a:rect l="l" t="t" r="r" b="b"/>
            <a:pathLst>
              <a:path w="297179" h="255904">
                <a:moveTo>
                  <a:pt x="0" y="127777"/>
                </a:moveTo>
                <a:lnTo>
                  <a:pt x="17823" y="93291"/>
                </a:lnTo>
                <a:lnTo>
                  <a:pt x="34575" y="58673"/>
                </a:lnTo>
                <a:lnTo>
                  <a:pt x="50041" y="27176"/>
                </a:lnTo>
                <a:lnTo>
                  <a:pt x="64008" y="2047"/>
                </a:lnTo>
                <a:lnTo>
                  <a:pt x="110013" y="851"/>
                </a:lnTo>
                <a:lnTo>
                  <a:pt x="150018" y="0"/>
                </a:lnTo>
                <a:lnTo>
                  <a:pt x="189309" y="172"/>
                </a:lnTo>
                <a:lnTo>
                  <a:pt x="233172" y="2047"/>
                </a:lnTo>
                <a:lnTo>
                  <a:pt x="265556" y="57245"/>
                </a:lnTo>
                <a:lnTo>
                  <a:pt x="297179" y="127777"/>
                </a:lnTo>
                <a:lnTo>
                  <a:pt x="282749" y="154531"/>
                </a:lnTo>
                <a:lnTo>
                  <a:pt x="266033" y="187404"/>
                </a:lnTo>
                <a:lnTo>
                  <a:pt x="248888" y="221896"/>
                </a:lnTo>
                <a:lnTo>
                  <a:pt x="233172" y="253507"/>
                </a:lnTo>
                <a:lnTo>
                  <a:pt x="195542" y="255776"/>
                </a:lnTo>
                <a:lnTo>
                  <a:pt x="156162" y="254698"/>
                </a:lnTo>
                <a:lnTo>
                  <a:pt x="112996" y="253025"/>
                </a:lnTo>
                <a:lnTo>
                  <a:pt x="64008" y="253507"/>
                </a:lnTo>
                <a:lnTo>
                  <a:pt x="46470" y="214306"/>
                </a:lnTo>
                <a:lnTo>
                  <a:pt x="28956" y="180594"/>
                </a:lnTo>
                <a:lnTo>
                  <a:pt x="1296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87667" y="4672584"/>
            <a:ext cx="413765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521957" y="4706873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9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9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9" y="251459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9" y="251459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8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9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21957" y="4704826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6" y="58673"/>
                </a:lnTo>
                <a:lnTo>
                  <a:pt x="49291" y="27176"/>
                </a:lnTo>
                <a:lnTo>
                  <a:pt x="63119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9" y="2047"/>
                </a:lnTo>
                <a:lnTo>
                  <a:pt x="261477" y="57245"/>
                </a:lnTo>
                <a:lnTo>
                  <a:pt x="292608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9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9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599931" y="5367528"/>
            <a:ext cx="413766" cy="3771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634221" y="5401817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8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5"/>
                </a:lnTo>
                <a:lnTo>
                  <a:pt x="13702" y="151106"/>
                </a:lnTo>
                <a:lnTo>
                  <a:pt x="27035" y="180446"/>
                </a:lnTo>
                <a:lnTo>
                  <a:pt x="42630" y="215575"/>
                </a:lnTo>
                <a:lnTo>
                  <a:pt x="63119" y="256031"/>
                </a:lnTo>
                <a:lnTo>
                  <a:pt x="109849" y="258507"/>
                </a:lnTo>
                <a:lnTo>
                  <a:pt x="150733" y="259422"/>
                </a:lnTo>
                <a:lnTo>
                  <a:pt x="189402" y="258643"/>
                </a:lnTo>
                <a:lnTo>
                  <a:pt x="229488" y="256031"/>
                </a:lnTo>
                <a:lnTo>
                  <a:pt x="246780" y="215959"/>
                </a:lnTo>
                <a:lnTo>
                  <a:pt x="261524" y="185423"/>
                </a:lnTo>
                <a:lnTo>
                  <a:pt x="276030" y="158187"/>
                </a:lnTo>
                <a:lnTo>
                  <a:pt x="292607" y="128015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4"/>
                </a:lnTo>
                <a:lnTo>
                  <a:pt x="229488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634221" y="5399722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8" y="2095"/>
                </a:lnTo>
                <a:lnTo>
                  <a:pt x="261477" y="58292"/>
                </a:lnTo>
                <a:lnTo>
                  <a:pt x="292607" y="130111"/>
                </a:lnTo>
                <a:lnTo>
                  <a:pt x="278405" y="157343"/>
                </a:lnTo>
                <a:lnTo>
                  <a:pt x="261953" y="190823"/>
                </a:lnTo>
                <a:lnTo>
                  <a:pt x="245048" y="225952"/>
                </a:lnTo>
                <a:lnTo>
                  <a:pt x="229488" y="258127"/>
                </a:lnTo>
                <a:lnTo>
                  <a:pt x="192510" y="260467"/>
                </a:lnTo>
                <a:lnTo>
                  <a:pt x="153781" y="259375"/>
                </a:lnTo>
                <a:lnTo>
                  <a:pt x="111313" y="257659"/>
                </a:lnTo>
                <a:lnTo>
                  <a:pt x="63119" y="258127"/>
                </a:lnTo>
                <a:lnTo>
                  <a:pt x="45791" y="218195"/>
                </a:lnTo>
                <a:lnTo>
                  <a:pt x="28511" y="183865"/>
                </a:lnTo>
                <a:lnTo>
                  <a:pt x="12755" y="154662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855964" y="5239511"/>
            <a:ext cx="413766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890254" y="5273802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9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9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9" y="251460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9" y="251460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7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9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890254" y="5271754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6" y="58674"/>
                </a:lnTo>
                <a:lnTo>
                  <a:pt x="49291" y="27176"/>
                </a:lnTo>
                <a:lnTo>
                  <a:pt x="63119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9" y="2047"/>
                </a:lnTo>
                <a:lnTo>
                  <a:pt x="261477" y="57245"/>
                </a:lnTo>
                <a:lnTo>
                  <a:pt x="292607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9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9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098280" y="5376671"/>
            <a:ext cx="418337" cy="3771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32569" y="5410961"/>
            <a:ext cx="297180" cy="259715"/>
          </a:xfrm>
          <a:custGeom>
            <a:avLst/>
            <a:gdLst/>
            <a:ahLst/>
            <a:cxnLst/>
            <a:rect l="l" t="t" r="r" b="b"/>
            <a:pathLst>
              <a:path w="297179" h="259714">
                <a:moveTo>
                  <a:pt x="233172" y="0"/>
                </a:moveTo>
                <a:lnTo>
                  <a:pt x="144113" y="2905"/>
                </a:lnTo>
                <a:lnTo>
                  <a:pt x="104798" y="2911"/>
                </a:lnTo>
                <a:lnTo>
                  <a:pt x="64007" y="0"/>
                </a:lnTo>
                <a:lnTo>
                  <a:pt x="42755" y="35986"/>
                </a:lnTo>
                <a:lnTo>
                  <a:pt x="28670" y="62531"/>
                </a:lnTo>
                <a:lnTo>
                  <a:pt x="16252" y="89814"/>
                </a:lnTo>
                <a:lnTo>
                  <a:pt x="0" y="128015"/>
                </a:lnTo>
                <a:lnTo>
                  <a:pt x="13930" y="151106"/>
                </a:lnTo>
                <a:lnTo>
                  <a:pt x="27431" y="180446"/>
                </a:lnTo>
                <a:lnTo>
                  <a:pt x="43219" y="215575"/>
                </a:lnTo>
                <a:lnTo>
                  <a:pt x="64007" y="256031"/>
                </a:lnTo>
                <a:lnTo>
                  <a:pt x="111531" y="258507"/>
                </a:lnTo>
                <a:lnTo>
                  <a:pt x="153114" y="259422"/>
                </a:lnTo>
                <a:lnTo>
                  <a:pt x="192434" y="258643"/>
                </a:lnTo>
                <a:lnTo>
                  <a:pt x="233172" y="256031"/>
                </a:lnTo>
                <a:lnTo>
                  <a:pt x="250656" y="215959"/>
                </a:lnTo>
                <a:lnTo>
                  <a:pt x="265604" y="185423"/>
                </a:lnTo>
                <a:lnTo>
                  <a:pt x="280338" y="158187"/>
                </a:lnTo>
                <a:lnTo>
                  <a:pt x="297179" y="128015"/>
                </a:lnTo>
                <a:lnTo>
                  <a:pt x="275445" y="91725"/>
                </a:lnTo>
                <a:lnTo>
                  <a:pt x="257794" y="58864"/>
                </a:lnTo>
                <a:lnTo>
                  <a:pt x="243834" y="28575"/>
                </a:lnTo>
                <a:lnTo>
                  <a:pt x="233172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132569" y="5408866"/>
            <a:ext cx="297180" cy="260985"/>
          </a:xfrm>
          <a:custGeom>
            <a:avLst/>
            <a:gdLst/>
            <a:ahLst/>
            <a:cxnLst/>
            <a:rect l="l" t="t" r="r" b="b"/>
            <a:pathLst>
              <a:path w="297179" h="260985">
                <a:moveTo>
                  <a:pt x="0" y="130111"/>
                </a:moveTo>
                <a:lnTo>
                  <a:pt x="17823" y="95017"/>
                </a:lnTo>
                <a:lnTo>
                  <a:pt x="34575" y="59769"/>
                </a:lnTo>
                <a:lnTo>
                  <a:pt x="50041" y="27687"/>
                </a:lnTo>
                <a:lnTo>
                  <a:pt x="64007" y="2095"/>
                </a:lnTo>
                <a:lnTo>
                  <a:pt x="110013" y="881"/>
                </a:lnTo>
                <a:lnTo>
                  <a:pt x="150018" y="0"/>
                </a:lnTo>
                <a:lnTo>
                  <a:pt x="189309" y="166"/>
                </a:lnTo>
                <a:lnTo>
                  <a:pt x="233172" y="2095"/>
                </a:lnTo>
                <a:lnTo>
                  <a:pt x="265556" y="58293"/>
                </a:lnTo>
                <a:lnTo>
                  <a:pt x="297179" y="130111"/>
                </a:lnTo>
                <a:lnTo>
                  <a:pt x="282749" y="157343"/>
                </a:lnTo>
                <a:lnTo>
                  <a:pt x="266033" y="190823"/>
                </a:lnTo>
                <a:lnTo>
                  <a:pt x="248888" y="225952"/>
                </a:lnTo>
                <a:lnTo>
                  <a:pt x="233172" y="258127"/>
                </a:lnTo>
                <a:lnTo>
                  <a:pt x="195542" y="260467"/>
                </a:lnTo>
                <a:lnTo>
                  <a:pt x="156162" y="259375"/>
                </a:lnTo>
                <a:lnTo>
                  <a:pt x="112996" y="257659"/>
                </a:lnTo>
                <a:lnTo>
                  <a:pt x="64007" y="258127"/>
                </a:lnTo>
                <a:lnTo>
                  <a:pt x="46470" y="218195"/>
                </a:lnTo>
                <a:lnTo>
                  <a:pt x="28955" y="183865"/>
                </a:lnTo>
                <a:lnTo>
                  <a:pt x="12965" y="154662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219688" y="4160520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253978" y="4194809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5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1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1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7" y="128015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FAE1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253978" y="4192714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7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843516" y="5271515"/>
            <a:ext cx="413766" cy="3771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877806" y="5305805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6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2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2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8" y="128016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77806" y="5303710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2"/>
                </a:lnTo>
                <a:lnTo>
                  <a:pt x="292608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099547" y="5143500"/>
            <a:ext cx="413766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133838" y="5177790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8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8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8" y="251460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8" y="251460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7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8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133838" y="5175742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5" y="58674"/>
                </a:lnTo>
                <a:lnTo>
                  <a:pt x="49291" y="27176"/>
                </a:lnTo>
                <a:lnTo>
                  <a:pt x="63118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8" y="2047"/>
                </a:lnTo>
                <a:lnTo>
                  <a:pt x="261477" y="57245"/>
                </a:lnTo>
                <a:lnTo>
                  <a:pt x="292607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8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8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099547" y="5413247"/>
            <a:ext cx="418338" cy="3771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133838" y="5447538"/>
            <a:ext cx="297180" cy="259715"/>
          </a:xfrm>
          <a:custGeom>
            <a:avLst/>
            <a:gdLst/>
            <a:ahLst/>
            <a:cxnLst/>
            <a:rect l="l" t="t" r="r" b="b"/>
            <a:pathLst>
              <a:path w="297179" h="259714">
                <a:moveTo>
                  <a:pt x="233171" y="0"/>
                </a:moveTo>
                <a:lnTo>
                  <a:pt x="144113" y="2905"/>
                </a:lnTo>
                <a:lnTo>
                  <a:pt x="104798" y="2911"/>
                </a:lnTo>
                <a:lnTo>
                  <a:pt x="64007" y="0"/>
                </a:lnTo>
                <a:lnTo>
                  <a:pt x="42755" y="35986"/>
                </a:lnTo>
                <a:lnTo>
                  <a:pt x="28670" y="62531"/>
                </a:lnTo>
                <a:lnTo>
                  <a:pt x="16252" y="89814"/>
                </a:lnTo>
                <a:lnTo>
                  <a:pt x="0" y="128015"/>
                </a:lnTo>
                <a:lnTo>
                  <a:pt x="13930" y="151090"/>
                </a:lnTo>
                <a:lnTo>
                  <a:pt x="27431" y="180432"/>
                </a:lnTo>
                <a:lnTo>
                  <a:pt x="43219" y="215569"/>
                </a:lnTo>
                <a:lnTo>
                  <a:pt x="64007" y="256031"/>
                </a:lnTo>
                <a:lnTo>
                  <a:pt x="111531" y="258507"/>
                </a:lnTo>
                <a:lnTo>
                  <a:pt x="153114" y="259422"/>
                </a:lnTo>
                <a:lnTo>
                  <a:pt x="192434" y="258643"/>
                </a:lnTo>
                <a:lnTo>
                  <a:pt x="233171" y="256031"/>
                </a:lnTo>
                <a:lnTo>
                  <a:pt x="250656" y="215960"/>
                </a:lnTo>
                <a:lnTo>
                  <a:pt x="265604" y="185427"/>
                </a:lnTo>
                <a:lnTo>
                  <a:pt x="280338" y="158192"/>
                </a:lnTo>
                <a:lnTo>
                  <a:pt x="297179" y="128015"/>
                </a:lnTo>
                <a:lnTo>
                  <a:pt x="275445" y="91725"/>
                </a:lnTo>
                <a:lnTo>
                  <a:pt x="257794" y="58864"/>
                </a:lnTo>
                <a:lnTo>
                  <a:pt x="243834" y="28575"/>
                </a:lnTo>
                <a:lnTo>
                  <a:pt x="233171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133838" y="5445442"/>
            <a:ext cx="297180" cy="260985"/>
          </a:xfrm>
          <a:custGeom>
            <a:avLst/>
            <a:gdLst/>
            <a:ahLst/>
            <a:cxnLst/>
            <a:rect l="l" t="t" r="r" b="b"/>
            <a:pathLst>
              <a:path w="297179" h="260985">
                <a:moveTo>
                  <a:pt x="0" y="130111"/>
                </a:moveTo>
                <a:lnTo>
                  <a:pt x="17823" y="95017"/>
                </a:lnTo>
                <a:lnTo>
                  <a:pt x="34575" y="59769"/>
                </a:lnTo>
                <a:lnTo>
                  <a:pt x="50041" y="27687"/>
                </a:lnTo>
                <a:lnTo>
                  <a:pt x="64007" y="2095"/>
                </a:lnTo>
                <a:lnTo>
                  <a:pt x="110013" y="881"/>
                </a:lnTo>
                <a:lnTo>
                  <a:pt x="150018" y="0"/>
                </a:lnTo>
                <a:lnTo>
                  <a:pt x="189309" y="166"/>
                </a:lnTo>
                <a:lnTo>
                  <a:pt x="233171" y="2095"/>
                </a:lnTo>
                <a:lnTo>
                  <a:pt x="265556" y="58293"/>
                </a:lnTo>
                <a:lnTo>
                  <a:pt x="297179" y="130111"/>
                </a:lnTo>
                <a:lnTo>
                  <a:pt x="282749" y="157370"/>
                </a:lnTo>
                <a:lnTo>
                  <a:pt x="266033" y="190847"/>
                </a:lnTo>
                <a:lnTo>
                  <a:pt x="248888" y="225960"/>
                </a:lnTo>
                <a:lnTo>
                  <a:pt x="233171" y="258127"/>
                </a:lnTo>
                <a:lnTo>
                  <a:pt x="195542" y="260467"/>
                </a:lnTo>
                <a:lnTo>
                  <a:pt x="156162" y="259375"/>
                </a:lnTo>
                <a:lnTo>
                  <a:pt x="112996" y="257659"/>
                </a:lnTo>
                <a:lnTo>
                  <a:pt x="64007" y="258127"/>
                </a:lnTo>
                <a:lnTo>
                  <a:pt x="46470" y="218199"/>
                </a:lnTo>
                <a:lnTo>
                  <a:pt x="28955" y="183875"/>
                </a:lnTo>
                <a:lnTo>
                  <a:pt x="12965" y="154673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0822305" y="5574588"/>
            <a:ext cx="405130" cy="3448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65"/>
              </a:spcBef>
            </a:pPr>
            <a:r>
              <a:rPr sz="650" spc="-30" dirty="0">
                <a:solidFill>
                  <a:srgbClr val="302C2A"/>
                </a:solidFill>
                <a:latin typeface="Verdana"/>
                <a:cs typeface="Verdana"/>
              </a:rPr>
              <a:t>Exadata  </a:t>
            </a:r>
            <a:r>
              <a:rPr sz="650" spc="-5" dirty="0">
                <a:solidFill>
                  <a:srgbClr val="302C2A"/>
                </a:solidFill>
                <a:latin typeface="Verdana"/>
                <a:cs typeface="Verdana"/>
              </a:rPr>
              <a:t>Cloud@  </a:t>
            </a:r>
            <a:r>
              <a:rPr sz="650" spc="-20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650" spc="-25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650" spc="-20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650" spc="-40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650" spc="-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650" spc="-20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650" spc="-3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650" spc="-2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8055864" y="4384547"/>
            <a:ext cx="256031" cy="2514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505188" y="3721608"/>
            <a:ext cx="256031" cy="2514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824728" y="5547867"/>
            <a:ext cx="490220" cy="269875"/>
          </a:xfrm>
          <a:custGeom>
            <a:avLst/>
            <a:gdLst/>
            <a:ahLst/>
            <a:cxnLst/>
            <a:rect l="l" t="t" r="r" b="b"/>
            <a:pathLst>
              <a:path w="490220" h="269875">
                <a:moveTo>
                  <a:pt x="380238" y="227139"/>
                </a:moveTo>
                <a:lnTo>
                  <a:pt x="372872" y="254749"/>
                </a:lnTo>
                <a:lnTo>
                  <a:pt x="375285" y="255396"/>
                </a:lnTo>
                <a:lnTo>
                  <a:pt x="397001" y="260311"/>
                </a:lnTo>
                <a:lnTo>
                  <a:pt x="419608" y="264134"/>
                </a:lnTo>
                <a:lnTo>
                  <a:pt x="442595" y="267080"/>
                </a:lnTo>
                <a:lnTo>
                  <a:pt x="465963" y="268846"/>
                </a:lnTo>
                <a:lnTo>
                  <a:pt x="489331" y="269430"/>
                </a:lnTo>
                <a:lnTo>
                  <a:pt x="490093" y="240855"/>
                </a:lnTo>
                <a:lnTo>
                  <a:pt x="468638" y="240322"/>
                </a:lnTo>
                <a:lnTo>
                  <a:pt x="467741" y="240322"/>
                </a:lnTo>
                <a:lnTo>
                  <a:pt x="467106" y="240283"/>
                </a:lnTo>
                <a:lnTo>
                  <a:pt x="467238" y="240283"/>
                </a:lnTo>
                <a:lnTo>
                  <a:pt x="446139" y="238683"/>
                </a:lnTo>
                <a:lnTo>
                  <a:pt x="445897" y="238683"/>
                </a:lnTo>
                <a:lnTo>
                  <a:pt x="445135" y="238607"/>
                </a:lnTo>
                <a:lnTo>
                  <a:pt x="445300" y="238607"/>
                </a:lnTo>
                <a:lnTo>
                  <a:pt x="424240" y="235915"/>
                </a:lnTo>
                <a:lnTo>
                  <a:pt x="424052" y="235915"/>
                </a:lnTo>
                <a:lnTo>
                  <a:pt x="403103" y="232346"/>
                </a:lnTo>
                <a:lnTo>
                  <a:pt x="402971" y="232346"/>
                </a:lnTo>
                <a:lnTo>
                  <a:pt x="402209" y="232194"/>
                </a:lnTo>
                <a:lnTo>
                  <a:pt x="382507" y="227723"/>
                </a:lnTo>
                <a:lnTo>
                  <a:pt x="380238" y="227139"/>
                </a:lnTo>
                <a:close/>
              </a:path>
              <a:path w="490220" h="269875">
                <a:moveTo>
                  <a:pt x="467303" y="240288"/>
                </a:moveTo>
                <a:lnTo>
                  <a:pt x="467741" y="240322"/>
                </a:lnTo>
                <a:lnTo>
                  <a:pt x="468638" y="240322"/>
                </a:lnTo>
                <a:lnTo>
                  <a:pt x="467303" y="240288"/>
                </a:lnTo>
                <a:close/>
              </a:path>
              <a:path w="490220" h="269875">
                <a:moveTo>
                  <a:pt x="467238" y="240283"/>
                </a:moveTo>
                <a:lnTo>
                  <a:pt x="467106" y="240283"/>
                </a:lnTo>
                <a:lnTo>
                  <a:pt x="467303" y="240288"/>
                </a:lnTo>
                <a:close/>
              </a:path>
              <a:path w="490220" h="269875">
                <a:moveTo>
                  <a:pt x="445542" y="238638"/>
                </a:moveTo>
                <a:lnTo>
                  <a:pt x="445897" y="238683"/>
                </a:lnTo>
                <a:lnTo>
                  <a:pt x="446139" y="238683"/>
                </a:lnTo>
                <a:lnTo>
                  <a:pt x="445542" y="238638"/>
                </a:lnTo>
                <a:close/>
              </a:path>
              <a:path w="490220" h="269875">
                <a:moveTo>
                  <a:pt x="445300" y="238607"/>
                </a:moveTo>
                <a:lnTo>
                  <a:pt x="445135" y="238607"/>
                </a:lnTo>
                <a:lnTo>
                  <a:pt x="445542" y="238638"/>
                </a:lnTo>
                <a:lnTo>
                  <a:pt x="445300" y="238607"/>
                </a:lnTo>
                <a:close/>
              </a:path>
              <a:path w="490220" h="269875">
                <a:moveTo>
                  <a:pt x="423545" y="235826"/>
                </a:moveTo>
                <a:lnTo>
                  <a:pt x="424052" y="235915"/>
                </a:lnTo>
                <a:lnTo>
                  <a:pt x="424240" y="235915"/>
                </a:lnTo>
                <a:lnTo>
                  <a:pt x="423545" y="235826"/>
                </a:lnTo>
                <a:close/>
              </a:path>
              <a:path w="490220" h="269875">
                <a:moveTo>
                  <a:pt x="402564" y="232254"/>
                </a:moveTo>
                <a:lnTo>
                  <a:pt x="402971" y="232346"/>
                </a:lnTo>
                <a:lnTo>
                  <a:pt x="403103" y="232346"/>
                </a:lnTo>
                <a:lnTo>
                  <a:pt x="402564" y="232254"/>
                </a:lnTo>
                <a:close/>
              </a:path>
              <a:path w="490220" h="269875">
                <a:moveTo>
                  <a:pt x="402296" y="232194"/>
                </a:moveTo>
                <a:lnTo>
                  <a:pt x="402564" y="232254"/>
                </a:lnTo>
                <a:lnTo>
                  <a:pt x="402296" y="232194"/>
                </a:lnTo>
                <a:close/>
              </a:path>
              <a:path w="490220" h="269875">
                <a:moveTo>
                  <a:pt x="381888" y="227583"/>
                </a:moveTo>
                <a:lnTo>
                  <a:pt x="382397" y="227723"/>
                </a:lnTo>
                <a:lnTo>
                  <a:pt x="381888" y="227583"/>
                </a:lnTo>
                <a:close/>
              </a:path>
              <a:path w="490220" h="269875">
                <a:moveTo>
                  <a:pt x="258908" y="147967"/>
                </a:moveTo>
                <a:lnTo>
                  <a:pt x="230250" y="147967"/>
                </a:lnTo>
                <a:lnTo>
                  <a:pt x="230505" y="149859"/>
                </a:lnTo>
                <a:lnTo>
                  <a:pt x="230456" y="150583"/>
                </a:lnTo>
                <a:lnTo>
                  <a:pt x="245999" y="189572"/>
                </a:lnTo>
                <a:lnTo>
                  <a:pt x="282701" y="219405"/>
                </a:lnTo>
                <a:lnTo>
                  <a:pt x="289813" y="223265"/>
                </a:lnTo>
                <a:lnTo>
                  <a:pt x="303402" y="198170"/>
                </a:lnTo>
                <a:lnTo>
                  <a:pt x="298028" y="195198"/>
                </a:lnTo>
                <a:lnTo>
                  <a:pt x="296925" y="194589"/>
                </a:lnTo>
                <a:lnTo>
                  <a:pt x="286062" y="187413"/>
                </a:lnTo>
                <a:lnTo>
                  <a:pt x="285876" y="187413"/>
                </a:lnTo>
                <a:lnTo>
                  <a:pt x="284861" y="186626"/>
                </a:lnTo>
                <a:lnTo>
                  <a:pt x="275874" y="179400"/>
                </a:lnTo>
                <a:lnTo>
                  <a:pt x="274827" y="178561"/>
                </a:lnTo>
                <a:lnTo>
                  <a:pt x="274959" y="178561"/>
                </a:lnTo>
                <a:lnTo>
                  <a:pt x="271822" y="175590"/>
                </a:lnTo>
                <a:lnTo>
                  <a:pt x="271018" y="174828"/>
                </a:lnTo>
                <a:lnTo>
                  <a:pt x="268397" y="171818"/>
                </a:lnTo>
                <a:lnTo>
                  <a:pt x="267588" y="170916"/>
                </a:lnTo>
                <a:lnTo>
                  <a:pt x="265553" y="168071"/>
                </a:lnTo>
                <a:lnTo>
                  <a:pt x="263350" y="164744"/>
                </a:lnTo>
                <a:lnTo>
                  <a:pt x="262509" y="163398"/>
                </a:lnTo>
                <a:lnTo>
                  <a:pt x="261578" y="161340"/>
                </a:lnTo>
                <a:lnTo>
                  <a:pt x="260858" y="159892"/>
                </a:lnTo>
                <a:lnTo>
                  <a:pt x="260397" y="158407"/>
                </a:lnTo>
                <a:lnTo>
                  <a:pt x="260223" y="158407"/>
                </a:lnTo>
                <a:lnTo>
                  <a:pt x="259714" y="156578"/>
                </a:lnTo>
                <a:lnTo>
                  <a:pt x="259604" y="155447"/>
                </a:lnTo>
                <a:lnTo>
                  <a:pt x="259461" y="155447"/>
                </a:lnTo>
                <a:lnTo>
                  <a:pt x="259314" y="154345"/>
                </a:lnTo>
                <a:lnTo>
                  <a:pt x="259311" y="153542"/>
                </a:lnTo>
                <a:lnTo>
                  <a:pt x="259080" y="150583"/>
                </a:lnTo>
                <a:lnTo>
                  <a:pt x="258908" y="147967"/>
                </a:lnTo>
                <a:close/>
              </a:path>
              <a:path w="490220" h="269875">
                <a:moveTo>
                  <a:pt x="296925" y="194589"/>
                </a:moveTo>
                <a:lnTo>
                  <a:pt x="297942" y="195198"/>
                </a:lnTo>
                <a:lnTo>
                  <a:pt x="297475" y="194893"/>
                </a:lnTo>
                <a:lnTo>
                  <a:pt x="296925" y="194589"/>
                </a:lnTo>
                <a:close/>
              </a:path>
              <a:path w="490220" h="269875">
                <a:moveTo>
                  <a:pt x="297475" y="194893"/>
                </a:moveTo>
                <a:lnTo>
                  <a:pt x="297942" y="195198"/>
                </a:lnTo>
                <a:lnTo>
                  <a:pt x="297475" y="194893"/>
                </a:lnTo>
                <a:close/>
              </a:path>
              <a:path w="490220" h="269875">
                <a:moveTo>
                  <a:pt x="297011" y="194589"/>
                </a:moveTo>
                <a:lnTo>
                  <a:pt x="297475" y="194893"/>
                </a:lnTo>
                <a:lnTo>
                  <a:pt x="297011" y="194589"/>
                </a:lnTo>
                <a:close/>
              </a:path>
              <a:path w="490220" h="269875">
                <a:moveTo>
                  <a:pt x="284861" y="186626"/>
                </a:moveTo>
                <a:lnTo>
                  <a:pt x="285876" y="187413"/>
                </a:lnTo>
                <a:lnTo>
                  <a:pt x="285043" y="186745"/>
                </a:lnTo>
                <a:lnTo>
                  <a:pt x="284861" y="186626"/>
                </a:lnTo>
                <a:close/>
              </a:path>
              <a:path w="490220" h="269875">
                <a:moveTo>
                  <a:pt x="285043" y="186745"/>
                </a:moveTo>
                <a:lnTo>
                  <a:pt x="285876" y="187413"/>
                </a:lnTo>
                <a:lnTo>
                  <a:pt x="286062" y="187413"/>
                </a:lnTo>
                <a:lnTo>
                  <a:pt x="285043" y="186745"/>
                </a:lnTo>
                <a:close/>
              </a:path>
              <a:path w="490220" h="269875">
                <a:moveTo>
                  <a:pt x="284894" y="186626"/>
                </a:moveTo>
                <a:lnTo>
                  <a:pt x="285043" y="186745"/>
                </a:lnTo>
                <a:lnTo>
                  <a:pt x="284894" y="186626"/>
                </a:lnTo>
                <a:close/>
              </a:path>
              <a:path w="490220" h="269875">
                <a:moveTo>
                  <a:pt x="274827" y="178561"/>
                </a:moveTo>
                <a:lnTo>
                  <a:pt x="275844" y="179400"/>
                </a:lnTo>
                <a:lnTo>
                  <a:pt x="275678" y="179243"/>
                </a:lnTo>
                <a:lnTo>
                  <a:pt x="274827" y="178561"/>
                </a:lnTo>
                <a:close/>
              </a:path>
              <a:path w="490220" h="269875">
                <a:moveTo>
                  <a:pt x="275678" y="179243"/>
                </a:moveTo>
                <a:lnTo>
                  <a:pt x="275844" y="179400"/>
                </a:lnTo>
                <a:lnTo>
                  <a:pt x="275678" y="179243"/>
                </a:lnTo>
                <a:close/>
              </a:path>
              <a:path w="490220" h="269875">
                <a:moveTo>
                  <a:pt x="274959" y="178561"/>
                </a:moveTo>
                <a:lnTo>
                  <a:pt x="274827" y="178561"/>
                </a:lnTo>
                <a:lnTo>
                  <a:pt x="275678" y="179243"/>
                </a:lnTo>
                <a:lnTo>
                  <a:pt x="274959" y="178561"/>
                </a:lnTo>
                <a:close/>
              </a:path>
              <a:path w="490220" h="269875">
                <a:moveTo>
                  <a:pt x="271018" y="174828"/>
                </a:moveTo>
                <a:lnTo>
                  <a:pt x="271780" y="175590"/>
                </a:lnTo>
                <a:lnTo>
                  <a:pt x="271540" y="175323"/>
                </a:lnTo>
                <a:lnTo>
                  <a:pt x="271018" y="174828"/>
                </a:lnTo>
                <a:close/>
              </a:path>
              <a:path w="490220" h="269875">
                <a:moveTo>
                  <a:pt x="271540" y="175323"/>
                </a:moveTo>
                <a:lnTo>
                  <a:pt x="271780" y="175590"/>
                </a:lnTo>
                <a:lnTo>
                  <a:pt x="271540" y="175323"/>
                </a:lnTo>
                <a:close/>
              </a:path>
              <a:path w="490220" h="269875">
                <a:moveTo>
                  <a:pt x="271096" y="174828"/>
                </a:moveTo>
                <a:lnTo>
                  <a:pt x="271540" y="175323"/>
                </a:lnTo>
                <a:lnTo>
                  <a:pt x="271096" y="174828"/>
                </a:lnTo>
                <a:close/>
              </a:path>
              <a:path w="490220" h="269875">
                <a:moveTo>
                  <a:pt x="267588" y="170916"/>
                </a:moveTo>
                <a:lnTo>
                  <a:pt x="268350" y="171818"/>
                </a:lnTo>
                <a:lnTo>
                  <a:pt x="268119" y="171507"/>
                </a:lnTo>
                <a:lnTo>
                  <a:pt x="267588" y="170916"/>
                </a:lnTo>
                <a:close/>
              </a:path>
              <a:path w="490220" h="269875">
                <a:moveTo>
                  <a:pt x="268119" y="171507"/>
                </a:moveTo>
                <a:lnTo>
                  <a:pt x="268350" y="171818"/>
                </a:lnTo>
                <a:lnTo>
                  <a:pt x="268119" y="171507"/>
                </a:lnTo>
                <a:close/>
              </a:path>
              <a:path w="490220" h="269875">
                <a:moveTo>
                  <a:pt x="267677" y="170916"/>
                </a:moveTo>
                <a:lnTo>
                  <a:pt x="268119" y="171507"/>
                </a:lnTo>
                <a:lnTo>
                  <a:pt x="267677" y="170916"/>
                </a:lnTo>
                <a:close/>
              </a:path>
              <a:path w="490220" h="269875">
                <a:moveTo>
                  <a:pt x="264795" y="167055"/>
                </a:moveTo>
                <a:lnTo>
                  <a:pt x="265430" y="168071"/>
                </a:lnTo>
                <a:lnTo>
                  <a:pt x="264795" y="167055"/>
                </a:lnTo>
                <a:close/>
              </a:path>
              <a:path w="490220" h="269875">
                <a:moveTo>
                  <a:pt x="262509" y="163398"/>
                </a:moveTo>
                <a:lnTo>
                  <a:pt x="263271" y="164744"/>
                </a:lnTo>
                <a:lnTo>
                  <a:pt x="262961" y="164122"/>
                </a:lnTo>
                <a:lnTo>
                  <a:pt x="262509" y="163398"/>
                </a:lnTo>
                <a:close/>
              </a:path>
              <a:path w="490220" h="269875">
                <a:moveTo>
                  <a:pt x="262961" y="164122"/>
                </a:moveTo>
                <a:lnTo>
                  <a:pt x="263271" y="164744"/>
                </a:lnTo>
                <a:lnTo>
                  <a:pt x="262961" y="164122"/>
                </a:lnTo>
                <a:close/>
              </a:path>
              <a:path w="490220" h="269875">
                <a:moveTo>
                  <a:pt x="262601" y="163398"/>
                </a:moveTo>
                <a:lnTo>
                  <a:pt x="262961" y="164122"/>
                </a:lnTo>
                <a:lnTo>
                  <a:pt x="262601" y="163398"/>
                </a:lnTo>
                <a:close/>
              </a:path>
              <a:path w="490220" h="269875">
                <a:moveTo>
                  <a:pt x="260858" y="159892"/>
                </a:moveTo>
                <a:lnTo>
                  <a:pt x="261493" y="161340"/>
                </a:lnTo>
                <a:lnTo>
                  <a:pt x="261236" y="160654"/>
                </a:lnTo>
                <a:lnTo>
                  <a:pt x="260858" y="159892"/>
                </a:lnTo>
                <a:close/>
              </a:path>
              <a:path w="490220" h="269875">
                <a:moveTo>
                  <a:pt x="261236" y="160654"/>
                </a:moveTo>
                <a:lnTo>
                  <a:pt x="261493" y="161340"/>
                </a:lnTo>
                <a:lnTo>
                  <a:pt x="261236" y="160654"/>
                </a:lnTo>
                <a:close/>
              </a:path>
              <a:path w="490220" h="269875">
                <a:moveTo>
                  <a:pt x="260952" y="159892"/>
                </a:moveTo>
                <a:lnTo>
                  <a:pt x="261236" y="160654"/>
                </a:lnTo>
                <a:lnTo>
                  <a:pt x="260952" y="159892"/>
                </a:lnTo>
                <a:close/>
              </a:path>
              <a:path w="490220" h="269875">
                <a:moveTo>
                  <a:pt x="259714" y="156578"/>
                </a:moveTo>
                <a:lnTo>
                  <a:pt x="260223" y="158407"/>
                </a:lnTo>
                <a:lnTo>
                  <a:pt x="260001" y="157344"/>
                </a:lnTo>
                <a:lnTo>
                  <a:pt x="259714" y="156578"/>
                </a:lnTo>
                <a:close/>
              </a:path>
              <a:path w="490220" h="269875">
                <a:moveTo>
                  <a:pt x="260001" y="157344"/>
                </a:moveTo>
                <a:lnTo>
                  <a:pt x="260223" y="158407"/>
                </a:lnTo>
                <a:lnTo>
                  <a:pt x="260397" y="158407"/>
                </a:lnTo>
                <a:lnTo>
                  <a:pt x="260001" y="157344"/>
                </a:lnTo>
                <a:close/>
              </a:path>
              <a:path w="490220" h="269875">
                <a:moveTo>
                  <a:pt x="259841" y="156578"/>
                </a:moveTo>
                <a:lnTo>
                  <a:pt x="260001" y="157344"/>
                </a:lnTo>
                <a:lnTo>
                  <a:pt x="259841" y="156578"/>
                </a:lnTo>
                <a:close/>
              </a:path>
              <a:path w="490220" h="269875">
                <a:moveTo>
                  <a:pt x="259207" y="153542"/>
                </a:moveTo>
                <a:lnTo>
                  <a:pt x="259461" y="155447"/>
                </a:lnTo>
                <a:lnTo>
                  <a:pt x="259374" y="154345"/>
                </a:lnTo>
                <a:lnTo>
                  <a:pt x="259207" y="153542"/>
                </a:lnTo>
                <a:close/>
              </a:path>
              <a:path w="490220" h="269875">
                <a:moveTo>
                  <a:pt x="259374" y="154345"/>
                </a:moveTo>
                <a:lnTo>
                  <a:pt x="259461" y="155447"/>
                </a:lnTo>
                <a:lnTo>
                  <a:pt x="259604" y="155447"/>
                </a:lnTo>
                <a:lnTo>
                  <a:pt x="259374" y="154345"/>
                </a:lnTo>
                <a:close/>
              </a:path>
              <a:path w="490220" h="269875">
                <a:moveTo>
                  <a:pt x="259311" y="153542"/>
                </a:moveTo>
                <a:lnTo>
                  <a:pt x="259374" y="154345"/>
                </a:lnTo>
                <a:lnTo>
                  <a:pt x="259311" y="153542"/>
                </a:lnTo>
                <a:close/>
              </a:path>
              <a:path w="490220" h="269875">
                <a:moveTo>
                  <a:pt x="230336" y="149051"/>
                </a:moveTo>
                <a:lnTo>
                  <a:pt x="230399" y="149859"/>
                </a:lnTo>
                <a:lnTo>
                  <a:pt x="230336" y="149051"/>
                </a:lnTo>
                <a:close/>
              </a:path>
              <a:path w="490220" h="269875">
                <a:moveTo>
                  <a:pt x="230250" y="147967"/>
                </a:moveTo>
                <a:lnTo>
                  <a:pt x="230336" y="149051"/>
                </a:lnTo>
                <a:lnTo>
                  <a:pt x="230505" y="149859"/>
                </a:lnTo>
                <a:lnTo>
                  <a:pt x="230250" y="147967"/>
                </a:lnTo>
                <a:close/>
              </a:path>
              <a:path w="490220" h="269875">
                <a:moveTo>
                  <a:pt x="258713" y="144995"/>
                </a:moveTo>
                <a:lnTo>
                  <a:pt x="229488" y="144995"/>
                </a:lnTo>
                <a:lnTo>
                  <a:pt x="229997" y="146824"/>
                </a:lnTo>
                <a:lnTo>
                  <a:pt x="230336" y="149051"/>
                </a:lnTo>
                <a:lnTo>
                  <a:pt x="230250" y="147967"/>
                </a:lnTo>
                <a:lnTo>
                  <a:pt x="258908" y="147967"/>
                </a:lnTo>
                <a:lnTo>
                  <a:pt x="258713" y="144995"/>
                </a:lnTo>
                <a:close/>
              </a:path>
              <a:path w="490220" h="269875">
                <a:moveTo>
                  <a:pt x="229679" y="145910"/>
                </a:moveTo>
                <a:lnTo>
                  <a:pt x="229870" y="146824"/>
                </a:lnTo>
                <a:lnTo>
                  <a:pt x="229679" y="145910"/>
                </a:lnTo>
                <a:close/>
              </a:path>
              <a:path w="490220" h="269875">
                <a:moveTo>
                  <a:pt x="229488" y="144995"/>
                </a:moveTo>
                <a:lnTo>
                  <a:pt x="229679" y="145910"/>
                </a:lnTo>
                <a:lnTo>
                  <a:pt x="229997" y="146824"/>
                </a:lnTo>
                <a:lnTo>
                  <a:pt x="229488" y="144995"/>
                </a:lnTo>
                <a:close/>
              </a:path>
              <a:path w="490220" h="269875">
                <a:moveTo>
                  <a:pt x="258085" y="142062"/>
                </a:moveTo>
                <a:lnTo>
                  <a:pt x="228346" y="142062"/>
                </a:lnTo>
                <a:lnTo>
                  <a:pt x="228854" y="143509"/>
                </a:lnTo>
                <a:lnTo>
                  <a:pt x="229679" y="145910"/>
                </a:lnTo>
                <a:lnTo>
                  <a:pt x="229488" y="144995"/>
                </a:lnTo>
                <a:lnTo>
                  <a:pt x="258713" y="144995"/>
                </a:lnTo>
                <a:lnTo>
                  <a:pt x="258699" y="144767"/>
                </a:lnTo>
                <a:lnTo>
                  <a:pt x="258085" y="142062"/>
                </a:lnTo>
                <a:close/>
              </a:path>
              <a:path w="490220" h="269875">
                <a:moveTo>
                  <a:pt x="228830" y="143461"/>
                </a:moveTo>
                <a:close/>
              </a:path>
              <a:path w="490220" h="269875">
                <a:moveTo>
                  <a:pt x="226873" y="139306"/>
                </a:moveTo>
                <a:lnTo>
                  <a:pt x="228830" y="143461"/>
                </a:lnTo>
                <a:lnTo>
                  <a:pt x="228346" y="142062"/>
                </a:lnTo>
                <a:lnTo>
                  <a:pt x="258085" y="142062"/>
                </a:lnTo>
                <a:lnTo>
                  <a:pt x="257618" y="140004"/>
                </a:lnTo>
                <a:lnTo>
                  <a:pt x="227330" y="140004"/>
                </a:lnTo>
                <a:lnTo>
                  <a:pt x="226873" y="139306"/>
                </a:lnTo>
                <a:close/>
              </a:path>
              <a:path w="490220" h="269875">
                <a:moveTo>
                  <a:pt x="226568" y="138658"/>
                </a:moveTo>
                <a:lnTo>
                  <a:pt x="226873" y="139306"/>
                </a:lnTo>
                <a:lnTo>
                  <a:pt x="227330" y="140004"/>
                </a:lnTo>
                <a:lnTo>
                  <a:pt x="226568" y="138658"/>
                </a:lnTo>
                <a:close/>
              </a:path>
              <a:path w="490220" h="269875">
                <a:moveTo>
                  <a:pt x="257313" y="138658"/>
                </a:moveTo>
                <a:lnTo>
                  <a:pt x="226568" y="138658"/>
                </a:lnTo>
                <a:lnTo>
                  <a:pt x="227330" y="140004"/>
                </a:lnTo>
                <a:lnTo>
                  <a:pt x="257618" y="140004"/>
                </a:lnTo>
                <a:lnTo>
                  <a:pt x="257313" y="138658"/>
                </a:lnTo>
                <a:close/>
              </a:path>
              <a:path w="490220" h="269875">
                <a:moveTo>
                  <a:pt x="256208" y="135343"/>
                </a:moveTo>
                <a:lnTo>
                  <a:pt x="224282" y="135343"/>
                </a:lnTo>
                <a:lnTo>
                  <a:pt x="225044" y="136347"/>
                </a:lnTo>
                <a:lnTo>
                  <a:pt x="226873" y="139306"/>
                </a:lnTo>
                <a:lnTo>
                  <a:pt x="226568" y="138658"/>
                </a:lnTo>
                <a:lnTo>
                  <a:pt x="257313" y="138658"/>
                </a:lnTo>
                <a:lnTo>
                  <a:pt x="257175" y="138048"/>
                </a:lnTo>
                <a:lnTo>
                  <a:pt x="256208" y="135343"/>
                </a:lnTo>
                <a:close/>
              </a:path>
              <a:path w="490220" h="269875">
                <a:moveTo>
                  <a:pt x="224358" y="135460"/>
                </a:moveTo>
                <a:lnTo>
                  <a:pt x="224938" y="136347"/>
                </a:lnTo>
                <a:lnTo>
                  <a:pt x="224358" y="135460"/>
                </a:lnTo>
                <a:close/>
              </a:path>
              <a:path w="490220" h="269875">
                <a:moveTo>
                  <a:pt x="243077" y="112991"/>
                </a:moveTo>
                <a:lnTo>
                  <a:pt x="221763" y="132060"/>
                </a:lnTo>
                <a:lnTo>
                  <a:pt x="222123" y="132486"/>
                </a:lnTo>
                <a:lnTo>
                  <a:pt x="224358" y="135460"/>
                </a:lnTo>
                <a:lnTo>
                  <a:pt x="256208" y="135343"/>
                </a:lnTo>
                <a:lnTo>
                  <a:pt x="254858" y="131584"/>
                </a:lnTo>
                <a:lnTo>
                  <a:pt x="251841" y="125387"/>
                </a:lnTo>
                <a:lnTo>
                  <a:pt x="248158" y="119545"/>
                </a:lnTo>
                <a:lnTo>
                  <a:pt x="243839" y="113830"/>
                </a:lnTo>
                <a:lnTo>
                  <a:pt x="243077" y="112991"/>
                </a:lnTo>
                <a:close/>
              </a:path>
              <a:path w="490220" h="269875">
                <a:moveTo>
                  <a:pt x="221753" y="132092"/>
                </a:moveTo>
                <a:lnTo>
                  <a:pt x="222058" y="132486"/>
                </a:lnTo>
                <a:lnTo>
                  <a:pt x="221753" y="132092"/>
                </a:lnTo>
                <a:close/>
              </a:path>
              <a:path w="490220" h="269875">
                <a:moveTo>
                  <a:pt x="221763" y="132060"/>
                </a:moveTo>
                <a:lnTo>
                  <a:pt x="222123" y="132486"/>
                </a:lnTo>
                <a:lnTo>
                  <a:pt x="221763" y="132060"/>
                </a:lnTo>
                <a:close/>
              </a:path>
              <a:path w="490220" h="269875">
                <a:moveTo>
                  <a:pt x="221361" y="131584"/>
                </a:moveTo>
                <a:lnTo>
                  <a:pt x="221743" y="132078"/>
                </a:lnTo>
                <a:lnTo>
                  <a:pt x="221361" y="131584"/>
                </a:lnTo>
                <a:close/>
              </a:path>
              <a:path w="490220" h="269875">
                <a:moveTo>
                  <a:pt x="152273" y="0"/>
                </a:moveTo>
                <a:lnTo>
                  <a:pt x="0" y="48259"/>
                </a:lnTo>
                <a:lnTo>
                  <a:pt x="129921" y="141109"/>
                </a:lnTo>
                <a:lnTo>
                  <a:pt x="138712" y="85605"/>
                </a:lnTo>
                <a:lnTo>
                  <a:pt x="123825" y="82257"/>
                </a:lnTo>
                <a:lnTo>
                  <a:pt x="130175" y="54381"/>
                </a:lnTo>
                <a:lnTo>
                  <a:pt x="143658" y="54381"/>
                </a:lnTo>
                <a:lnTo>
                  <a:pt x="152273" y="0"/>
                </a:lnTo>
                <a:close/>
              </a:path>
              <a:path w="490220" h="269875">
                <a:moveTo>
                  <a:pt x="146297" y="87311"/>
                </a:moveTo>
                <a:lnTo>
                  <a:pt x="155321" y="90817"/>
                </a:lnTo>
                <a:lnTo>
                  <a:pt x="156586" y="87541"/>
                </a:lnTo>
                <a:lnTo>
                  <a:pt x="147320" y="87541"/>
                </a:lnTo>
                <a:lnTo>
                  <a:pt x="146297" y="87311"/>
                </a:lnTo>
                <a:close/>
              </a:path>
              <a:path w="490220" h="269875">
                <a:moveTo>
                  <a:pt x="145287" y="86918"/>
                </a:moveTo>
                <a:lnTo>
                  <a:pt x="146297" y="87311"/>
                </a:lnTo>
                <a:lnTo>
                  <a:pt x="147320" y="87541"/>
                </a:lnTo>
                <a:lnTo>
                  <a:pt x="145287" y="86918"/>
                </a:lnTo>
                <a:close/>
              </a:path>
              <a:path w="490220" h="269875">
                <a:moveTo>
                  <a:pt x="156826" y="86918"/>
                </a:moveTo>
                <a:lnTo>
                  <a:pt x="145287" y="86918"/>
                </a:lnTo>
                <a:lnTo>
                  <a:pt x="147320" y="87541"/>
                </a:lnTo>
                <a:lnTo>
                  <a:pt x="156586" y="87541"/>
                </a:lnTo>
                <a:lnTo>
                  <a:pt x="156826" y="86918"/>
                </a:lnTo>
                <a:close/>
              </a:path>
              <a:path w="490220" h="269875">
                <a:moveTo>
                  <a:pt x="143192" y="57323"/>
                </a:moveTo>
                <a:lnTo>
                  <a:pt x="138712" y="85605"/>
                </a:lnTo>
                <a:lnTo>
                  <a:pt x="146297" y="87311"/>
                </a:lnTo>
                <a:lnTo>
                  <a:pt x="145287" y="86918"/>
                </a:lnTo>
                <a:lnTo>
                  <a:pt x="156826" y="86918"/>
                </a:lnTo>
                <a:lnTo>
                  <a:pt x="165608" y="64173"/>
                </a:lnTo>
                <a:lnTo>
                  <a:pt x="154559" y="59893"/>
                </a:lnTo>
                <a:lnTo>
                  <a:pt x="143192" y="57323"/>
                </a:lnTo>
                <a:close/>
              </a:path>
              <a:path w="490220" h="269875">
                <a:moveTo>
                  <a:pt x="130175" y="54381"/>
                </a:moveTo>
                <a:lnTo>
                  <a:pt x="123825" y="82257"/>
                </a:lnTo>
                <a:lnTo>
                  <a:pt x="138712" y="85605"/>
                </a:lnTo>
                <a:lnTo>
                  <a:pt x="143192" y="57323"/>
                </a:lnTo>
                <a:lnTo>
                  <a:pt x="130175" y="54381"/>
                </a:lnTo>
                <a:close/>
              </a:path>
              <a:path w="490220" h="269875">
                <a:moveTo>
                  <a:pt x="143658" y="54381"/>
                </a:moveTo>
                <a:lnTo>
                  <a:pt x="130175" y="54381"/>
                </a:lnTo>
                <a:lnTo>
                  <a:pt x="143192" y="57323"/>
                </a:lnTo>
                <a:lnTo>
                  <a:pt x="143658" y="54381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82996" y="5189220"/>
            <a:ext cx="247015" cy="407034"/>
          </a:xfrm>
          <a:custGeom>
            <a:avLst/>
            <a:gdLst/>
            <a:ahLst/>
            <a:cxnLst/>
            <a:rect l="l" t="t" r="r" b="b"/>
            <a:pathLst>
              <a:path w="247014" h="407035">
                <a:moveTo>
                  <a:pt x="124459" y="0"/>
                </a:moveTo>
                <a:lnTo>
                  <a:pt x="76295" y="10715"/>
                </a:lnTo>
                <a:lnTo>
                  <a:pt x="36702" y="40004"/>
                </a:lnTo>
                <a:lnTo>
                  <a:pt x="9874" y="83581"/>
                </a:lnTo>
                <a:lnTo>
                  <a:pt x="0" y="137159"/>
                </a:lnTo>
                <a:lnTo>
                  <a:pt x="19446" y="211391"/>
                </a:lnTo>
                <a:lnTo>
                  <a:pt x="62229" y="300529"/>
                </a:lnTo>
                <a:lnTo>
                  <a:pt x="105013" y="375404"/>
                </a:lnTo>
                <a:lnTo>
                  <a:pt x="124459" y="406844"/>
                </a:lnTo>
                <a:lnTo>
                  <a:pt x="143589" y="375404"/>
                </a:lnTo>
                <a:lnTo>
                  <a:pt x="185673" y="300529"/>
                </a:lnTo>
                <a:lnTo>
                  <a:pt x="220773" y="226186"/>
                </a:lnTo>
                <a:lnTo>
                  <a:pt x="124459" y="226186"/>
                </a:lnTo>
                <a:lnTo>
                  <a:pt x="93138" y="219313"/>
                </a:lnTo>
                <a:lnTo>
                  <a:pt x="67817" y="200437"/>
                </a:lnTo>
                <a:lnTo>
                  <a:pt x="50879" y="172180"/>
                </a:lnTo>
                <a:lnTo>
                  <a:pt x="44703" y="137159"/>
                </a:lnTo>
                <a:lnTo>
                  <a:pt x="50879" y="102046"/>
                </a:lnTo>
                <a:lnTo>
                  <a:pt x="67817" y="73707"/>
                </a:lnTo>
                <a:lnTo>
                  <a:pt x="93138" y="54774"/>
                </a:lnTo>
                <a:lnTo>
                  <a:pt x="124459" y="47878"/>
                </a:lnTo>
                <a:lnTo>
                  <a:pt x="215880" y="47878"/>
                </a:lnTo>
                <a:lnTo>
                  <a:pt x="211153" y="40004"/>
                </a:lnTo>
                <a:lnTo>
                  <a:pt x="172253" y="10715"/>
                </a:lnTo>
                <a:lnTo>
                  <a:pt x="124459" y="0"/>
                </a:lnTo>
                <a:close/>
              </a:path>
              <a:path w="247014" h="407035">
                <a:moveTo>
                  <a:pt x="215880" y="47878"/>
                </a:moveTo>
                <a:lnTo>
                  <a:pt x="124459" y="47878"/>
                </a:lnTo>
                <a:lnTo>
                  <a:pt x="155707" y="54774"/>
                </a:lnTo>
                <a:lnTo>
                  <a:pt x="180990" y="73707"/>
                </a:lnTo>
                <a:lnTo>
                  <a:pt x="197915" y="102046"/>
                </a:lnTo>
                <a:lnTo>
                  <a:pt x="204088" y="137159"/>
                </a:lnTo>
                <a:lnTo>
                  <a:pt x="197915" y="172180"/>
                </a:lnTo>
                <a:lnTo>
                  <a:pt x="180990" y="200437"/>
                </a:lnTo>
                <a:lnTo>
                  <a:pt x="155707" y="219313"/>
                </a:lnTo>
                <a:lnTo>
                  <a:pt x="124459" y="226186"/>
                </a:lnTo>
                <a:lnTo>
                  <a:pt x="220773" y="226186"/>
                </a:lnTo>
                <a:lnTo>
                  <a:pt x="227758" y="211391"/>
                </a:lnTo>
                <a:lnTo>
                  <a:pt x="246887" y="137159"/>
                </a:lnTo>
                <a:lnTo>
                  <a:pt x="237313" y="83581"/>
                </a:lnTo>
                <a:lnTo>
                  <a:pt x="215880" y="47878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82996" y="5189220"/>
            <a:ext cx="247015" cy="407034"/>
          </a:xfrm>
          <a:custGeom>
            <a:avLst/>
            <a:gdLst/>
            <a:ahLst/>
            <a:cxnLst/>
            <a:rect l="l" t="t" r="r" b="b"/>
            <a:pathLst>
              <a:path w="247014" h="407035">
                <a:moveTo>
                  <a:pt x="124459" y="0"/>
                </a:moveTo>
                <a:lnTo>
                  <a:pt x="172253" y="10715"/>
                </a:lnTo>
                <a:lnTo>
                  <a:pt x="211153" y="40004"/>
                </a:lnTo>
                <a:lnTo>
                  <a:pt x="237313" y="83581"/>
                </a:lnTo>
                <a:lnTo>
                  <a:pt x="246887" y="137159"/>
                </a:lnTo>
                <a:lnTo>
                  <a:pt x="227758" y="211391"/>
                </a:lnTo>
                <a:lnTo>
                  <a:pt x="185673" y="300529"/>
                </a:lnTo>
                <a:lnTo>
                  <a:pt x="143589" y="375404"/>
                </a:lnTo>
                <a:lnTo>
                  <a:pt x="124459" y="406844"/>
                </a:lnTo>
                <a:lnTo>
                  <a:pt x="105013" y="375404"/>
                </a:lnTo>
                <a:lnTo>
                  <a:pt x="62229" y="300529"/>
                </a:lnTo>
                <a:lnTo>
                  <a:pt x="19446" y="211391"/>
                </a:lnTo>
                <a:lnTo>
                  <a:pt x="0" y="137159"/>
                </a:lnTo>
                <a:lnTo>
                  <a:pt x="9874" y="83581"/>
                </a:lnTo>
                <a:lnTo>
                  <a:pt x="36702" y="40004"/>
                </a:lnTo>
                <a:lnTo>
                  <a:pt x="76295" y="10715"/>
                </a:lnTo>
                <a:lnTo>
                  <a:pt x="124459" y="0"/>
                </a:lnTo>
                <a:close/>
              </a:path>
            </a:pathLst>
          </a:custGeom>
          <a:ln w="9525">
            <a:solidFill>
              <a:srgbClr val="AD55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22937" y="5232336"/>
            <a:ext cx="168910" cy="1878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04203" y="5404103"/>
            <a:ext cx="1101852" cy="4892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49795" y="5268494"/>
            <a:ext cx="325754" cy="2148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314431" y="5628132"/>
            <a:ext cx="265175" cy="2423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10285856" y="3950334"/>
            <a:ext cx="490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10361231" y="3456358"/>
            <a:ext cx="449580" cy="393700"/>
          </a:xfrm>
          <a:custGeom>
            <a:avLst/>
            <a:gdLst/>
            <a:ahLst/>
            <a:cxnLst/>
            <a:rect l="l" t="t" r="r" b="b"/>
            <a:pathLst>
              <a:path w="449579" h="393700">
                <a:moveTo>
                  <a:pt x="213842" y="131224"/>
                </a:moveTo>
                <a:lnTo>
                  <a:pt x="165792" y="133056"/>
                </a:lnTo>
                <a:lnTo>
                  <a:pt x="112301" y="143185"/>
                </a:lnTo>
                <a:lnTo>
                  <a:pt x="90288" y="165162"/>
                </a:lnTo>
                <a:lnTo>
                  <a:pt x="90288" y="358108"/>
                </a:lnTo>
                <a:lnTo>
                  <a:pt x="129420" y="385667"/>
                </a:lnTo>
                <a:lnTo>
                  <a:pt x="187196" y="393148"/>
                </a:lnTo>
                <a:lnTo>
                  <a:pt x="209350" y="393673"/>
                </a:lnTo>
                <a:lnTo>
                  <a:pt x="231500" y="393147"/>
                </a:lnTo>
                <a:lnTo>
                  <a:pt x="271911" y="389076"/>
                </a:lnTo>
                <a:lnTo>
                  <a:pt x="315665" y="375573"/>
                </a:lnTo>
                <a:lnTo>
                  <a:pt x="209350" y="375573"/>
                </a:lnTo>
                <a:lnTo>
                  <a:pt x="167049" y="373525"/>
                </a:lnTo>
                <a:lnTo>
                  <a:pt x="136193" y="368602"/>
                </a:lnTo>
                <a:lnTo>
                  <a:pt x="116643" y="362640"/>
                </a:lnTo>
                <a:lnTo>
                  <a:pt x="108260" y="357473"/>
                </a:lnTo>
                <a:lnTo>
                  <a:pt x="108260" y="315278"/>
                </a:lnTo>
                <a:lnTo>
                  <a:pt x="310270" y="315278"/>
                </a:lnTo>
                <a:lnTo>
                  <a:pt x="328342" y="315234"/>
                </a:lnTo>
                <a:lnTo>
                  <a:pt x="328342" y="312224"/>
                </a:lnTo>
                <a:lnTo>
                  <a:pt x="209350" y="312224"/>
                </a:lnTo>
                <a:lnTo>
                  <a:pt x="168763" y="310328"/>
                </a:lnTo>
                <a:lnTo>
                  <a:pt x="137835" y="305660"/>
                </a:lnTo>
                <a:lnTo>
                  <a:pt x="117392" y="299749"/>
                </a:lnTo>
                <a:lnTo>
                  <a:pt x="108260" y="294124"/>
                </a:lnTo>
                <a:lnTo>
                  <a:pt x="108259" y="251388"/>
                </a:lnTo>
                <a:lnTo>
                  <a:pt x="309801" y="251388"/>
                </a:lnTo>
                <a:lnTo>
                  <a:pt x="303899" y="249384"/>
                </a:lnTo>
                <a:lnTo>
                  <a:pt x="301213" y="248264"/>
                </a:lnTo>
                <a:lnTo>
                  <a:pt x="209349" y="248264"/>
                </a:lnTo>
                <a:lnTo>
                  <a:pt x="168763" y="246365"/>
                </a:lnTo>
                <a:lnTo>
                  <a:pt x="137835" y="241691"/>
                </a:lnTo>
                <a:lnTo>
                  <a:pt x="117392" y="235779"/>
                </a:lnTo>
                <a:lnTo>
                  <a:pt x="108259" y="230164"/>
                </a:lnTo>
                <a:lnTo>
                  <a:pt x="108259" y="188038"/>
                </a:lnTo>
                <a:lnTo>
                  <a:pt x="244748" y="188038"/>
                </a:lnTo>
                <a:lnTo>
                  <a:pt x="243879" y="184914"/>
                </a:lnTo>
                <a:lnTo>
                  <a:pt x="168763" y="183015"/>
                </a:lnTo>
                <a:lnTo>
                  <a:pt x="117392" y="172429"/>
                </a:lnTo>
                <a:lnTo>
                  <a:pt x="108259" y="165752"/>
                </a:lnTo>
                <a:lnTo>
                  <a:pt x="116790" y="160704"/>
                </a:lnTo>
                <a:lnTo>
                  <a:pt x="136352" y="155332"/>
                </a:lnTo>
                <a:lnTo>
                  <a:pt x="167140" y="151064"/>
                </a:lnTo>
                <a:lnTo>
                  <a:pt x="209349" y="149324"/>
                </a:lnTo>
                <a:lnTo>
                  <a:pt x="213842" y="149324"/>
                </a:lnTo>
                <a:lnTo>
                  <a:pt x="213842" y="131224"/>
                </a:lnTo>
                <a:close/>
              </a:path>
              <a:path w="449579" h="393700">
                <a:moveTo>
                  <a:pt x="328342" y="315234"/>
                </a:moveTo>
                <a:lnTo>
                  <a:pt x="310371" y="315234"/>
                </a:lnTo>
                <a:lnTo>
                  <a:pt x="310440" y="357474"/>
                </a:lnTo>
                <a:lnTo>
                  <a:pt x="302053" y="362651"/>
                </a:lnTo>
                <a:lnTo>
                  <a:pt x="282502" y="368612"/>
                </a:lnTo>
                <a:lnTo>
                  <a:pt x="251647" y="373528"/>
                </a:lnTo>
                <a:lnTo>
                  <a:pt x="209350" y="375573"/>
                </a:lnTo>
                <a:lnTo>
                  <a:pt x="315665" y="375573"/>
                </a:lnTo>
                <a:lnTo>
                  <a:pt x="318649" y="374031"/>
                </a:lnTo>
                <a:lnTo>
                  <a:pt x="325930" y="366620"/>
                </a:lnTo>
                <a:lnTo>
                  <a:pt x="328330" y="358108"/>
                </a:lnTo>
                <a:lnTo>
                  <a:pt x="328342" y="315234"/>
                </a:lnTo>
                <a:close/>
              </a:path>
              <a:path w="449579" h="393700">
                <a:moveTo>
                  <a:pt x="310270" y="315278"/>
                </a:moveTo>
                <a:lnTo>
                  <a:pt x="108260" y="315278"/>
                </a:lnTo>
                <a:lnTo>
                  <a:pt x="115074" y="318288"/>
                </a:lnTo>
                <a:lnTo>
                  <a:pt x="122163" y="320645"/>
                </a:lnTo>
                <a:lnTo>
                  <a:pt x="166174" y="328255"/>
                </a:lnTo>
                <a:lnTo>
                  <a:pt x="209350" y="330324"/>
                </a:lnTo>
                <a:lnTo>
                  <a:pt x="231500" y="329783"/>
                </a:lnTo>
                <a:lnTo>
                  <a:pt x="271911" y="325647"/>
                </a:lnTo>
                <a:lnTo>
                  <a:pt x="310270" y="315278"/>
                </a:lnTo>
                <a:close/>
              </a:path>
              <a:path w="449579" h="393700">
                <a:moveTo>
                  <a:pt x="310371" y="251520"/>
                </a:moveTo>
                <a:lnTo>
                  <a:pt x="310440" y="294124"/>
                </a:lnTo>
                <a:lnTo>
                  <a:pt x="249933" y="310328"/>
                </a:lnTo>
                <a:lnTo>
                  <a:pt x="209350" y="312224"/>
                </a:lnTo>
                <a:lnTo>
                  <a:pt x="328342" y="312224"/>
                </a:lnTo>
                <a:lnTo>
                  <a:pt x="328342" y="255096"/>
                </a:lnTo>
                <a:lnTo>
                  <a:pt x="322252" y="254467"/>
                </a:lnTo>
                <a:lnTo>
                  <a:pt x="316237" y="253273"/>
                </a:lnTo>
                <a:lnTo>
                  <a:pt x="310371" y="251520"/>
                </a:lnTo>
                <a:close/>
              </a:path>
              <a:path w="449579" h="393700">
                <a:moveTo>
                  <a:pt x="309801" y="251388"/>
                </a:moveTo>
                <a:lnTo>
                  <a:pt x="108259" y="251388"/>
                </a:lnTo>
                <a:lnTo>
                  <a:pt x="115080" y="254360"/>
                </a:lnTo>
                <a:lnTo>
                  <a:pt x="122247" y="256698"/>
                </a:lnTo>
                <a:lnTo>
                  <a:pt x="166174" y="264249"/>
                </a:lnTo>
                <a:lnTo>
                  <a:pt x="209350" y="266320"/>
                </a:lnTo>
                <a:lnTo>
                  <a:pt x="231510" y="265794"/>
                </a:lnTo>
                <a:lnTo>
                  <a:pt x="271964" y="261736"/>
                </a:lnTo>
                <a:lnTo>
                  <a:pt x="310190" y="251520"/>
                </a:lnTo>
                <a:lnTo>
                  <a:pt x="309801" y="251388"/>
                </a:lnTo>
                <a:close/>
              </a:path>
              <a:path w="449579" h="393700">
                <a:moveTo>
                  <a:pt x="286084" y="240503"/>
                </a:moveTo>
                <a:lnTo>
                  <a:pt x="271438" y="243510"/>
                </a:lnTo>
                <a:lnTo>
                  <a:pt x="253672" y="245979"/>
                </a:lnTo>
                <a:lnTo>
                  <a:pt x="232929" y="247650"/>
                </a:lnTo>
                <a:lnTo>
                  <a:pt x="209349" y="248264"/>
                </a:lnTo>
                <a:lnTo>
                  <a:pt x="301213" y="248264"/>
                </a:lnTo>
                <a:lnTo>
                  <a:pt x="297770" y="246829"/>
                </a:lnTo>
                <a:lnTo>
                  <a:pt x="291824" y="243865"/>
                </a:lnTo>
                <a:lnTo>
                  <a:pt x="286084" y="240503"/>
                </a:lnTo>
                <a:close/>
              </a:path>
              <a:path w="449579" h="393700">
                <a:moveTo>
                  <a:pt x="279907" y="187202"/>
                </a:moveTo>
                <a:lnTo>
                  <a:pt x="266765" y="200438"/>
                </a:lnTo>
                <a:lnTo>
                  <a:pt x="289421" y="224607"/>
                </a:lnTo>
                <a:lnTo>
                  <a:pt x="318514" y="237698"/>
                </a:lnTo>
                <a:lnTo>
                  <a:pt x="350359" y="238847"/>
                </a:lnTo>
                <a:lnTo>
                  <a:pt x="381271" y="227192"/>
                </a:lnTo>
                <a:lnTo>
                  <a:pt x="388328" y="221491"/>
                </a:lnTo>
                <a:lnTo>
                  <a:pt x="331032" y="221491"/>
                </a:lnTo>
                <a:lnTo>
                  <a:pt x="315353" y="217955"/>
                </a:lnTo>
                <a:lnTo>
                  <a:pt x="301206" y="210792"/>
                </a:lnTo>
                <a:lnTo>
                  <a:pt x="289190" y="200407"/>
                </a:lnTo>
                <a:lnTo>
                  <a:pt x="279907" y="187202"/>
                </a:lnTo>
                <a:close/>
              </a:path>
              <a:path w="449579" h="393700">
                <a:moveTo>
                  <a:pt x="420120" y="162516"/>
                </a:moveTo>
                <a:lnTo>
                  <a:pt x="402157" y="162516"/>
                </a:lnTo>
                <a:lnTo>
                  <a:pt x="394616" y="187438"/>
                </a:lnTo>
                <a:lnTo>
                  <a:pt x="378723" y="206839"/>
                </a:lnTo>
                <a:lnTo>
                  <a:pt x="356765" y="218823"/>
                </a:lnTo>
                <a:lnTo>
                  <a:pt x="331032" y="221491"/>
                </a:lnTo>
                <a:lnTo>
                  <a:pt x="388328" y="221491"/>
                </a:lnTo>
                <a:lnTo>
                  <a:pt x="396637" y="214780"/>
                </a:lnTo>
                <a:lnTo>
                  <a:pt x="408532" y="199302"/>
                </a:lnTo>
                <a:lnTo>
                  <a:pt x="416534" y="181465"/>
                </a:lnTo>
                <a:lnTo>
                  <a:pt x="420120" y="162516"/>
                </a:lnTo>
                <a:close/>
              </a:path>
              <a:path w="449579" h="393700">
                <a:moveTo>
                  <a:pt x="238303" y="0"/>
                </a:moveTo>
                <a:lnTo>
                  <a:pt x="220027" y="2291"/>
                </a:lnTo>
                <a:lnTo>
                  <a:pt x="202742" y="8152"/>
                </a:lnTo>
                <a:lnTo>
                  <a:pt x="186958" y="17354"/>
                </a:lnTo>
                <a:lnTo>
                  <a:pt x="173181" y="29663"/>
                </a:lnTo>
                <a:lnTo>
                  <a:pt x="167999" y="34041"/>
                </a:lnTo>
                <a:lnTo>
                  <a:pt x="162037" y="37071"/>
                </a:lnTo>
                <a:lnTo>
                  <a:pt x="155548" y="38659"/>
                </a:lnTo>
                <a:lnTo>
                  <a:pt x="148783" y="38713"/>
                </a:lnTo>
                <a:lnTo>
                  <a:pt x="121356" y="41273"/>
                </a:lnTo>
                <a:lnTo>
                  <a:pt x="97450" y="53241"/>
                </a:lnTo>
                <a:lnTo>
                  <a:pt x="79283" y="72945"/>
                </a:lnTo>
                <a:lnTo>
                  <a:pt x="69078" y="98713"/>
                </a:lnTo>
                <a:lnTo>
                  <a:pt x="67015" y="105259"/>
                </a:lnTo>
                <a:lnTo>
                  <a:pt x="63607" y="111111"/>
                </a:lnTo>
                <a:lnTo>
                  <a:pt x="59002" y="116063"/>
                </a:lnTo>
                <a:lnTo>
                  <a:pt x="53352" y="119912"/>
                </a:lnTo>
                <a:lnTo>
                  <a:pt x="32694" y="134414"/>
                </a:lnTo>
                <a:lnTo>
                  <a:pt x="16589" y="153394"/>
                </a:lnTo>
                <a:lnTo>
                  <a:pt x="5707" y="175826"/>
                </a:lnTo>
                <a:lnTo>
                  <a:pt x="717" y="200683"/>
                </a:lnTo>
                <a:lnTo>
                  <a:pt x="0" y="210411"/>
                </a:lnTo>
                <a:lnTo>
                  <a:pt x="76809" y="210411"/>
                </a:lnTo>
                <a:lnTo>
                  <a:pt x="76809" y="192311"/>
                </a:lnTo>
                <a:lnTo>
                  <a:pt x="19924" y="192311"/>
                </a:lnTo>
                <a:lnTo>
                  <a:pt x="25380" y="174907"/>
                </a:lnTo>
                <a:lnTo>
                  <a:pt x="34435" y="159353"/>
                </a:lnTo>
                <a:lnTo>
                  <a:pt x="46681" y="146201"/>
                </a:lnTo>
                <a:lnTo>
                  <a:pt x="70733" y="129896"/>
                </a:lnTo>
                <a:lnTo>
                  <a:pt x="78090" y="122019"/>
                </a:lnTo>
                <a:lnTo>
                  <a:pt x="83535" y="112699"/>
                </a:lnTo>
                <a:lnTo>
                  <a:pt x="86824" y="102264"/>
                </a:lnTo>
                <a:lnTo>
                  <a:pt x="94551" y="82743"/>
                </a:lnTo>
                <a:lnTo>
                  <a:pt x="108307" y="67813"/>
                </a:lnTo>
                <a:lnTo>
                  <a:pt x="126412" y="58739"/>
                </a:lnTo>
                <a:lnTo>
                  <a:pt x="147185" y="56788"/>
                </a:lnTo>
                <a:lnTo>
                  <a:pt x="158094" y="56638"/>
                </a:lnTo>
                <a:lnTo>
                  <a:pt x="168544" y="54017"/>
                </a:lnTo>
                <a:lnTo>
                  <a:pt x="178133" y="49076"/>
                </a:lnTo>
                <a:lnTo>
                  <a:pt x="186454" y="41969"/>
                </a:lnTo>
                <a:lnTo>
                  <a:pt x="197528" y="32069"/>
                </a:lnTo>
                <a:lnTo>
                  <a:pt x="210213" y="24668"/>
                </a:lnTo>
                <a:lnTo>
                  <a:pt x="224104" y="19949"/>
                </a:lnTo>
                <a:lnTo>
                  <a:pt x="238796" y="18099"/>
                </a:lnTo>
                <a:lnTo>
                  <a:pt x="294437" y="18099"/>
                </a:lnTo>
                <a:lnTo>
                  <a:pt x="289291" y="13808"/>
                </a:lnTo>
                <a:lnTo>
                  <a:pt x="278601" y="9049"/>
                </a:lnTo>
                <a:lnTo>
                  <a:pt x="238553" y="9049"/>
                </a:lnTo>
                <a:lnTo>
                  <a:pt x="238303" y="0"/>
                </a:lnTo>
                <a:close/>
              </a:path>
              <a:path w="449579" h="393700">
                <a:moveTo>
                  <a:pt x="244748" y="188038"/>
                </a:moveTo>
                <a:lnTo>
                  <a:pt x="108259" y="188038"/>
                </a:lnTo>
                <a:lnTo>
                  <a:pt x="115042" y="191017"/>
                </a:lnTo>
                <a:lnTo>
                  <a:pt x="122088" y="193348"/>
                </a:lnTo>
                <a:lnTo>
                  <a:pt x="166062" y="200944"/>
                </a:lnTo>
                <a:lnTo>
                  <a:pt x="209237" y="203014"/>
                </a:lnTo>
                <a:lnTo>
                  <a:pt x="219837" y="202896"/>
                </a:lnTo>
                <a:lnTo>
                  <a:pt x="230241" y="202545"/>
                </a:lnTo>
                <a:lnTo>
                  <a:pt x="240398" y="201964"/>
                </a:lnTo>
                <a:lnTo>
                  <a:pt x="250253" y="201160"/>
                </a:lnTo>
                <a:lnTo>
                  <a:pt x="247458" y="195536"/>
                </a:lnTo>
                <a:lnTo>
                  <a:pt x="245199" y="189659"/>
                </a:lnTo>
                <a:lnTo>
                  <a:pt x="244748" y="188038"/>
                </a:lnTo>
                <a:close/>
              </a:path>
              <a:path w="449579" h="393700">
                <a:moveTo>
                  <a:pt x="346133" y="108078"/>
                </a:moveTo>
                <a:lnTo>
                  <a:pt x="328411" y="108078"/>
                </a:lnTo>
                <a:lnTo>
                  <a:pt x="303475" y="195253"/>
                </a:lnTo>
                <a:lnTo>
                  <a:pt x="322009" y="195253"/>
                </a:lnTo>
                <a:lnTo>
                  <a:pt x="326165" y="176908"/>
                </a:lnTo>
                <a:lnTo>
                  <a:pt x="365841" y="176908"/>
                </a:lnTo>
                <a:lnTo>
                  <a:pt x="361583" y="162038"/>
                </a:lnTo>
                <a:lnTo>
                  <a:pt x="329466" y="162038"/>
                </a:lnTo>
                <a:lnTo>
                  <a:pt x="336966" y="129439"/>
                </a:lnTo>
                <a:lnTo>
                  <a:pt x="352249" y="129439"/>
                </a:lnTo>
                <a:lnTo>
                  <a:pt x="346133" y="108078"/>
                </a:lnTo>
                <a:close/>
              </a:path>
              <a:path w="449579" h="393700">
                <a:moveTo>
                  <a:pt x="365841" y="176908"/>
                </a:moveTo>
                <a:lnTo>
                  <a:pt x="347749" y="176908"/>
                </a:lnTo>
                <a:lnTo>
                  <a:pt x="351930" y="195253"/>
                </a:lnTo>
                <a:lnTo>
                  <a:pt x="371093" y="195253"/>
                </a:lnTo>
                <a:lnTo>
                  <a:pt x="365841" y="176908"/>
                </a:lnTo>
                <a:close/>
              </a:path>
              <a:path w="449579" h="393700">
                <a:moveTo>
                  <a:pt x="243514" y="183601"/>
                </a:moveTo>
                <a:lnTo>
                  <a:pt x="235563" y="184159"/>
                </a:lnTo>
                <a:lnTo>
                  <a:pt x="227213" y="184571"/>
                </a:lnTo>
                <a:lnTo>
                  <a:pt x="218473" y="184827"/>
                </a:lnTo>
                <a:lnTo>
                  <a:pt x="209349" y="184914"/>
                </a:lnTo>
                <a:lnTo>
                  <a:pt x="243879" y="184914"/>
                </a:lnTo>
                <a:lnTo>
                  <a:pt x="243514" y="183601"/>
                </a:lnTo>
                <a:close/>
              </a:path>
              <a:path w="449579" h="393700">
                <a:moveTo>
                  <a:pt x="238104" y="133870"/>
                </a:moveTo>
                <a:lnTo>
                  <a:pt x="225386" y="146678"/>
                </a:lnTo>
                <a:lnTo>
                  <a:pt x="263264" y="184757"/>
                </a:lnTo>
                <a:lnTo>
                  <a:pt x="297448" y="150323"/>
                </a:lnTo>
                <a:lnTo>
                  <a:pt x="254434" y="150323"/>
                </a:lnTo>
                <a:lnTo>
                  <a:pt x="238104" y="133870"/>
                </a:lnTo>
                <a:close/>
              </a:path>
              <a:path w="449579" h="393700">
                <a:moveTo>
                  <a:pt x="445731" y="161975"/>
                </a:moveTo>
                <a:lnTo>
                  <a:pt x="420222" y="161975"/>
                </a:lnTo>
                <a:lnTo>
                  <a:pt x="436552" y="178422"/>
                </a:lnTo>
                <a:lnTo>
                  <a:pt x="449270" y="165545"/>
                </a:lnTo>
                <a:lnTo>
                  <a:pt x="445731" y="161975"/>
                </a:lnTo>
                <a:close/>
              </a:path>
              <a:path w="449579" h="393700">
                <a:moveTo>
                  <a:pt x="411529" y="127472"/>
                </a:moveTo>
                <a:lnTo>
                  <a:pt x="373721" y="165545"/>
                </a:lnTo>
                <a:lnTo>
                  <a:pt x="386432" y="178353"/>
                </a:lnTo>
                <a:lnTo>
                  <a:pt x="402157" y="162516"/>
                </a:lnTo>
                <a:lnTo>
                  <a:pt x="420120" y="162516"/>
                </a:lnTo>
                <a:lnTo>
                  <a:pt x="420222" y="161975"/>
                </a:lnTo>
                <a:lnTo>
                  <a:pt x="445731" y="161975"/>
                </a:lnTo>
                <a:lnTo>
                  <a:pt x="411529" y="127472"/>
                </a:lnTo>
                <a:close/>
              </a:path>
              <a:path w="449579" h="393700">
                <a:moveTo>
                  <a:pt x="352249" y="129439"/>
                </a:moveTo>
                <a:lnTo>
                  <a:pt x="336966" y="129439"/>
                </a:lnTo>
                <a:lnTo>
                  <a:pt x="344361" y="162038"/>
                </a:lnTo>
                <a:lnTo>
                  <a:pt x="361583" y="162038"/>
                </a:lnTo>
                <a:lnTo>
                  <a:pt x="352249" y="129439"/>
                </a:lnTo>
                <a:close/>
              </a:path>
              <a:path w="449579" h="393700">
                <a:moveTo>
                  <a:pt x="324428" y="73379"/>
                </a:moveTo>
                <a:lnTo>
                  <a:pt x="278150" y="97447"/>
                </a:lnTo>
                <a:lnTo>
                  <a:pt x="258253" y="130765"/>
                </a:lnTo>
                <a:lnTo>
                  <a:pt x="254565" y="150254"/>
                </a:lnTo>
                <a:lnTo>
                  <a:pt x="254434" y="150323"/>
                </a:lnTo>
                <a:lnTo>
                  <a:pt x="297448" y="150323"/>
                </a:lnTo>
                <a:lnTo>
                  <a:pt x="298059" y="149707"/>
                </a:lnTo>
                <a:lnTo>
                  <a:pt x="272630" y="149707"/>
                </a:lnTo>
                <a:lnTo>
                  <a:pt x="280172" y="124785"/>
                </a:lnTo>
                <a:lnTo>
                  <a:pt x="296068" y="105385"/>
                </a:lnTo>
                <a:lnTo>
                  <a:pt x="318027" y="93403"/>
                </a:lnTo>
                <a:lnTo>
                  <a:pt x="343762" y="90738"/>
                </a:lnTo>
                <a:lnTo>
                  <a:pt x="388289" y="90738"/>
                </a:lnTo>
                <a:lnTo>
                  <a:pt x="385366" y="87619"/>
                </a:lnTo>
                <a:lnTo>
                  <a:pt x="356273" y="74528"/>
                </a:lnTo>
                <a:lnTo>
                  <a:pt x="324428" y="73379"/>
                </a:lnTo>
                <a:close/>
              </a:path>
              <a:path w="449579" h="393700">
                <a:moveTo>
                  <a:pt x="288356" y="133870"/>
                </a:moveTo>
                <a:lnTo>
                  <a:pt x="272630" y="149707"/>
                </a:lnTo>
                <a:lnTo>
                  <a:pt x="298059" y="149707"/>
                </a:lnTo>
                <a:lnTo>
                  <a:pt x="301067" y="146678"/>
                </a:lnTo>
                <a:lnTo>
                  <a:pt x="288356" y="133870"/>
                </a:lnTo>
                <a:close/>
              </a:path>
              <a:path w="449579" h="393700">
                <a:moveTo>
                  <a:pt x="388289" y="90738"/>
                </a:moveTo>
                <a:lnTo>
                  <a:pt x="343762" y="90738"/>
                </a:lnTo>
                <a:lnTo>
                  <a:pt x="359438" y="94271"/>
                </a:lnTo>
                <a:lnTo>
                  <a:pt x="373585" y="101432"/>
                </a:lnTo>
                <a:lnTo>
                  <a:pt x="385600" y="111819"/>
                </a:lnTo>
                <a:lnTo>
                  <a:pt x="394881" y="125027"/>
                </a:lnTo>
                <a:lnTo>
                  <a:pt x="408022" y="111792"/>
                </a:lnTo>
                <a:lnTo>
                  <a:pt x="388289" y="90738"/>
                </a:lnTo>
                <a:close/>
              </a:path>
              <a:path w="449579" h="393700">
                <a:moveTo>
                  <a:pt x="294437" y="18099"/>
                </a:moveTo>
                <a:lnTo>
                  <a:pt x="240799" y="18099"/>
                </a:lnTo>
                <a:lnTo>
                  <a:pt x="261275" y="20954"/>
                </a:lnTo>
                <a:lnTo>
                  <a:pt x="279835" y="29217"/>
                </a:lnTo>
                <a:lnTo>
                  <a:pt x="295460" y="42255"/>
                </a:lnTo>
                <a:lnTo>
                  <a:pt x="307132" y="59434"/>
                </a:lnTo>
                <a:lnTo>
                  <a:pt x="307762" y="60678"/>
                </a:lnTo>
                <a:lnTo>
                  <a:pt x="308436" y="61904"/>
                </a:lnTo>
                <a:lnTo>
                  <a:pt x="309154" y="63079"/>
                </a:lnTo>
                <a:lnTo>
                  <a:pt x="315562" y="61099"/>
                </a:lnTo>
                <a:lnTo>
                  <a:pt x="322158" y="59811"/>
                </a:lnTo>
                <a:lnTo>
                  <a:pt x="328835" y="59233"/>
                </a:lnTo>
                <a:lnTo>
                  <a:pt x="326564" y="56914"/>
                </a:lnTo>
                <a:lnTo>
                  <a:pt x="324667" y="54249"/>
                </a:lnTo>
                <a:lnTo>
                  <a:pt x="323219" y="51339"/>
                </a:lnTo>
                <a:lnTo>
                  <a:pt x="308707" y="30001"/>
                </a:lnTo>
                <a:lnTo>
                  <a:pt x="294437" y="18099"/>
                </a:lnTo>
                <a:close/>
              </a:path>
              <a:path w="449579" h="393700">
                <a:moveTo>
                  <a:pt x="240799" y="0"/>
                </a:moveTo>
                <a:lnTo>
                  <a:pt x="238303" y="0"/>
                </a:lnTo>
                <a:lnTo>
                  <a:pt x="238553" y="9049"/>
                </a:lnTo>
                <a:lnTo>
                  <a:pt x="278601" y="9049"/>
                </a:lnTo>
                <a:lnTo>
                  <a:pt x="266235" y="3545"/>
                </a:lnTo>
                <a:lnTo>
                  <a:pt x="240799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977371" y="4558284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011661" y="4592573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5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1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1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8" y="128015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9D7D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011661" y="4590478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8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219688" y="4425696"/>
            <a:ext cx="413766" cy="3726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253978" y="4459985"/>
            <a:ext cx="292735" cy="255270"/>
          </a:xfrm>
          <a:custGeom>
            <a:avLst/>
            <a:gdLst/>
            <a:ahLst/>
            <a:cxnLst/>
            <a:rect l="l" t="t" r="r" b="b"/>
            <a:pathLst>
              <a:path w="292734" h="255270">
                <a:moveTo>
                  <a:pt x="229489" y="0"/>
                </a:moveTo>
                <a:lnTo>
                  <a:pt x="141874" y="2857"/>
                </a:lnTo>
                <a:lnTo>
                  <a:pt x="103205" y="2857"/>
                </a:lnTo>
                <a:lnTo>
                  <a:pt x="63119" y="0"/>
                </a:lnTo>
                <a:lnTo>
                  <a:pt x="42165" y="35307"/>
                </a:lnTo>
                <a:lnTo>
                  <a:pt x="28273" y="61388"/>
                </a:lnTo>
                <a:lnTo>
                  <a:pt x="16023" y="88207"/>
                </a:lnTo>
                <a:lnTo>
                  <a:pt x="0" y="125730"/>
                </a:lnTo>
                <a:lnTo>
                  <a:pt x="13702" y="148393"/>
                </a:lnTo>
                <a:lnTo>
                  <a:pt x="27035" y="177212"/>
                </a:lnTo>
                <a:lnTo>
                  <a:pt x="42630" y="211722"/>
                </a:lnTo>
                <a:lnTo>
                  <a:pt x="63119" y="251459"/>
                </a:lnTo>
                <a:lnTo>
                  <a:pt x="109849" y="253888"/>
                </a:lnTo>
                <a:lnTo>
                  <a:pt x="150733" y="254793"/>
                </a:lnTo>
                <a:lnTo>
                  <a:pt x="189402" y="254031"/>
                </a:lnTo>
                <a:lnTo>
                  <a:pt x="229489" y="251459"/>
                </a:lnTo>
                <a:lnTo>
                  <a:pt x="246780" y="212097"/>
                </a:lnTo>
                <a:lnTo>
                  <a:pt x="261524" y="182118"/>
                </a:lnTo>
                <a:lnTo>
                  <a:pt x="276030" y="155376"/>
                </a:lnTo>
                <a:lnTo>
                  <a:pt x="292607" y="125730"/>
                </a:lnTo>
                <a:lnTo>
                  <a:pt x="271154" y="90064"/>
                </a:lnTo>
                <a:lnTo>
                  <a:pt x="253761" y="57769"/>
                </a:lnTo>
                <a:lnTo>
                  <a:pt x="240012" y="28021"/>
                </a:lnTo>
                <a:lnTo>
                  <a:pt x="229489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253978" y="4457937"/>
            <a:ext cx="292735" cy="255904"/>
          </a:xfrm>
          <a:custGeom>
            <a:avLst/>
            <a:gdLst/>
            <a:ahLst/>
            <a:cxnLst/>
            <a:rect l="l" t="t" r="r" b="b"/>
            <a:pathLst>
              <a:path w="292734" h="255904">
                <a:moveTo>
                  <a:pt x="0" y="127777"/>
                </a:moveTo>
                <a:lnTo>
                  <a:pt x="17541" y="93291"/>
                </a:lnTo>
                <a:lnTo>
                  <a:pt x="34036" y="58674"/>
                </a:lnTo>
                <a:lnTo>
                  <a:pt x="49291" y="27176"/>
                </a:lnTo>
                <a:lnTo>
                  <a:pt x="63119" y="2047"/>
                </a:lnTo>
                <a:lnTo>
                  <a:pt x="108366" y="851"/>
                </a:lnTo>
                <a:lnTo>
                  <a:pt x="147732" y="0"/>
                </a:lnTo>
                <a:lnTo>
                  <a:pt x="186384" y="172"/>
                </a:lnTo>
                <a:lnTo>
                  <a:pt x="229489" y="2047"/>
                </a:lnTo>
                <a:lnTo>
                  <a:pt x="261477" y="57245"/>
                </a:lnTo>
                <a:lnTo>
                  <a:pt x="292607" y="127777"/>
                </a:lnTo>
                <a:lnTo>
                  <a:pt x="278405" y="154531"/>
                </a:lnTo>
                <a:lnTo>
                  <a:pt x="261953" y="187404"/>
                </a:lnTo>
                <a:lnTo>
                  <a:pt x="245048" y="221896"/>
                </a:lnTo>
                <a:lnTo>
                  <a:pt x="229489" y="253507"/>
                </a:lnTo>
                <a:lnTo>
                  <a:pt x="192510" y="255776"/>
                </a:lnTo>
                <a:lnTo>
                  <a:pt x="153781" y="254698"/>
                </a:lnTo>
                <a:lnTo>
                  <a:pt x="111313" y="253025"/>
                </a:lnTo>
                <a:lnTo>
                  <a:pt x="63119" y="253507"/>
                </a:lnTo>
                <a:lnTo>
                  <a:pt x="45791" y="214306"/>
                </a:lnTo>
                <a:lnTo>
                  <a:pt x="28511" y="180594"/>
                </a:lnTo>
                <a:lnTo>
                  <a:pt x="1275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1224259" y="4695444"/>
            <a:ext cx="413766" cy="3771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1258550" y="4729734"/>
            <a:ext cx="292735" cy="259715"/>
          </a:xfrm>
          <a:custGeom>
            <a:avLst/>
            <a:gdLst/>
            <a:ahLst/>
            <a:cxnLst/>
            <a:rect l="l" t="t" r="r" b="b"/>
            <a:pathLst>
              <a:path w="292734" h="259714">
                <a:moveTo>
                  <a:pt x="229489" y="0"/>
                </a:moveTo>
                <a:lnTo>
                  <a:pt x="141874" y="2905"/>
                </a:lnTo>
                <a:lnTo>
                  <a:pt x="103205" y="2911"/>
                </a:lnTo>
                <a:lnTo>
                  <a:pt x="63119" y="0"/>
                </a:lnTo>
                <a:lnTo>
                  <a:pt x="42165" y="35986"/>
                </a:lnTo>
                <a:lnTo>
                  <a:pt x="28273" y="62531"/>
                </a:lnTo>
                <a:lnTo>
                  <a:pt x="16023" y="89814"/>
                </a:lnTo>
                <a:lnTo>
                  <a:pt x="0" y="128016"/>
                </a:lnTo>
                <a:lnTo>
                  <a:pt x="13702" y="151108"/>
                </a:lnTo>
                <a:lnTo>
                  <a:pt x="27035" y="180451"/>
                </a:lnTo>
                <a:lnTo>
                  <a:pt x="42630" y="215580"/>
                </a:lnTo>
                <a:lnTo>
                  <a:pt x="63119" y="256032"/>
                </a:lnTo>
                <a:lnTo>
                  <a:pt x="109849" y="258514"/>
                </a:lnTo>
                <a:lnTo>
                  <a:pt x="150733" y="259413"/>
                </a:lnTo>
                <a:lnTo>
                  <a:pt x="189402" y="258621"/>
                </a:lnTo>
                <a:lnTo>
                  <a:pt x="229489" y="256032"/>
                </a:lnTo>
                <a:lnTo>
                  <a:pt x="246780" y="215937"/>
                </a:lnTo>
                <a:lnTo>
                  <a:pt x="261524" y="185404"/>
                </a:lnTo>
                <a:lnTo>
                  <a:pt x="276030" y="158180"/>
                </a:lnTo>
                <a:lnTo>
                  <a:pt x="292607" y="128016"/>
                </a:lnTo>
                <a:lnTo>
                  <a:pt x="271154" y="91725"/>
                </a:lnTo>
                <a:lnTo>
                  <a:pt x="253761" y="58864"/>
                </a:lnTo>
                <a:lnTo>
                  <a:pt x="240012" y="28575"/>
                </a:lnTo>
                <a:lnTo>
                  <a:pt x="229489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1258550" y="4727638"/>
            <a:ext cx="292735" cy="260985"/>
          </a:xfrm>
          <a:custGeom>
            <a:avLst/>
            <a:gdLst/>
            <a:ahLst/>
            <a:cxnLst/>
            <a:rect l="l" t="t" r="r" b="b"/>
            <a:pathLst>
              <a:path w="292734" h="260985">
                <a:moveTo>
                  <a:pt x="0" y="130111"/>
                </a:moveTo>
                <a:lnTo>
                  <a:pt x="17541" y="95017"/>
                </a:lnTo>
                <a:lnTo>
                  <a:pt x="34036" y="59769"/>
                </a:lnTo>
                <a:lnTo>
                  <a:pt x="49291" y="27687"/>
                </a:lnTo>
                <a:lnTo>
                  <a:pt x="63119" y="2095"/>
                </a:lnTo>
                <a:lnTo>
                  <a:pt x="108366" y="881"/>
                </a:lnTo>
                <a:lnTo>
                  <a:pt x="147732" y="0"/>
                </a:lnTo>
                <a:lnTo>
                  <a:pt x="186384" y="166"/>
                </a:lnTo>
                <a:lnTo>
                  <a:pt x="229489" y="2095"/>
                </a:lnTo>
                <a:lnTo>
                  <a:pt x="261477" y="58293"/>
                </a:lnTo>
                <a:lnTo>
                  <a:pt x="292607" y="130111"/>
                </a:lnTo>
                <a:lnTo>
                  <a:pt x="278405" y="157347"/>
                </a:lnTo>
                <a:lnTo>
                  <a:pt x="261953" y="190833"/>
                </a:lnTo>
                <a:lnTo>
                  <a:pt x="245048" y="225962"/>
                </a:lnTo>
                <a:lnTo>
                  <a:pt x="229489" y="258127"/>
                </a:lnTo>
                <a:lnTo>
                  <a:pt x="192510" y="260449"/>
                </a:lnTo>
                <a:lnTo>
                  <a:pt x="153781" y="259365"/>
                </a:lnTo>
                <a:lnTo>
                  <a:pt x="111313" y="257663"/>
                </a:lnTo>
                <a:lnTo>
                  <a:pt x="63119" y="258127"/>
                </a:lnTo>
                <a:lnTo>
                  <a:pt x="45791" y="218211"/>
                </a:lnTo>
                <a:lnTo>
                  <a:pt x="28511" y="183880"/>
                </a:lnTo>
                <a:lnTo>
                  <a:pt x="12755" y="154668"/>
                </a:lnTo>
                <a:lnTo>
                  <a:pt x="0" y="13011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1480292" y="4553711"/>
            <a:ext cx="418338" cy="3726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514581" y="4588002"/>
            <a:ext cx="297180" cy="255270"/>
          </a:xfrm>
          <a:custGeom>
            <a:avLst/>
            <a:gdLst/>
            <a:ahLst/>
            <a:cxnLst/>
            <a:rect l="l" t="t" r="r" b="b"/>
            <a:pathLst>
              <a:path w="297179" h="255270">
                <a:moveTo>
                  <a:pt x="233172" y="0"/>
                </a:moveTo>
                <a:lnTo>
                  <a:pt x="144113" y="2857"/>
                </a:lnTo>
                <a:lnTo>
                  <a:pt x="104798" y="2857"/>
                </a:lnTo>
                <a:lnTo>
                  <a:pt x="64008" y="0"/>
                </a:lnTo>
                <a:lnTo>
                  <a:pt x="42755" y="35307"/>
                </a:lnTo>
                <a:lnTo>
                  <a:pt x="28670" y="61388"/>
                </a:lnTo>
                <a:lnTo>
                  <a:pt x="16252" y="88207"/>
                </a:lnTo>
                <a:lnTo>
                  <a:pt x="0" y="125730"/>
                </a:lnTo>
                <a:lnTo>
                  <a:pt x="13930" y="148393"/>
                </a:lnTo>
                <a:lnTo>
                  <a:pt x="27432" y="177212"/>
                </a:lnTo>
                <a:lnTo>
                  <a:pt x="43219" y="211722"/>
                </a:lnTo>
                <a:lnTo>
                  <a:pt x="64008" y="251460"/>
                </a:lnTo>
                <a:lnTo>
                  <a:pt x="111531" y="253888"/>
                </a:lnTo>
                <a:lnTo>
                  <a:pt x="153114" y="254793"/>
                </a:lnTo>
                <a:lnTo>
                  <a:pt x="192434" y="254031"/>
                </a:lnTo>
                <a:lnTo>
                  <a:pt x="233172" y="251460"/>
                </a:lnTo>
                <a:lnTo>
                  <a:pt x="250656" y="212097"/>
                </a:lnTo>
                <a:lnTo>
                  <a:pt x="265604" y="182118"/>
                </a:lnTo>
                <a:lnTo>
                  <a:pt x="280338" y="155376"/>
                </a:lnTo>
                <a:lnTo>
                  <a:pt x="297179" y="125730"/>
                </a:lnTo>
                <a:lnTo>
                  <a:pt x="275445" y="90064"/>
                </a:lnTo>
                <a:lnTo>
                  <a:pt x="257794" y="57769"/>
                </a:lnTo>
                <a:lnTo>
                  <a:pt x="243834" y="28021"/>
                </a:lnTo>
                <a:lnTo>
                  <a:pt x="233172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514581" y="4585954"/>
            <a:ext cx="297180" cy="255904"/>
          </a:xfrm>
          <a:custGeom>
            <a:avLst/>
            <a:gdLst/>
            <a:ahLst/>
            <a:cxnLst/>
            <a:rect l="l" t="t" r="r" b="b"/>
            <a:pathLst>
              <a:path w="297179" h="255904">
                <a:moveTo>
                  <a:pt x="0" y="127777"/>
                </a:moveTo>
                <a:lnTo>
                  <a:pt x="17823" y="93291"/>
                </a:lnTo>
                <a:lnTo>
                  <a:pt x="34575" y="58673"/>
                </a:lnTo>
                <a:lnTo>
                  <a:pt x="50041" y="27176"/>
                </a:lnTo>
                <a:lnTo>
                  <a:pt x="64008" y="2047"/>
                </a:lnTo>
                <a:lnTo>
                  <a:pt x="110013" y="851"/>
                </a:lnTo>
                <a:lnTo>
                  <a:pt x="150018" y="0"/>
                </a:lnTo>
                <a:lnTo>
                  <a:pt x="189309" y="172"/>
                </a:lnTo>
                <a:lnTo>
                  <a:pt x="233172" y="2047"/>
                </a:lnTo>
                <a:lnTo>
                  <a:pt x="265556" y="57245"/>
                </a:lnTo>
                <a:lnTo>
                  <a:pt x="297179" y="127777"/>
                </a:lnTo>
                <a:lnTo>
                  <a:pt x="282749" y="154531"/>
                </a:lnTo>
                <a:lnTo>
                  <a:pt x="266033" y="187404"/>
                </a:lnTo>
                <a:lnTo>
                  <a:pt x="248888" y="221896"/>
                </a:lnTo>
                <a:lnTo>
                  <a:pt x="233172" y="253507"/>
                </a:lnTo>
                <a:lnTo>
                  <a:pt x="195542" y="255776"/>
                </a:lnTo>
                <a:lnTo>
                  <a:pt x="156162" y="254698"/>
                </a:lnTo>
                <a:lnTo>
                  <a:pt x="112996" y="253025"/>
                </a:lnTo>
                <a:lnTo>
                  <a:pt x="64008" y="253507"/>
                </a:lnTo>
                <a:lnTo>
                  <a:pt x="46470" y="214306"/>
                </a:lnTo>
                <a:lnTo>
                  <a:pt x="28955" y="180594"/>
                </a:lnTo>
                <a:lnTo>
                  <a:pt x="12965" y="151905"/>
                </a:lnTo>
                <a:lnTo>
                  <a:pt x="0" y="127777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64158" y="4514850"/>
            <a:ext cx="3986529" cy="32384"/>
          </a:xfrm>
          <a:custGeom>
            <a:avLst/>
            <a:gdLst/>
            <a:ahLst/>
            <a:cxnLst/>
            <a:rect l="l" t="t" r="r" b="b"/>
            <a:pathLst>
              <a:path w="3986529" h="32385">
                <a:moveTo>
                  <a:pt x="3986276" y="0"/>
                </a:moveTo>
                <a:lnTo>
                  <a:pt x="0" y="32004"/>
                </a:lnTo>
              </a:path>
            </a:pathLst>
          </a:custGeom>
          <a:ln w="3175">
            <a:solidFill>
              <a:srgbClr val="E9E1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30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" y="0"/>
            <a:ext cx="527126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059" y="2082495"/>
            <a:ext cx="112839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0" spc="-114" dirty="0">
                <a:solidFill>
                  <a:srgbClr val="FBFAF9"/>
                </a:solidFill>
                <a:latin typeface="Verdana"/>
                <a:cs typeface="Verdana"/>
              </a:rPr>
              <a:t>Chapter</a:t>
            </a:r>
            <a:r>
              <a:rPr sz="2000" b="0" spc="-3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2000" b="0" spc="-220" dirty="0">
                <a:solidFill>
                  <a:srgbClr val="FBFAF9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5" y="2601467"/>
            <a:ext cx="386080" cy="0"/>
          </a:xfrm>
          <a:custGeom>
            <a:avLst/>
            <a:gdLst/>
            <a:ahLst/>
            <a:cxnLst/>
            <a:rect l="l" t="t" r="r" b="b"/>
            <a:pathLst>
              <a:path w="386080">
                <a:moveTo>
                  <a:pt x="0" y="0"/>
                </a:moveTo>
                <a:lnTo>
                  <a:pt x="386080" y="0"/>
                </a:lnTo>
              </a:path>
            </a:pathLst>
          </a:custGeom>
          <a:ln w="3810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3891" y="1065340"/>
            <a:ext cx="2144267" cy="626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30868" y="1167039"/>
            <a:ext cx="2002535" cy="550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42537" y="2331811"/>
            <a:ext cx="4384533" cy="671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8444" y="5024628"/>
            <a:ext cx="2382003" cy="5802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4747" y="3790645"/>
            <a:ext cx="2240279" cy="443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48005" y="5042981"/>
            <a:ext cx="2372841" cy="6308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7998" y="3685032"/>
            <a:ext cx="2500331" cy="694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9059" y="2715260"/>
            <a:ext cx="4052570" cy="3197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Seven Case Studies</a:t>
            </a:r>
            <a:endParaRPr sz="3200">
              <a:latin typeface="Georgia"/>
              <a:cs typeface="Georgia"/>
            </a:endParaRPr>
          </a:p>
          <a:p>
            <a:pPr marL="42545" marR="41275">
              <a:lnSpc>
                <a:spcPct val="103600"/>
              </a:lnSpc>
              <a:spcBef>
                <a:spcPts val="1905"/>
              </a:spcBef>
            </a:pPr>
            <a:r>
              <a:rPr sz="1550" spc="-175" dirty="0">
                <a:solidFill>
                  <a:srgbClr val="FBFAF9"/>
                </a:solidFill>
                <a:latin typeface="Verdana"/>
                <a:cs typeface="Verdana"/>
              </a:rPr>
              <a:t>In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consideration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550" spc="-155" dirty="0">
                <a:solidFill>
                  <a:srgbClr val="FBFAF9"/>
                </a:solidFill>
                <a:latin typeface="Verdana"/>
                <a:cs typeface="Verdana"/>
              </a:rPr>
              <a:t>7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use cases </a:t>
            </a:r>
            <a:r>
              <a:rPr sz="1550" spc="-70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550" spc="-55" dirty="0">
                <a:solidFill>
                  <a:srgbClr val="FBFAF9"/>
                </a:solidFill>
                <a:latin typeface="Verdana"/>
                <a:cs typeface="Verdana"/>
              </a:rPr>
              <a:t>4</a:t>
            </a:r>
            <a:r>
              <a:rPr sz="1550" spc="-3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35" dirty="0">
                <a:solidFill>
                  <a:srgbClr val="FBFAF9"/>
                </a:solidFill>
                <a:latin typeface="Verdana"/>
                <a:cs typeface="Verdana"/>
              </a:rPr>
              <a:t>key 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technology </a:t>
            </a:r>
            <a:r>
              <a:rPr sz="1550" spc="-120" dirty="0">
                <a:solidFill>
                  <a:srgbClr val="FBFAF9"/>
                </a:solidFill>
                <a:latin typeface="Verdana"/>
                <a:cs typeface="Verdana"/>
              </a:rPr>
              <a:t>attributes,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there </a:t>
            </a:r>
            <a:r>
              <a:rPr sz="1550" spc="-125" dirty="0">
                <a:solidFill>
                  <a:srgbClr val="FBFAF9"/>
                </a:solidFill>
                <a:latin typeface="Verdana"/>
                <a:cs typeface="Verdana"/>
              </a:rPr>
              <a:t>are </a:t>
            </a:r>
            <a:r>
              <a:rPr sz="1550" spc="-55" dirty="0">
                <a:solidFill>
                  <a:srgbClr val="FBFAF9"/>
                </a:solidFill>
                <a:latin typeface="Verdana"/>
                <a:cs typeface="Verdana"/>
              </a:rPr>
              <a:t>good </a:t>
            </a:r>
            <a:r>
              <a:rPr sz="1550" spc="-70" dirty="0">
                <a:solidFill>
                  <a:srgbClr val="FBFAF9"/>
                </a:solidFill>
                <a:latin typeface="Verdana"/>
                <a:cs typeface="Verdana"/>
              </a:rPr>
              <a:t>public 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examples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550" spc="-2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success.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Verdana"/>
              <a:cs typeface="Verdana"/>
            </a:endParaRPr>
          </a:p>
          <a:p>
            <a:pPr marL="42545">
              <a:lnSpc>
                <a:spcPct val="100000"/>
              </a:lnSpc>
            </a:pP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Each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these examples </a:t>
            </a:r>
            <a:r>
              <a:rPr sz="1550" spc="-120" dirty="0">
                <a:solidFill>
                  <a:srgbClr val="FBFAF9"/>
                </a:solidFill>
                <a:latin typeface="Verdana"/>
                <a:cs typeface="Verdana"/>
              </a:rPr>
              <a:t>are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using</a:t>
            </a:r>
            <a:r>
              <a:rPr sz="1550" spc="-3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distributed,</a:t>
            </a:r>
            <a:endParaRPr sz="1550">
              <a:latin typeface="Verdana"/>
              <a:cs typeface="Verdana"/>
            </a:endParaRPr>
          </a:p>
          <a:p>
            <a:pPr marL="42545">
              <a:lnSpc>
                <a:spcPct val="100000"/>
              </a:lnSpc>
              <a:spcBef>
                <a:spcPts val="85"/>
              </a:spcBef>
            </a:pP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decentralized, event-driven, real-time</a:t>
            </a:r>
            <a:r>
              <a:rPr sz="1550" spc="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tech.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Verdana"/>
              <a:cs typeface="Verdana"/>
            </a:endParaRPr>
          </a:p>
          <a:p>
            <a:pPr marL="42545" marR="90170">
              <a:lnSpc>
                <a:spcPct val="103600"/>
              </a:lnSpc>
              <a:spcBef>
                <a:spcPts val="5"/>
              </a:spcBef>
            </a:pPr>
            <a:r>
              <a:rPr sz="1550" spc="-125" dirty="0">
                <a:solidFill>
                  <a:srgbClr val="FBFAF9"/>
                </a:solidFill>
                <a:latin typeface="Verdana"/>
                <a:cs typeface="Verdana"/>
              </a:rPr>
              <a:t>Several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examples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also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leverage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55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product 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thinking,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microservices,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service mesh </a:t>
            </a:r>
            <a:r>
              <a:rPr sz="1550" spc="-70" dirty="0">
                <a:solidFill>
                  <a:srgbClr val="FBFAF9"/>
                </a:solidFill>
                <a:latin typeface="Verdana"/>
                <a:cs typeface="Verdana"/>
              </a:rPr>
              <a:t>and  </a:t>
            </a:r>
            <a:r>
              <a:rPr sz="1550" spc="-120" dirty="0">
                <a:solidFill>
                  <a:srgbClr val="FBFAF9"/>
                </a:solidFill>
                <a:latin typeface="Verdana"/>
                <a:cs typeface="Verdana"/>
              </a:rPr>
              <a:t>stream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processing</a:t>
            </a:r>
            <a:r>
              <a:rPr sz="1550" spc="-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architecture.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31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2548" y="1626742"/>
            <a:ext cx="1326515" cy="457200"/>
          </a:xfrm>
          <a:custGeom>
            <a:avLst/>
            <a:gdLst/>
            <a:ahLst/>
            <a:cxnLst/>
            <a:rect l="l" t="t" r="r" b="b"/>
            <a:pathLst>
              <a:path w="1326514" h="457200">
                <a:moveTo>
                  <a:pt x="1326514" y="0"/>
                </a:moveTo>
                <a:lnTo>
                  <a:pt x="0" y="0"/>
                </a:lnTo>
                <a:lnTo>
                  <a:pt x="0" y="457200"/>
                </a:lnTo>
                <a:lnTo>
                  <a:pt x="1326514" y="457200"/>
                </a:lnTo>
                <a:lnTo>
                  <a:pt x="1326514" y="0"/>
                </a:lnTo>
                <a:close/>
              </a:path>
            </a:pathLst>
          </a:custGeom>
          <a:solidFill>
            <a:srgbClr val="F3DC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6045" y="2083930"/>
            <a:ext cx="2654935" cy="296545"/>
          </a:xfrm>
          <a:custGeom>
            <a:avLst/>
            <a:gdLst/>
            <a:ahLst/>
            <a:cxnLst/>
            <a:rect l="l" t="t" r="r" b="b"/>
            <a:pathLst>
              <a:path w="2654935" h="296544">
                <a:moveTo>
                  <a:pt x="0" y="296430"/>
                </a:moveTo>
                <a:lnTo>
                  <a:pt x="2654414" y="296430"/>
                </a:lnTo>
                <a:lnTo>
                  <a:pt x="2654414" y="0"/>
                </a:lnTo>
                <a:lnTo>
                  <a:pt x="0" y="0"/>
                </a:lnTo>
                <a:lnTo>
                  <a:pt x="0" y="29643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2548" y="2380348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5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6045" y="2775572"/>
            <a:ext cx="2654935" cy="296545"/>
          </a:xfrm>
          <a:custGeom>
            <a:avLst/>
            <a:gdLst/>
            <a:ahLst/>
            <a:cxnLst/>
            <a:rect l="l" t="t" r="r" b="b"/>
            <a:pathLst>
              <a:path w="2654935" h="296544">
                <a:moveTo>
                  <a:pt x="0" y="296430"/>
                </a:moveTo>
                <a:lnTo>
                  <a:pt x="2654414" y="296430"/>
                </a:lnTo>
                <a:lnTo>
                  <a:pt x="2654414" y="0"/>
                </a:lnTo>
                <a:lnTo>
                  <a:pt x="0" y="0"/>
                </a:lnTo>
                <a:lnTo>
                  <a:pt x="0" y="29643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2548" y="3072117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2548" y="3467341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2548" y="3862565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2548" y="4257789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2548" y="4653013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2548" y="5048237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2548" y="5443461"/>
            <a:ext cx="1326515" cy="395605"/>
          </a:xfrm>
          <a:custGeom>
            <a:avLst/>
            <a:gdLst/>
            <a:ahLst/>
            <a:cxnLst/>
            <a:rect l="l" t="t" r="r" b="b"/>
            <a:pathLst>
              <a:path w="1326514" h="395604">
                <a:moveTo>
                  <a:pt x="1326514" y="0"/>
                </a:moveTo>
                <a:lnTo>
                  <a:pt x="0" y="0"/>
                </a:lnTo>
                <a:lnTo>
                  <a:pt x="0" y="395236"/>
                </a:lnTo>
                <a:lnTo>
                  <a:pt x="1326514" y="395236"/>
                </a:lnTo>
                <a:lnTo>
                  <a:pt x="1326514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2548" y="2374010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0"/>
                </a:moveTo>
                <a:lnTo>
                  <a:pt x="0" y="407924"/>
                </a:lnTo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2548" y="3065652"/>
            <a:ext cx="0" cy="2779395"/>
          </a:xfrm>
          <a:custGeom>
            <a:avLst/>
            <a:gdLst/>
            <a:ahLst/>
            <a:cxnLst/>
            <a:rect l="l" t="t" r="r" b="b"/>
            <a:pathLst>
              <a:path h="2779395">
                <a:moveTo>
                  <a:pt x="0" y="0"/>
                </a:moveTo>
                <a:lnTo>
                  <a:pt x="0" y="2779395"/>
                </a:lnTo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6586" y="1620392"/>
            <a:ext cx="0" cy="48260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7747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6586" y="2374010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0"/>
                </a:moveTo>
                <a:lnTo>
                  <a:pt x="0" y="407924"/>
                </a:lnTo>
              </a:path>
            </a:pathLst>
          </a:custGeom>
          <a:ln w="7747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6586" y="3065652"/>
            <a:ext cx="0" cy="2779395"/>
          </a:xfrm>
          <a:custGeom>
            <a:avLst/>
            <a:gdLst/>
            <a:ahLst/>
            <a:cxnLst/>
            <a:rect l="l" t="t" r="r" b="b"/>
            <a:pathLst>
              <a:path h="2779395">
                <a:moveTo>
                  <a:pt x="0" y="0"/>
                </a:moveTo>
                <a:lnTo>
                  <a:pt x="0" y="2779395"/>
                </a:lnTo>
              </a:path>
            </a:pathLst>
          </a:custGeom>
          <a:ln w="7747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2548" y="2083942"/>
            <a:ext cx="1328420" cy="0"/>
          </a:xfrm>
          <a:custGeom>
            <a:avLst/>
            <a:gdLst/>
            <a:ahLst/>
            <a:cxnLst/>
            <a:rect l="l" t="t" r="r" b="b"/>
            <a:pathLst>
              <a:path w="1328420">
                <a:moveTo>
                  <a:pt x="0" y="0"/>
                </a:moveTo>
                <a:lnTo>
                  <a:pt x="1327912" y="0"/>
                </a:lnTo>
              </a:path>
            </a:pathLst>
          </a:custGeom>
          <a:ln w="381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46198" y="2380360"/>
            <a:ext cx="1334770" cy="0"/>
          </a:xfrm>
          <a:custGeom>
            <a:avLst/>
            <a:gdLst/>
            <a:ahLst/>
            <a:cxnLst/>
            <a:rect l="l" t="t" r="r" b="b"/>
            <a:pathLst>
              <a:path w="1334770">
                <a:moveTo>
                  <a:pt x="0" y="0"/>
                </a:moveTo>
                <a:lnTo>
                  <a:pt x="1334262" y="0"/>
                </a:lnTo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9695" y="2775585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9695" y="3072002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695" y="3467353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695" y="3862578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9695" y="4257802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695" y="4653026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9695" y="5048250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9695" y="5443473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6045" y="2083942"/>
            <a:ext cx="0" cy="3761104"/>
          </a:xfrm>
          <a:custGeom>
            <a:avLst/>
            <a:gdLst/>
            <a:ahLst/>
            <a:cxnLst/>
            <a:rect l="l" t="t" r="r" b="b"/>
            <a:pathLst>
              <a:path h="3761104">
                <a:moveTo>
                  <a:pt x="0" y="0"/>
                </a:moveTo>
                <a:lnTo>
                  <a:pt x="0" y="3761105"/>
                </a:lnTo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2548" y="1626742"/>
            <a:ext cx="9291955" cy="0"/>
          </a:xfrm>
          <a:custGeom>
            <a:avLst/>
            <a:gdLst/>
            <a:ahLst/>
            <a:cxnLst/>
            <a:rect l="l" t="t" r="r" b="b"/>
            <a:pathLst>
              <a:path w="9291955">
                <a:moveTo>
                  <a:pt x="0" y="0"/>
                </a:moveTo>
                <a:lnTo>
                  <a:pt x="9291828" y="0"/>
                </a:lnTo>
              </a:path>
            </a:pathLst>
          </a:custGeom>
          <a:ln w="12700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9695" y="5838697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5">
                <a:moveTo>
                  <a:pt x="0" y="0"/>
                </a:moveTo>
                <a:lnTo>
                  <a:pt x="2660764" y="0"/>
                </a:lnTo>
              </a:path>
            </a:pathLst>
          </a:custGeom>
          <a:ln w="12700">
            <a:solidFill>
              <a:srgbClr val="CFC9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15564" y="1748154"/>
            <a:ext cx="80010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-10" dirty="0">
                <a:solidFill>
                  <a:srgbClr val="FBFAF9"/>
                </a:solidFill>
                <a:latin typeface="Century Gothic"/>
                <a:cs typeface="Century Gothic"/>
              </a:rPr>
              <a:t>Data</a:t>
            </a:r>
            <a:r>
              <a:rPr sz="1150" b="1" spc="-50" dirty="0">
                <a:solidFill>
                  <a:srgbClr val="FBFAF9"/>
                </a:solidFill>
                <a:latin typeface="Century Gothic"/>
                <a:cs typeface="Century Gothic"/>
              </a:rPr>
              <a:t> </a:t>
            </a:r>
            <a:r>
              <a:rPr sz="1150" b="1" spc="35" dirty="0">
                <a:solidFill>
                  <a:srgbClr val="FBFAF9"/>
                </a:solidFill>
                <a:latin typeface="Century Gothic"/>
                <a:cs typeface="Century Gothic"/>
              </a:rPr>
              <a:t>Mesh</a:t>
            </a:r>
            <a:endParaRPr sz="115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5306" y="2148078"/>
            <a:ext cx="1652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7894" y="2494026"/>
            <a:ext cx="1033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21889" y="2451354"/>
            <a:ext cx="1847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5306" y="2839669"/>
            <a:ext cx="18808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21916" y="3117596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b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te</a:t>
            </a:r>
            <a:r>
              <a:rPr sz="900" spc="-25" dirty="0">
                <a:solidFill>
                  <a:srgbClr val="302C2A"/>
                </a:solidFill>
                <a:latin typeface="Verdana"/>
                <a:cs typeface="Verdana"/>
              </a:rPr>
              <a:t>d  </a:t>
            </a:r>
            <a:r>
              <a:rPr sz="900" spc="-1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ch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te</a:t>
            </a: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ct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21889" y="3143504"/>
            <a:ext cx="1847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6454" y="3581222"/>
            <a:ext cx="11258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21889" y="3538550"/>
            <a:ext cx="184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48764" y="3977132"/>
            <a:ext cx="726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21889" y="3934459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02461" y="4372736"/>
            <a:ext cx="869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1889" y="4330065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8750" y="4768088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21889" y="4725111"/>
            <a:ext cx="184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75028" y="5095113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9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900">
              <a:latin typeface="Verdana"/>
              <a:cs typeface="Verdana"/>
            </a:endParaRPr>
          </a:p>
          <a:p>
            <a:pPr marR="6985" algn="r">
              <a:lnSpc>
                <a:spcPct val="100000"/>
              </a:lnSpc>
            </a:pPr>
            <a:r>
              <a:rPr sz="900" spc="-20" dirty="0">
                <a:solidFill>
                  <a:srgbClr val="302C2A"/>
                </a:solidFill>
                <a:latin typeface="Verdana"/>
                <a:cs typeface="Verdana"/>
              </a:rPr>
              <a:t>F</a:t>
            </a:r>
            <a:r>
              <a:rPr sz="900" spc="-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1889" y="5121021"/>
            <a:ext cx="18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20164" y="5490464"/>
            <a:ext cx="9537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endParaRPr sz="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900" spc="30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s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21889" y="5516067"/>
            <a:ext cx="184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38125">
              <a:lnSpc>
                <a:spcPts val="1105"/>
              </a:lnSpc>
              <a:spcBef>
                <a:spcPts val="50"/>
              </a:spcBef>
            </a:pPr>
            <a:r>
              <a:rPr spc="-40" dirty="0"/>
              <a:t>Data</a:t>
            </a:r>
          </a:p>
          <a:p>
            <a:pPr>
              <a:lnSpc>
                <a:spcPts val="1045"/>
              </a:lnSpc>
              <a:tabLst>
                <a:tab pos="1240155" algn="l"/>
                <a:tab pos="2557780" algn="l"/>
                <a:tab pos="3994150" algn="l"/>
                <a:tab pos="5353685" algn="l"/>
                <a:tab pos="6483985" algn="l"/>
              </a:tabLst>
            </a:pPr>
            <a:r>
              <a:rPr sz="1725" spc="44" baseline="-33816" dirty="0"/>
              <a:t>Integration	</a:t>
            </a:r>
            <a:r>
              <a:rPr sz="1150" spc="-15" dirty="0"/>
              <a:t>Meta-Catalog	</a:t>
            </a:r>
            <a:r>
              <a:rPr sz="1150" spc="10" dirty="0"/>
              <a:t>Microservices	</a:t>
            </a:r>
            <a:r>
              <a:rPr sz="1150" spc="15" dirty="0"/>
              <a:t>Messaging	</a:t>
            </a:r>
            <a:r>
              <a:rPr sz="1150" spc="-10" dirty="0"/>
              <a:t>Data</a:t>
            </a:r>
            <a:r>
              <a:rPr sz="1150" spc="25" dirty="0"/>
              <a:t> </a:t>
            </a:r>
            <a:r>
              <a:rPr sz="1150" spc="-10" dirty="0"/>
              <a:t>Lake	</a:t>
            </a:r>
            <a:r>
              <a:rPr sz="1150" spc="50" dirty="0"/>
              <a:t>Distributed</a:t>
            </a:r>
            <a:r>
              <a:rPr sz="1150" spc="-90" dirty="0"/>
              <a:t> </a:t>
            </a:r>
            <a:r>
              <a:rPr sz="1150" spc="70" dirty="0"/>
              <a:t>DW</a:t>
            </a:r>
            <a:endParaRPr sz="1150"/>
          </a:p>
          <a:p>
            <a:pPr>
              <a:lnSpc>
                <a:spcPct val="100000"/>
              </a:lnSpc>
            </a:pPr>
            <a:endParaRPr sz="2200"/>
          </a:p>
          <a:p>
            <a:pPr marL="324485">
              <a:lnSpc>
                <a:spcPct val="100000"/>
              </a:lnSpc>
              <a:spcBef>
                <a:spcPts val="1425"/>
              </a:spcBef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</a:pPr>
            <a:endParaRPr sz="15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endParaRPr sz="14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Wingdings 2"/>
              <a:cs typeface="Wingdings 2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  <a:tabLst>
                <a:tab pos="1651635" algn="l"/>
                <a:tab pos="2978785" algn="l"/>
                <a:tab pos="4305300" algn="l"/>
                <a:tab pos="5632450" algn="l"/>
                <a:tab pos="6959600" algn="l"/>
              </a:tabLst>
            </a:pP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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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</a:t>
            </a:r>
            <a:r>
              <a:rPr sz="1400" b="0" spc="5" dirty="0">
                <a:solidFill>
                  <a:srgbClr val="302C2A"/>
                </a:solidFill>
                <a:latin typeface="Times New Roman"/>
                <a:cs typeface="Times New Roman"/>
              </a:rPr>
              <a:t>	</a:t>
            </a:r>
            <a:r>
              <a:rPr sz="1400" b="0" spc="5" dirty="0">
                <a:solidFill>
                  <a:srgbClr val="302C2A"/>
                </a:solidFill>
                <a:latin typeface="Wingdings 2"/>
                <a:cs typeface="Wingdings 2"/>
              </a:rPr>
              <a:t></a:t>
            </a:r>
            <a:endParaRPr sz="1400">
              <a:latin typeface="Wingdings 2"/>
              <a:cs typeface="Wingdings 2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617601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0" dirty="0"/>
              <a:t>C</a:t>
            </a:r>
            <a:r>
              <a:rPr sz="3500" spc="-1510" dirty="0"/>
              <a:t>A</a:t>
            </a:r>
            <a:r>
              <a:rPr sz="13200" spc="-5602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S</a:t>
            </a:r>
            <a:r>
              <a:rPr sz="3500" spc="-1145" dirty="0"/>
              <a:t>E</a:t>
            </a:r>
            <a:r>
              <a:rPr sz="13200" spc="-1814" baseline="6313" dirty="0">
                <a:solidFill>
                  <a:srgbClr val="E9E1DB"/>
                </a:solidFill>
              </a:rPr>
              <a:t>t</a:t>
            </a:r>
            <a:r>
              <a:rPr sz="3500" spc="-1085" dirty="0"/>
              <a:t>S</a:t>
            </a:r>
            <a:r>
              <a:rPr sz="13200" spc="-6209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T</a:t>
            </a:r>
            <a:r>
              <a:rPr sz="3500" spc="35" dirty="0"/>
              <a:t>U</a:t>
            </a:r>
            <a:r>
              <a:rPr sz="3500" spc="-1880" dirty="0"/>
              <a:t>D</a:t>
            </a:r>
            <a:r>
              <a:rPr sz="13200" spc="-10657" baseline="6313" dirty="0">
                <a:solidFill>
                  <a:srgbClr val="E9E1DB"/>
                </a:solidFill>
              </a:rPr>
              <a:t>M</a:t>
            </a:r>
            <a:r>
              <a:rPr sz="3500" spc="20" dirty="0"/>
              <a:t>Y</a:t>
            </a:r>
            <a:r>
              <a:rPr sz="3500" spc="175" dirty="0"/>
              <a:t> </a:t>
            </a:r>
            <a:r>
              <a:rPr sz="3500" spc="15" dirty="0"/>
              <a:t>C</a:t>
            </a:r>
            <a:r>
              <a:rPr sz="3500" spc="-1880" dirty="0"/>
              <a:t>R</a:t>
            </a:r>
            <a:r>
              <a:rPr sz="13200" spc="-4702" baseline="6313" dirty="0">
                <a:solidFill>
                  <a:srgbClr val="E9E1DB"/>
                </a:solidFill>
              </a:rPr>
              <a:t>e</a:t>
            </a:r>
            <a:r>
              <a:rPr sz="3500" spc="5" dirty="0"/>
              <a:t>I</a:t>
            </a:r>
            <a:r>
              <a:rPr sz="3500" spc="-844" dirty="0"/>
              <a:t>T</a:t>
            </a:r>
            <a:r>
              <a:rPr sz="13200" spc="-5475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E</a:t>
            </a:r>
            <a:r>
              <a:rPr sz="3500" spc="-1700" dirty="0"/>
              <a:t>R</a:t>
            </a:r>
            <a:r>
              <a:rPr sz="13200" spc="-6405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I</a:t>
            </a:r>
            <a:r>
              <a:rPr sz="3500" spc="20" dirty="0"/>
              <a:t>A</a:t>
            </a:r>
            <a:endParaRPr sz="3500"/>
          </a:p>
        </p:txBody>
      </p:sp>
      <p:sp>
        <p:nvSpPr>
          <p:cNvPr id="52" name="object 5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80459" y="1623060"/>
            <a:ext cx="8138159" cy="4316095"/>
          </a:xfrm>
          <a:custGeom>
            <a:avLst/>
            <a:gdLst/>
            <a:ahLst/>
            <a:cxnLst/>
            <a:rect l="l" t="t" r="r" b="b"/>
            <a:pathLst>
              <a:path w="8138159" h="4316095">
                <a:moveTo>
                  <a:pt x="8138159" y="0"/>
                </a:moveTo>
                <a:lnTo>
                  <a:pt x="0" y="0"/>
                </a:lnTo>
                <a:lnTo>
                  <a:pt x="0" y="4315968"/>
                </a:lnTo>
                <a:lnTo>
                  <a:pt x="8138159" y="4315968"/>
                </a:lnTo>
                <a:lnTo>
                  <a:pt x="8138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885691" y="1689377"/>
            <a:ext cx="7405370" cy="153035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There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no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single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‘perfect’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example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Mesh.</a:t>
            </a:r>
            <a:endParaRPr sz="1400">
              <a:latin typeface="Verdana"/>
              <a:cs typeface="Verdana"/>
            </a:endParaRPr>
          </a:p>
          <a:p>
            <a:pPr marL="12700" marR="25400">
              <a:lnSpc>
                <a:spcPct val="99700"/>
              </a:lnSpc>
              <a:spcBef>
                <a:spcPts val="59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Other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software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development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patterns,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technology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categories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exist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and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there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remains substantial overlap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among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most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common concepts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like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Fabrics,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Mesh,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Houses.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  <a:spcBef>
                <a:spcPts val="625"/>
              </a:spcBef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document,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we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considering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type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Fabric.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Studies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should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have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0" dirty="0">
                <a:solidFill>
                  <a:srgbClr val="302C2A"/>
                </a:solidFill>
                <a:latin typeface="Verdana"/>
                <a:cs typeface="Verdana"/>
              </a:rPr>
              <a:t>‘</a:t>
            </a:r>
            <a:r>
              <a:rPr sz="1400" i="1" u="heavy" spc="-8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significant</a:t>
            </a:r>
            <a:r>
              <a:rPr sz="1400" i="1" u="heavy" spc="-26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i="1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solution</a:t>
            </a:r>
            <a:r>
              <a:rPr sz="1400" i="1" u="heavy" spc="-130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 </a:t>
            </a:r>
            <a:r>
              <a:rPr sz="1400" i="1" u="heavy" spc="-85" dirty="0">
                <a:solidFill>
                  <a:srgbClr val="302C2A"/>
                </a:solidFill>
                <a:uFill>
                  <a:solidFill>
                    <a:srgbClr val="302C2A"/>
                  </a:solidFill>
                </a:uFill>
                <a:latin typeface="Verdana"/>
                <a:cs typeface="Verdana"/>
              </a:rPr>
              <a:t>focus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’</a:t>
            </a:r>
            <a:r>
              <a:rPr sz="1400" i="1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technology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following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attributes: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32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004817" y="3272789"/>
            <a:ext cx="7387590" cy="2481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167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driving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cultural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changes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affect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cross-organizational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241300">
              <a:lnSpc>
                <a:spcPts val="1670"/>
              </a:lnSpc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domains,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institutionalize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strong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management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practices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around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assets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decentralized,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microservices-based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software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patterns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Driven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durable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running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log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drive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cross-domain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integrations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polyglot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streams,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empowering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correct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trusted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Stream-Oriented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processing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‘data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motion’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drive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solution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outcomes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pipelines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domain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OLAP)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solution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outcomes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OLTP)</a:t>
            </a:r>
            <a:endParaRPr sz="14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both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physically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logically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‘meshed’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together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981583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-25" dirty="0"/>
              <a:t>I</a:t>
            </a:r>
            <a:r>
              <a:rPr sz="3500" spc="-1650" dirty="0"/>
              <a:t>N</a:t>
            </a:r>
            <a:r>
              <a:rPr sz="13200" spc="-5362" baseline="6313" dirty="0">
                <a:solidFill>
                  <a:srgbClr val="E9E1DB"/>
                </a:solidFill>
              </a:rPr>
              <a:t>a</a:t>
            </a:r>
            <a:r>
              <a:rPr sz="3500" dirty="0"/>
              <a:t>T</a:t>
            </a:r>
            <a:r>
              <a:rPr sz="3500" spc="-1760" dirty="0"/>
              <a:t>U</a:t>
            </a:r>
            <a:r>
              <a:rPr sz="13200" spc="-4087" baseline="6313" dirty="0">
                <a:solidFill>
                  <a:srgbClr val="E9E1DB"/>
                </a:solidFill>
              </a:rPr>
              <a:t>s</a:t>
            </a:r>
            <a:r>
              <a:rPr sz="3500" spc="10" dirty="0"/>
              <a:t>I</a:t>
            </a:r>
            <a:r>
              <a:rPr sz="3500" spc="-1260" dirty="0"/>
              <a:t>T</a:t>
            </a:r>
            <a:r>
              <a:rPr sz="13200" spc="-3929" baseline="6313" dirty="0">
                <a:solidFill>
                  <a:srgbClr val="E9E1DB"/>
                </a:solidFill>
              </a:rPr>
              <a:t>e</a:t>
            </a:r>
            <a:r>
              <a:rPr sz="4400" spc="-5" dirty="0"/>
              <a:t>–</a:t>
            </a:r>
            <a:r>
              <a:rPr sz="4400" spc="5" dirty="0"/>
              <a:t> </a:t>
            </a:r>
            <a:r>
              <a:rPr sz="4400" spc="-3010" dirty="0"/>
              <a:t>D</a:t>
            </a:r>
            <a:r>
              <a:rPr sz="13200" spc="-4065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A</a:t>
            </a:r>
            <a:r>
              <a:rPr sz="3500" spc="-2375" dirty="0"/>
              <a:t>T</a:t>
            </a:r>
            <a:r>
              <a:rPr sz="13200" spc="-1679" baseline="6313" dirty="0">
                <a:solidFill>
                  <a:srgbClr val="E9E1DB"/>
                </a:solidFill>
              </a:rPr>
              <a:t>t</a:t>
            </a:r>
            <a:r>
              <a:rPr sz="3500" spc="-1545" dirty="0"/>
              <a:t>A</a:t>
            </a:r>
            <a:r>
              <a:rPr sz="13200" spc="-4942" baseline="6313" dirty="0">
                <a:solidFill>
                  <a:srgbClr val="E9E1DB"/>
                </a:solidFill>
              </a:rPr>
              <a:t>u</a:t>
            </a:r>
            <a:r>
              <a:rPr sz="4400" spc="10" dirty="0"/>
              <a:t>P</a:t>
            </a:r>
            <a:r>
              <a:rPr sz="3500" spc="-2615" dirty="0"/>
              <a:t>R</a:t>
            </a:r>
            <a:r>
              <a:rPr sz="13200" spc="-4815" baseline="6313" dirty="0">
                <a:solidFill>
                  <a:srgbClr val="E9E1DB"/>
                </a:solidFill>
              </a:rPr>
              <a:t>d</a:t>
            </a:r>
            <a:r>
              <a:rPr sz="3500" spc="-5" dirty="0"/>
              <a:t>O</a:t>
            </a:r>
            <a:r>
              <a:rPr sz="3500" spc="-2595" dirty="0"/>
              <a:t>D</a:t>
            </a:r>
            <a:r>
              <a:rPr sz="13200" spc="-3502" baseline="6313" dirty="0">
                <a:solidFill>
                  <a:srgbClr val="E9E1DB"/>
                </a:solidFill>
              </a:rPr>
              <a:t>y</a:t>
            </a:r>
            <a:r>
              <a:rPr sz="3500" spc="35" dirty="0"/>
              <a:t>U</a:t>
            </a:r>
            <a:r>
              <a:rPr sz="3500" spc="15" dirty="0"/>
              <a:t>C</a:t>
            </a:r>
            <a:r>
              <a:rPr sz="3500" spc="20" dirty="0"/>
              <a:t>T</a:t>
            </a:r>
            <a:r>
              <a:rPr sz="3500" spc="195" dirty="0"/>
              <a:t> </a:t>
            </a:r>
            <a:r>
              <a:rPr sz="4400" spc="-25" dirty="0"/>
              <a:t>T</a:t>
            </a:r>
            <a:r>
              <a:rPr sz="3500" spc="5" dirty="0"/>
              <a:t>H</a:t>
            </a:r>
            <a:r>
              <a:rPr sz="3500" spc="20" dirty="0"/>
              <a:t>INKING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211580" y="1650556"/>
            <a:ext cx="2144268" cy="626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954" y="2610992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6710" y="2839592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3205352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3433953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799713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4165472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531233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896992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5262753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20">
                <a:moveTo>
                  <a:pt x="1430655" y="0"/>
                </a:moveTo>
                <a:lnTo>
                  <a:pt x="0" y="0"/>
                </a:lnTo>
                <a:lnTo>
                  <a:pt x="0" y="274320"/>
                </a:lnTo>
                <a:lnTo>
                  <a:pt x="1430655" y="27432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537123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902883"/>
            <a:ext cx="1430655" cy="335280"/>
          </a:xfrm>
          <a:custGeom>
            <a:avLst/>
            <a:gdLst/>
            <a:ahLst/>
            <a:cxnLst/>
            <a:rect l="l" t="t" r="r" b="b"/>
            <a:pathLst>
              <a:path w="1430654" h="335279">
                <a:moveTo>
                  <a:pt x="1430655" y="0"/>
                </a:moveTo>
                <a:lnTo>
                  <a:pt x="0" y="0"/>
                </a:lnTo>
                <a:lnTo>
                  <a:pt x="0" y="335280"/>
                </a:lnTo>
                <a:lnTo>
                  <a:pt x="1430655" y="33528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55954" y="2610992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921" y="2938348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62072" y="280263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86710" y="2839592"/>
            <a:ext cx="1430655" cy="3657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5954" y="3205352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8062" y="3533647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62072" y="3396996"/>
            <a:ext cx="496062" cy="523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1506" y="3899103"/>
            <a:ext cx="11258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62072" y="376275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83816" y="4265117"/>
            <a:ext cx="7264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2072" y="412851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37513" y="4631563"/>
            <a:ext cx="869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62072" y="4494276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63777" y="4997577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62072" y="486003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71778" y="5317997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8918" y="5637682"/>
            <a:ext cx="12592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62072" y="550011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23213" y="5988811"/>
            <a:ext cx="9867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Usage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86710" y="3433953"/>
            <a:ext cx="1430655" cy="28047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sz="1150" spc="-45" dirty="0">
                <a:solidFill>
                  <a:srgbClr val="9E948E"/>
                </a:solidFill>
                <a:latin typeface="Verdana"/>
                <a:cs typeface="Verdana"/>
              </a:rPr>
              <a:t>adjacent/GG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marL="3810" algn="ctr">
              <a:lnSpc>
                <a:spcPts val="950"/>
              </a:lnSpc>
              <a:spcBef>
                <a:spcPts val="790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ledger,</a:t>
            </a:r>
            <a:r>
              <a:rPr sz="800" spc="-9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ingest</a:t>
            </a:r>
            <a:endParaRPr sz="800">
              <a:latin typeface="Verdana"/>
              <a:cs typeface="Verdana"/>
            </a:endParaRPr>
          </a:p>
          <a:p>
            <a:pPr algn="ctr">
              <a:lnSpc>
                <a:spcPts val="950"/>
              </a:lnSpc>
            </a:pP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to </a:t>
            </a:r>
            <a:r>
              <a:rPr sz="800" spc="-35" dirty="0">
                <a:solidFill>
                  <a:srgbClr val="9E948E"/>
                </a:solidFill>
                <a:latin typeface="Verdana"/>
                <a:cs typeface="Verdana"/>
              </a:rPr>
              <a:t>cloud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and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event</a:t>
            </a:r>
            <a:r>
              <a:rPr sz="800" spc="-17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bus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42815" y="2939795"/>
            <a:ext cx="7264908" cy="3063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144009" y="1412570"/>
            <a:ext cx="7538084" cy="1169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 marR="17780">
              <a:lnSpc>
                <a:spcPct val="99700"/>
              </a:lnSpc>
              <a:spcBef>
                <a:spcPts val="110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Intuit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been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early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proponent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leader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applying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product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thinking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their  enterprise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estate. </a:t>
            </a:r>
            <a:r>
              <a:rPr sz="1350" spc="-217" baseline="27777" dirty="0">
                <a:solidFill>
                  <a:srgbClr val="302C2A"/>
                </a:solidFill>
                <a:latin typeface="Verdana"/>
                <a:cs typeface="Verdana"/>
              </a:rPr>
              <a:t>16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Cross-organizational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alignment means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products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include  people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stakeholders,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processes,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pipelines,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well-defined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APIs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consumption.</a:t>
            </a:r>
            <a:endParaRPr sz="14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9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Different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domains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may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have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internal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external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consumers,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take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endParaRPr sz="14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15"/>
              </a:spcBef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form/shape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required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end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consumer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tables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vs.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topics,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etc).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41172" y="4085082"/>
            <a:ext cx="1099820" cy="996315"/>
          </a:xfrm>
          <a:custGeom>
            <a:avLst/>
            <a:gdLst/>
            <a:ahLst/>
            <a:cxnLst/>
            <a:rect l="l" t="t" r="r" b="b"/>
            <a:pathLst>
              <a:path w="1099820" h="996314">
                <a:moveTo>
                  <a:pt x="1095647" y="979582"/>
                </a:moveTo>
                <a:lnTo>
                  <a:pt x="377592" y="979582"/>
                </a:lnTo>
                <a:lnTo>
                  <a:pt x="426960" y="980156"/>
                </a:lnTo>
                <a:lnTo>
                  <a:pt x="477765" y="981583"/>
                </a:lnTo>
                <a:lnTo>
                  <a:pt x="530261" y="983978"/>
                </a:lnTo>
                <a:lnTo>
                  <a:pt x="584702" y="987454"/>
                </a:lnTo>
                <a:lnTo>
                  <a:pt x="693819" y="996147"/>
                </a:lnTo>
                <a:lnTo>
                  <a:pt x="752825" y="996147"/>
                </a:lnTo>
                <a:lnTo>
                  <a:pt x="868625" y="992124"/>
                </a:lnTo>
                <a:lnTo>
                  <a:pt x="914519" y="992124"/>
                </a:lnTo>
                <a:lnTo>
                  <a:pt x="1012245" y="989457"/>
                </a:lnTo>
                <a:lnTo>
                  <a:pt x="1096426" y="989457"/>
                </a:lnTo>
                <a:lnTo>
                  <a:pt x="1095647" y="979582"/>
                </a:lnTo>
                <a:close/>
              </a:path>
              <a:path w="1099820" h="996314">
                <a:moveTo>
                  <a:pt x="3929" y="237744"/>
                </a:moveTo>
                <a:lnTo>
                  <a:pt x="4875" y="273927"/>
                </a:lnTo>
                <a:lnTo>
                  <a:pt x="3500" y="306324"/>
                </a:lnTo>
                <a:lnTo>
                  <a:pt x="2339" y="335863"/>
                </a:lnTo>
                <a:lnTo>
                  <a:pt x="3929" y="363474"/>
                </a:lnTo>
                <a:lnTo>
                  <a:pt x="5447" y="413623"/>
                </a:lnTo>
                <a:lnTo>
                  <a:pt x="3881" y="462057"/>
                </a:lnTo>
                <a:lnTo>
                  <a:pt x="2339" y="508349"/>
                </a:lnTo>
                <a:lnTo>
                  <a:pt x="3929" y="552069"/>
                </a:lnTo>
                <a:lnTo>
                  <a:pt x="5898" y="592367"/>
                </a:lnTo>
                <a:lnTo>
                  <a:pt x="6146" y="635181"/>
                </a:lnTo>
                <a:lnTo>
                  <a:pt x="5199" y="680353"/>
                </a:lnTo>
                <a:lnTo>
                  <a:pt x="3584" y="727726"/>
                </a:lnTo>
                <a:lnTo>
                  <a:pt x="1828" y="777143"/>
                </a:lnTo>
                <a:lnTo>
                  <a:pt x="457" y="828449"/>
                </a:lnTo>
                <a:lnTo>
                  <a:pt x="0" y="881485"/>
                </a:lnTo>
                <a:lnTo>
                  <a:pt x="981" y="936096"/>
                </a:lnTo>
                <a:lnTo>
                  <a:pt x="3929" y="992124"/>
                </a:lnTo>
                <a:lnTo>
                  <a:pt x="235575" y="981850"/>
                </a:lnTo>
                <a:lnTo>
                  <a:pt x="282154" y="980543"/>
                </a:lnTo>
                <a:lnTo>
                  <a:pt x="329408" y="979749"/>
                </a:lnTo>
                <a:lnTo>
                  <a:pt x="1095647" y="979582"/>
                </a:lnTo>
                <a:lnTo>
                  <a:pt x="1091937" y="932592"/>
                </a:lnTo>
                <a:lnTo>
                  <a:pt x="1088156" y="875083"/>
                </a:lnTo>
                <a:lnTo>
                  <a:pt x="1085404" y="819869"/>
                </a:lnTo>
                <a:lnTo>
                  <a:pt x="1083790" y="767224"/>
                </a:lnTo>
                <a:lnTo>
                  <a:pt x="1083424" y="717419"/>
                </a:lnTo>
                <a:lnTo>
                  <a:pt x="1084416" y="670729"/>
                </a:lnTo>
                <a:lnTo>
                  <a:pt x="1086876" y="627425"/>
                </a:lnTo>
                <a:lnTo>
                  <a:pt x="1090913" y="587781"/>
                </a:lnTo>
                <a:lnTo>
                  <a:pt x="1096637" y="552069"/>
                </a:lnTo>
                <a:lnTo>
                  <a:pt x="1099762" y="491507"/>
                </a:lnTo>
                <a:lnTo>
                  <a:pt x="1098494" y="443436"/>
                </a:lnTo>
                <a:lnTo>
                  <a:pt x="1096297" y="402532"/>
                </a:lnTo>
                <a:lnTo>
                  <a:pt x="1096637" y="363474"/>
                </a:lnTo>
                <a:lnTo>
                  <a:pt x="1095315" y="335077"/>
                </a:lnTo>
                <a:lnTo>
                  <a:pt x="1094065" y="302228"/>
                </a:lnTo>
                <a:lnTo>
                  <a:pt x="1094101" y="268569"/>
                </a:lnTo>
                <a:lnTo>
                  <a:pt x="1095760" y="248405"/>
                </a:lnTo>
                <a:lnTo>
                  <a:pt x="276619" y="248405"/>
                </a:lnTo>
                <a:lnTo>
                  <a:pt x="228368" y="247920"/>
                </a:lnTo>
                <a:lnTo>
                  <a:pt x="177562" y="246707"/>
                </a:lnTo>
                <a:lnTo>
                  <a:pt x="123613" y="244672"/>
                </a:lnTo>
                <a:lnTo>
                  <a:pt x="65931" y="241716"/>
                </a:lnTo>
                <a:lnTo>
                  <a:pt x="3929" y="237744"/>
                </a:lnTo>
                <a:close/>
              </a:path>
              <a:path w="1099820" h="996314">
                <a:moveTo>
                  <a:pt x="1096426" y="989457"/>
                </a:moveTo>
                <a:lnTo>
                  <a:pt x="1012245" y="989457"/>
                </a:lnTo>
                <a:lnTo>
                  <a:pt x="1054465" y="989623"/>
                </a:lnTo>
                <a:lnTo>
                  <a:pt x="1096637" y="992124"/>
                </a:lnTo>
                <a:lnTo>
                  <a:pt x="1096426" y="989457"/>
                </a:lnTo>
                <a:close/>
              </a:path>
              <a:path w="1099820" h="996314">
                <a:moveTo>
                  <a:pt x="995164" y="0"/>
                </a:moveTo>
                <a:lnTo>
                  <a:pt x="930829" y="36041"/>
                </a:lnTo>
                <a:lnTo>
                  <a:pt x="873728" y="70758"/>
                </a:lnTo>
                <a:lnTo>
                  <a:pt x="823115" y="103910"/>
                </a:lnTo>
                <a:lnTo>
                  <a:pt x="778248" y="135254"/>
                </a:lnTo>
                <a:lnTo>
                  <a:pt x="738381" y="164551"/>
                </a:lnTo>
                <a:lnTo>
                  <a:pt x="670672" y="216037"/>
                </a:lnTo>
                <a:lnTo>
                  <a:pt x="641342" y="237744"/>
                </a:lnTo>
                <a:lnTo>
                  <a:pt x="367815" y="247584"/>
                </a:lnTo>
                <a:lnTo>
                  <a:pt x="322905" y="248261"/>
                </a:lnTo>
                <a:lnTo>
                  <a:pt x="276619" y="248405"/>
                </a:lnTo>
                <a:lnTo>
                  <a:pt x="1095760" y="248405"/>
                </a:lnTo>
                <a:lnTo>
                  <a:pt x="1096637" y="237744"/>
                </a:lnTo>
                <a:lnTo>
                  <a:pt x="914519" y="237744"/>
                </a:lnTo>
                <a:lnTo>
                  <a:pt x="928417" y="195059"/>
                </a:lnTo>
                <a:lnTo>
                  <a:pt x="942430" y="153948"/>
                </a:lnTo>
                <a:lnTo>
                  <a:pt x="957559" y="110404"/>
                </a:lnTo>
                <a:lnTo>
                  <a:pt x="974804" y="60423"/>
                </a:lnTo>
                <a:lnTo>
                  <a:pt x="995164" y="0"/>
                </a:lnTo>
                <a:close/>
              </a:path>
              <a:path w="1099820" h="996314">
                <a:moveTo>
                  <a:pt x="1012293" y="236791"/>
                </a:moveTo>
                <a:lnTo>
                  <a:pt x="914519" y="237744"/>
                </a:lnTo>
                <a:lnTo>
                  <a:pt x="1096637" y="237744"/>
                </a:lnTo>
                <a:lnTo>
                  <a:pt x="1054983" y="236851"/>
                </a:lnTo>
                <a:lnTo>
                  <a:pt x="1012293" y="236791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8816" y="4085082"/>
            <a:ext cx="1108710" cy="996315"/>
          </a:xfrm>
          <a:custGeom>
            <a:avLst/>
            <a:gdLst/>
            <a:ahLst/>
            <a:cxnLst/>
            <a:rect l="l" t="t" r="r" b="b"/>
            <a:pathLst>
              <a:path w="1108710" h="996314">
                <a:moveTo>
                  <a:pt x="6285" y="237744"/>
                </a:moveTo>
                <a:lnTo>
                  <a:pt x="72468" y="234672"/>
                </a:lnTo>
                <a:lnTo>
                  <a:pt x="133908" y="231639"/>
                </a:lnTo>
                <a:lnTo>
                  <a:pt x="191119" y="228774"/>
                </a:lnTo>
                <a:lnTo>
                  <a:pt x="244615" y="226206"/>
                </a:lnTo>
                <a:lnTo>
                  <a:pt x="294909" y="224064"/>
                </a:lnTo>
                <a:lnTo>
                  <a:pt x="342516" y="222477"/>
                </a:lnTo>
                <a:lnTo>
                  <a:pt x="387950" y="221574"/>
                </a:lnTo>
                <a:lnTo>
                  <a:pt x="431724" y="221484"/>
                </a:lnTo>
                <a:lnTo>
                  <a:pt x="474353" y="222336"/>
                </a:lnTo>
                <a:lnTo>
                  <a:pt x="516351" y="224258"/>
                </a:lnTo>
                <a:lnTo>
                  <a:pt x="558232" y="227381"/>
                </a:lnTo>
                <a:lnTo>
                  <a:pt x="600509" y="231833"/>
                </a:lnTo>
                <a:lnTo>
                  <a:pt x="643698" y="237744"/>
                </a:lnTo>
                <a:lnTo>
                  <a:pt x="674023" y="214870"/>
                </a:lnTo>
                <a:lnTo>
                  <a:pt x="708037" y="189988"/>
                </a:lnTo>
                <a:lnTo>
                  <a:pt x="745882" y="163123"/>
                </a:lnTo>
                <a:lnTo>
                  <a:pt x="787700" y="134302"/>
                </a:lnTo>
                <a:lnTo>
                  <a:pt x="833631" y="103553"/>
                </a:lnTo>
                <a:lnTo>
                  <a:pt x="883817" y="70901"/>
                </a:lnTo>
                <a:lnTo>
                  <a:pt x="938399" y="36375"/>
                </a:lnTo>
                <a:lnTo>
                  <a:pt x="997520" y="0"/>
                </a:lnTo>
                <a:lnTo>
                  <a:pt x="985134" y="34674"/>
                </a:lnTo>
                <a:lnTo>
                  <a:pt x="969206" y="76132"/>
                </a:lnTo>
                <a:lnTo>
                  <a:pt x="951407" y="124029"/>
                </a:lnTo>
                <a:lnTo>
                  <a:pt x="933406" y="178015"/>
                </a:lnTo>
                <a:lnTo>
                  <a:pt x="916875" y="237744"/>
                </a:lnTo>
                <a:lnTo>
                  <a:pt x="963101" y="241369"/>
                </a:lnTo>
                <a:lnTo>
                  <a:pt x="1010172" y="241506"/>
                </a:lnTo>
                <a:lnTo>
                  <a:pt x="1056124" y="239762"/>
                </a:lnTo>
                <a:lnTo>
                  <a:pt x="1098993" y="237744"/>
                </a:lnTo>
                <a:lnTo>
                  <a:pt x="1101047" y="265211"/>
                </a:lnTo>
                <a:lnTo>
                  <a:pt x="1101707" y="292893"/>
                </a:lnTo>
                <a:lnTo>
                  <a:pt x="1101011" y="324433"/>
                </a:lnTo>
                <a:lnTo>
                  <a:pt x="1098993" y="363474"/>
                </a:lnTo>
                <a:lnTo>
                  <a:pt x="1102118" y="417552"/>
                </a:lnTo>
                <a:lnTo>
                  <a:pt x="1102184" y="462057"/>
                </a:lnTo>
                <a:lnTo>
                  <a:pt x="1100654" y="504420"/>
                </a:lnTo>
                <a:lnTo>
                  <a:pt x="1098993" y="552069"/>
                </a:lnTo>
                <a:lnTo>
                  <a:pt x="1100088" y="610233"/>
                </a:lnTo>
                <a:lnTo>
                  <a:pt x="1102037" y="664982"/>
                </a:lnTo>
                <a:lnTo>
                  <a:pt x="1104355" y="716788"/>
                </a:lnTo>
                <a:lnTo>
                  <a:pt x="1106560" y="766118"/>
                </a:lnTo>
                <a:lnTo>
                  <a:pt x="1108170" y="813445"/>
                </a:lnTo>
                <a:lnTo>
                  <a:pt x="1108701" y="859239"/>
                </a:lnTo>
                <a:lnTo>
                  <a:pt x="1107671" y="903970"/>
                </a:lnTo>
                <a:lnTo>
                  <a:pt x="1104595" y="948108"/>
                </a:lnTo>
                <a:lnTo>
                  <a:pt x="1098993" y="992124"/>
                </a:lnTo>
                <a:lnTo>
                  <a:pt x="1044176" y="995392"/>
                </a:lnTo>
                <a:lnTo>
                  <a:pt x="1000504" y="995791"/>
                </a:lnTo>
                <a:lnTo>
                  <a:pt x="960547" y="994356"/>
                </a:lnTo>
                <a:lnTo>
                  <a:pt x="916875" y="992124"/>
                </a:lnTo>
                <a:lnTo>
                  <a:pt x="869006" y="992319"/>
                </a:lnTo>
                <a:lnTo>
                  <a:pt x="811627" y="990331"/>
                </a:lnTo>
                <a:lnTo>
                  <a:pt x="750865" y="988246"/>
                </a:lnTo>
                <a:lnTo>
                  <a:pt x="692847" y="988149"/>
                </a:lnTo>
                <a:lnTo>
                  <a:pt x="643698" y="992124"/>
                </a:lnTo>
                <a:lnTo>
                  <a:pt x="603496" y="993008"/>
                </a:lnTo>
                <a:lnTo>
                  <a:pt x="557873" y="993234"/>
                </a:lnTo>
                <a:lnTo>
                  <a:pt x="507908" y="992940"/>
                </a:lnTo>
                <a:lnTo>
                  <a:pt x="454675" y="992267"/>
                </a:lnTo>
                <a:lnTo>
                  <a:pt x="399253" y="991354"/>
                </a:lnTo>
                <a:lnTo>
                  <a:pt x="342719" y="990339"/>
                </a:lnTo>
                <a:lnTo>
                  <a:pt x="286149" y="989363"/>
                </a:lnTo>
                <a:lnTo>
                  <a:pt x="230619" y="988565"/>
                </a:lnTo>
                <a:lnTo>
                  <a:pt x="177209" y="988084"/>
                </a:lnTo>
                <a:lnTo>
                  <a:pt x="126993" y="988060"/>
                </a:lnTo>
                <a:lnTo>
                  <a:pt x="81049" y="988633"/>
                </a:lnTo>
                <a:lnTo>
                  <a:pt x="40454" y="989941"/>
                </a:lnTo>
                <a:lnTo>
                  <a:pt x="6285" y="992124"/>
                </a:lnTo>
                <a:lnTo>
                  <a:pt x="1686" y="928871"/>
                </a:lnTo>
                <a:lnTo>
                  <a:pt x="0" y="875822"/>
                </a:lnTo>
                <a:lnTo>
                  <a:pt x="471" y="830142"/>
                </a:lnTo>
                <a:lnTo>
                  <a:pt x="2344" y="788997"/>
                </a:lnTo>
                <a:lnTo>
                  <a:pt x="4863" y="749551"/>
                </a:lnTo>
                <a:lnTo>
                  <a:pt x="7272" y="708970"/>
                </a:lnTo>
                <a:lnTo>
                  <a:pt x="8816" y="664419"/>
                </a:lnTo>
                <a:lnTo>
                  <a:pt x="8739" y="613064"/>
                </a:lnTo>
                <a:lnTo>
                  <a:pt x="6285" y="552069"/>
                </a:lnTo>
                <a:lnTo>
                  <a:pt x="6481" y="498758"/>
                </a:lnTo>
                <a:lnTo>
                  <a:pt x="4332" y="454580"/>
                </a:lnTo>
                <a:lnTo>
                  <a:pt x="3159" y="411997"/>
                </a:lnTo>
                <a:lnTo>
                  <a:pt x="6285" y="363474"/>
                </a:lnTo>
                <a:lnTo>
                  <a:pt x="7053" y="324879"/>
                </a:lnTo>
                <a:lnTo>
                  <a:pt x="6523" y="293417"/>
                </a:lnTo>
                <a:lnTo>
                  <a:pt x="5874" y="265551"/>
                </a:lnTo>
                <a:lnTo>
                  <a:pt x="6285" y="237744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46194" y="4363669"/>
            <a:ext cx="886460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10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ce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p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t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u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solution  </a:t>
            </a:r>
            <a:r>
              <a:rPr sz="1400" spc="-35" dirty="0">
                <a:solidFill>
                  <a:srgbClr val="302C2A"/>
                </a:solidFill>
                <a:latin typeface="Verdana"/>
                <a:cs typeface="Verdana"/>
              </a:rPr>
              <a:t>f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m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w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r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k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36335" y="5093461"/>
            <a:ext cx="2072005" cy="1129030"/>
          </a:xfrm>
          <a:custGeom>
            <a:avLst/>
            <a:gdLst/>
            <a:ahLst/>
            <a:cxnLst/>
            <a:rect l="l" t="t" r="r" b="b"/>
            <a:pathLst>
              <a:path w="2072004" h="1129029">
                <a:moveTo>
                  <a:pt x="1587360" y="1109722"/>
                </a:moveTo>
                <a:lnTo>
                  <a:pt x="225490" y="1109722"/>
                </a:lnTo>
                <a:lnTo>
                  <a:pt x="275283" y="1110063"/>
                </a:lnTo>
                <a:lnTo>
                  <a:pt x="327375" y="1111439"/>
                </a:lnTo>
                <a:lnTo>
                  <a:pt x="381793" y="1113889"/>
                </a:lnTo>
                <a:lnTo>
                  <a:pt x="438563" y="1117454"/>
                </a:lnTo>
                <a:lnTo>
                  <a:pt x="497714" y="1122172"/>
                </a:lnTo>
                <a:lnTo>
                  <a:pt x="561734" y="1126616"/>
                </a:lnTo>
                <a:lnTo>
                  <a:pt x="620144" y="1128554"/>
                </a:lnTo>
                <a:lnTo>
                  <a:pt x="673637" y="1128584"/>
                </a:lnTo>
                <a:lnTo>
                  <a:pt x="722906" y="1127303"/>
                </a:lnTo>
                <a:lnTo>
                  <a:pt x="852301" y="1121577"/>
                </a:lnTo>
                <a:lnTo>
                  <a:pt x="891604" y="1121035"/>
                </a:lnTo>
                <a:lnTo>
                  <a:pt x="1351965" y="1121035"/>
                </a:lnTo>
                <a:lnTo>
                  <a:pt x="1387730" y="1119555"/>
                </a:lnTo>
                <a:lnTo>
                  <a:pt x="1587371" y="1119555"/>
                </a:lnTo>
                <a:lnTo>
                  <a:pt x="1587360" y="1109722"/>
                </a:lnTo>
                <a:close/>
              </a:path>
              <a:path w="2072004" h="1129029">
                <a:moveTo>
                  <a:pt x="1351965" y="1121035"/>
                </a:moveTo>
                <a:lnTo>
                  <a:pt x="891604" y="1121035"/>
                </a:lnTo>
                <a:lnTo>
                  <a:pt x="1003462" y="1124377"/>
                </a:lnTo>
                <a:lnTo>
                  <a:pt x="1097075" y="1125548"/>
                </a:lnTo>
                <a:lnTo>
                  <a:pt x="1205809" y="1125031"/>
                </a:lnTo>
                <a:lnTo>
                  <a:pt x="1264227" y="1123935"/>
                </a:lnTo>
                <a:lnTo>
                  <a:pt x="1324484" y="1122172"/>
                </a:lnTo>
                <a:lnTo>
                  <a:pt x="1351965" y="1121035"/>
                </a:lnTo>
                <a:close/>
              </a:path>
              <a:path w="2072004" h="1129029">
                <a:moveTo>
                  <a:pt x="1587371" y="1119555"/>
                </a:moveTo>
                <a:lnTo>
                  <a:pt x="1387730" y="1119555"/>
                </a:lnTo>
                <a:lnTo>
                  <a:pt x="1443448" y="1120531"/>
                </a:lnTo>
                <a:lnTo>
                  <a:pt x="1493831" y="1122815"/>
                </a:lnTo>
                <a:lnTo>
                  <a:pt x="1541075" y="1124123"/>
                </a:lnTo>
                <a:lnTo>
                  <a:pt x="1587374" y="1122172"/>
                </a:lnTo>
                <a:lnTo>
                  <a:pt x="1587371" y="1119555"/>
                </a:lnTo>
                <a:close/>
              </a:path>
              <a:path w="2072004" h="1129029">
                <a:moveTo>
                  <a:pt x="252952" y="351690"/>
                </a:moveTo>
                <a:lnTo>
                  <a:pt x="202186" y="352735"/>
                </a:lnTo>
                <a:lnTo>
                  <a:pt x="151696" y="354725"/>
                </a:lnTo>
                <a:lnTo>
                  <a:pt x="102297" y="357344"/>
                </a:lnTo>
                <a:lnTo>
                  <a:pt x="10034" y="363219"/>
                </a:lnTo>
                <a:lnTo>
                  <a:pt x="8641" y="401361"/>
                </a:lnTo>
                <a:lnTo>
                  <a:pt x="8224" y="431561"/>
                </a:lnTo>
                <a:lnTo>
                  <a:pt x="8712" y="459214"/>
                </a:lnTo>
                <a:lnTo>
                  <a:pt x="10034" y="489712"/>
                </a:lnTo>
                <a:lnTo>
                  <a:pt x="10713" y="549907"/>
                </a:lnTo>
                <a:lnTo>
                  <a:pt x="10906" y="586390"/>
                </a:lnTo>
                <a:lnTo>
                  <a:pt x="10873" y="625653"/>
                </a:lnTo>
                <a:lnTo>
                  <a:pt x="10784" y="644665"/>
                </a:lnTo>
                <a:lnTo>
                  <a:pt x="10034" y="679450"/>
                </a:lnTo>
                <a:lnTo>
                  <a:pt x="5983" y="737868"/>
                </a:lnTo>
                <a:lnTo>
                  <a:pt x="2966" y="794613"/>
                </a:lnTo>
                <a:lnTo>
                  <a:pt x="975" y="849412"/>
                </a:lnTo>
                <a:lnTo>
                  <a:pt x="0" y="901995"/>
                </a:lnTo>
                <a:lnTo>
                  <a:pt x="31" y="952091"/>
                </a:lnTo>
                <a:lnTo>
                  <a:pt x="1059" y="999427"/>
                </a:lnTo>
                <a:lnTo>
                  <a:pt x="3076" y="1043734"/>
                </a:lnTo>
                <a:lnTo>
                  <a:pt x="6070" y="1084739"/>
                </a:lnTo>
                <a:lnTo>
                  <a:pt x="10034" y="1122172"/>
                </a:lnTo>
                <a:lnTo>
                  <a:pt x="48748" y="1117926"/>
                </a:lnTo>
                <a:lnTo>
                  <a:pt x="89623" y="1114519"/>
                </a:lnTo>
                <a:lnTo>
                  <a:pt x="132687" y="1111989"/>
                </a:lnTo>
                <a:lnTo>
                  <a:pt x="177967" y="1110378"/>
                </a:lnTo>
                <a:lnTo>
                  <a:pt x="225490" y="1109722"/>
                </a:lnTo>
                <a:lnTo>
                  <a:pt x="1587360" y="1109722"/>
                </a:lnTo>
                <a:lnTo>
                  <a:pt x="1587320" y="1072917"/>
                </a:lnTo>
                <a:lnTo>
                  <a:pt x="1588040" y="1024284"/>
                </a:lnTo>
                <a:lnTo>
                  <a:pt x="1589209" y="976014"/>
                </a:lnTo>
                <a:lnTo>
                  <a:pt x="1590499" y="927847"/>
                </a:lnTo>
                <a:lnTo>
                  <a:pt x="1591586" y="879522"/>
                </a:lnTo>
                <a:lnTo>
                  <a:pt x="1592144" y="830780"/>
                </a:lnTo>
                <a:lnTo>
                  <a:pt x="1591845" y="781360"/>
                </a:lnTo>
                <a:lnTo>
                  <a:pt x="1590364" y="731004"/>
                </a:lnTo>
                <a:lnTo>
                  <a:pt x="1587374" y="679450"/>
                </a:lnTo>
                <a:lnTo>
                  <a:pt x="1587356" y="625653"/>
                </a:lnTo>
                <a:lnTo>
                  <a:pt x="1585136" y="586390"/>
                </a:lnTo>
                <a:lnTo>
                  <a:pt x="1584034" y="546222"/>
                </a:lnTo>
                <a:lnTo>
                  <a:pt x="1587374" y="489712"/>
                </a:lnTo>
                <a:lnTo>
                  <a:pt x="1586754" y="459214"/>
                </a:lnTo>
                <a:lnTo>
                  <a:pt x="1586327" y="431561"/>
                </a:lnTo>
                <a:lnTo>
                  <a:pt x="1586410" y="400486"/>
                </a:lnTo>
                <a:lnTo>
                  <a:pt x="1587200" y="369949"/>
                </a:lnTo>
                <a:lnTo>
                  <a:pt x="520144" y="369949"/>
                </a:lnTo>
                <a:lnTo>
                  <a:pt x="480696" y="367976"/>
                </a:lnTo>
                <a:lnTo>
                  <a:pt x="398633" y="357344"/>
                </a:lnTo>
                <a:lnTo>
                  <a:pt x="352050" y="353686"/>
                </a:lnTo>
                <a:lnTo>
                  <a:pt x="303178" y="351902"/>
                </a:lnTo>
                <a:lnTo>
                  <a:pt x="252952" y="351690"/>
                </a:lnTo>
                <a:close/>
              </a:path>
              <a:path w="2072004" h="1129029">
                <a:moveTo>
                  <a:pt x="806022" y="359598"/>
                </a:moveTo>
                <a:lnTo>
                  <a:pt x="750417" y="360731"/>
                </a:lnTo>
                <a:lnTo>
                  <a:pt x="698556" y="362963"/>
                </a:lnTo>
                <a:lnTo>
                  <a:pt x="604385" y="368139"/>
                </a:lnTo>
                <a:lnTo>
                  <a:pt x="561234" y="369788"/>
                </a:lnTo>
                <a:lnTo>
                  <a:pt x="520144" y="369949"/>
                </a:lnTo>
                <a:lnTo>
                  <a:pt x="1587200" y="369949"/>
                </a:lnTo>
                <a:lnTo>
                  <a:pt x="1587339" y="364573"/>
                </a:lnTo>
                <a:lnTo>
                  <a:pt x="1428067" y="364573"/>
                </a:lnTo>
                <a:lnTo>
                  <a:pt x="1372027" y="364219"/>
                </a:lnTo>
                <a:lnTo>
                  <a:pt x="1324484" y="363219"/>
                </a:lnTo>
                <a:lnTo>
                  <a:pt x="930149" y="363219"/>
                </a:lnTo>
                <a:lnTo>
                  <a:pt x="865793" y="360212"/>
                </a:lnTo>
                <a:lnTo>
                  <a:pt x="806022" y="359598"/>
                </a:lnTo>
                <a:close/>
              </a:path>
              <a:path w="2072004" h="1129029">
                <a:moveTo>
                  <a:pt x="1587374" y="363219"/>
                </a:moveTo>
                <a:lnTo>
                  <a:pt x="1428067" y="364573"/>
                </a:lnTo>
                <a:lnTo>
                  <a:pt x="1587339" y="364573"/>
                </a:lnTo>
                <a:lnTo>
                  <a:pt x="1587374" y="363219"/>
                </a:lnTo>
                <a:close/>
              </a:path>
              <a:path w="2072004" h="1129029">
                <a:moveTo>
                  <a:pt x="2071498" y="0"/>
                </a:moveTo>
                <a:lnTo>
                  <a:pt x="2006186" y="18234"/>
                </a:lnTo>
                <a:lnTo>
                  <a:pt x="1944264" y="36550"/>
                </a:lnTo>
                <a:lnTo>
                  <a:pt x="1885685" y="54754"/>
                </a:lnTo>
                <a:lnTo>
                  <a:pt x="1830400" y="72653"/>
                </a:lnTo>
                <a:lnTo>
                  <a:pt x="1601689" y="150786"/>
                </a:lnTo>
                <a:lnTo>
                  <a:pt x="1565150" y="162786"/>
                </a:lnTo>
                <a:lnTo>
                  <a:pt x="1531566" y="173125"/>
                </a:lnTo>
                <a:lnTo>
                  <a:pt x="1500887" y="181609"/>
                </a:lnTo>
                <a:lnTo>
                  <a:pt x="1436050" y="198669"/>
                </a:lnTo>
                <a:lnTo>
                  <a:pt x="1358788" y="220255"/>
                </a:lnTo>
                <a:lnTo>
                  <a:pt x="1269334" y="246935"/>
                </a:lnTo>
                <a:lnTo>
                  <a:pt x="1220108" y="262363"/>
                </a:lnTo>
                <a:lnTo>
                  <a:pt x="1167921" y="279277"/>
                </a:lnTo>
                <a:lnTo>
                  <a:pt x="1112803" y="297749"/>
                </a:lnTo>
                <a:lnTo>
                  <a:pt x="1054782" y="317849"/>
                </a:lnTo>
                <a:lnTo>
                  <a:pt x="993888" y="339649"/>
                </a:lnTo>
                <a:lnTo>
                  <a:pt x="930149" y="363219"/>
                </a:lnTo>
                <a:lnTo>
                  <a:pt x="1324484" y="363219"/>
                </a:lnTo>
                <a:lnTo>
                  <a:pt x="1358750" y="340812"/>
                </a:lnTo>
                <a:lnTo>
                  <a:pt x="1394372" y="319095"/>
                </a:lnTo>
                <a:lnTo>
                  <a:pt x="1432312" y="297747"/>
                </a:lnTo>
                <a:lnTo>
                  <a:pt x="1473534" y="276447"/>
                </a:lnTo>
                <a:lnTo>
                  <a:pt x="1519001" y="254873"/>
                </a:lnTo>
                <a:lnTo>
                  <a:pt x="1569675" y="232703"/>
                </a:lnTo>
                <a:lnTo>
                  <a:pt x="1626520" y="209617"/>
                </a:lnTo>
                <a:lnTo>
                  <a:pt x="1751979" y="162079"/>
                </a:lnTo>
                <a:lnTo>
                  <a:pt x="1802822" y="141624"/>
                </a:lnTo>
                <a:lnTo>
                  <a:pt x="1846366" y="122557"/>
                </a:lnTo>
                <a:lnTo>
                  <a:pt x="1885951" y="103504"/>
                </a:lnTo>
                <a:lnTo>
                  <a:pt x="1924917" y="83095"/>
                </a:lnTo>
                <a:lnTo>
                  <a:pt x="1966604" y="59955"/>
                </a:lnTo>
                <a:lnTo>
                  <a:pt x="2071498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46370" y="5093461"/>
            <a:ext cx="2061845" cy="1128395"/>
          </a:xfrm>
          <a:custGeom>
            <a:avLst/>
            <a:gdLst/>
            <a:ahLst/>
            <a:cxnLst/>
            <a:rect l="l" t="t" r="r" b="b"/>
            <a:pathLst>
              <a:path w="2061845" h="1128395">
                <a:moveTo>
                  <a:pt x="0" y="363219"/>
                </a:moveTo>
                <a:lnTo>
                  <a:pt x="50452" y="359243"/>
                </a:lnTo>
                <a:lnTo>
                  <a:pt x="102000" y="355954"/>
                </a:lnTo>
                <a:lnTo>
                  <a:pt x="154027" y="353483"/>
                </a:lnTo>
                <a:lnTo>
                  <a:pt x="205916" y="351962"/>
                </a:lnTo>
                <a:lnTo>
                  <a:pt x="257050" y="351523"/>
                </a:lnTo>
                <a:lnTo>
                  <a:pt x="306813" y="352298"/>
                </a:lnTo>
                <a:lnTo>
                  <a:pt x="354587" y="354417"/>
                </a:lnTo>
                <a:lnTo>
                  <a:pt x="399757" y="358014"/>
                </a:lnTo>
                <a:lnTo>
                  <a:pt x="441705" y="363219"/>
                </a:lnTo>
                <a:lnTo>
                  <a:pt x="485941" y="368082"/>
                </a:lnTo>
                <a:lnTo>
                  <a:pt x="537121" y="370822"/>
                </a:lnTo>
                <a:lnTo>
                  <a:pt x="593226" y="371827"/>
                </a:lnTo>
                <a:lnTo>
                  <a:pt x="652234" y="371488"/>
                </a:lnTo>
                <a:lnTo>
                  <a:pt x="712126" y="370191"/>
                </a:lnTo>
                <a:lnTo>
                  <a:pt x="770880" y="368328"/>
                </a:lnTo>
                <a:lnTo>
                  <a:pt x="826477" y="366285"/>
                </a:lnTo>
                <a:lnTo>
                  <a:pt x="876895" y="364453"/>
                </a:lnTo>
                <a:lnTo>
                  <a:pt x="920114" y="363219"/>
                </a:lnTo>
                <a:lnTo>
                  <a:pt x="966058" y="348116"/>
                </a:lnTo>
                <a:lnTo>
                  <a:pt x="1014065" y="333345"/>
                </a:lnTo>
                <a:lnTo>
                  <a:pt x="1063603" y="318805"/>
                </a:lnTo>
                <a:lnTo>
                  <a:pt x="1114142" y="304395"/>
                </a:lnTo>
                <a:lnTo>
                  <a:pt x="1165153" y="290013"/>
                </a:lnTo>
                <a:lnTo>
                  <a:pt x="1216104" y="275558"/>
                </a:lnTo>
                <a:lnTo>
                  <a:pt x="1266465" y="260928"/>
                </a:lnTo>
                <a:lnTo>
                  <a:pt x="1315705" y="246022"/>
                </a:lnTo>
                <a:lnTo>
                  <a:pt x="1363295" y="230739"/>
                </a:lnTo>
                <a:lnTo>
                  <a:pt x="1408703" y="214976"/>
                </a:lnTo>
                <a:lnTo>
                  <a:pt x="1451399" y="198634"/>
                </a:lnTo>
                <a:lnTo>
                  <a:pt x="1490852" y="181609"/>
                </a:lnTo>
                <a:lnTo>
                  <a:pt x="1531077" y="164491"/>
                </a:lnTo>
                <a:lnTo>
                  <a:pt x="1575859" y="147846"/>
                </a:lnTo>
                <a:lnTo>
                  <a:pt x="1624230" y="131641"/>
                </a:lnTo>
                <a:lnTo>
                  <a:pt x="1675224" y="115842"/>
                </a:lnTo>
                <a:lnTo>
                  <a:pt x="1727871" y="100416"/>
                </a:lnTo>
                <a:lnTo>
                  <a:pt x="1781206" y="85328"/>
                </a:lnTo>
                <a:lnTo>
                  <a:pt x="1834261" y="70544"/>
                </a:lnTo>
                <a:lnTo>
                  <a:pt x="1886067" y="56030"/>
                </a:lnTo>
                <a:lnTo>
                  <a:pt x="1935658" y="41753"/>
                </a:lnTo>
                <a:lnTo>
                  <a:pt x="1982066" y="27678"/>
                </a:lnTo>
                <a:lnTo>
                  <a:pt x="2024324" y="13771"/>
                </a:lnTo>
                <a:lnTo>
                  <a:pt x="2061463" y="0"/>
                </a:lnTo>
                <a:lnTo>
                  <a:pt x="2029476" y="17029"/>
                </a:lnTo>
                <a:lnTo>
                  <a:pt x="1988729" y="36403"/>
                </a:lnTo>
                <a:lnTo>
                  <a:pt x="1941778" y="57540"/>
                </a:lnTo>
                <a:lnTo>
                  <a:pt x="1891180" y="79859"/>
                </a:lnTo>
                <a:lnTo>
                  <a:pt x="1839491" y="102780"/>
                </a:lnTo>
                <a:lnTo>
                  <a:pt x="1789270" y="125720"/>
                </a:lnTo>
                <a:lnTo>
                  <a:pt x="1743071" y="148099"/>
                </a:lnTo>
                <a:lnTo>
                  <a:pt x="1703452" y="169336"/>
                </a:lnTo>
                <a:lnTo>
                  <a:pt x="1672971" y="188849"/>
                </a:lnTo>
                <a:lnTo>
                  <a:pt x="1640350" y="209306"/>
                </a:lnTo>
                <a:lnTo>
                  <a:pt x="1600146" y="229328"/>
                </a:lnTo>
                <a:lnTo>
                  <a:pt x="1554409" y="249323"/>
                </a:lnTo>
                <a:lnTo>
                  <a:pt x="1505188" y="269700"/>
                </a:lnTo>
                <a:lnTo>
                  <a:pt x="1454532" y="290869"/>
                </a:lnTo>
                <a:lnTo>
                  <a:pt x="1404491" y="313239"/>
                </a:lnTo>
                <a:lnTo>
                  <a:pt x="1357113" y="337219"/>
                </a:lnTo>
                <a:lnTo>
                  <a:pt x="1314450" y="363219"/>
                </a:lnTo>
                <a:lnTo>
                  <a:pt x="1364784" y="362695"/>
                </a:lnTo>
                <a:lnTo>
                  <a:pt x="1417722" y="362012"/>
                </a:lnTo>
                <a:lnTo>
                  <a:pt x="1471781" y="361592"/>
                </a:lnTo>
                <a:lnTo>
                  <a:pt x="1525481" y="361854"/>
                </a:lnTo>
                <a:lnTo>
                  <a:pt x="1577339" y="363219"/>
                </a:lnTo>
                <a:lnTo>
                  <a:pt x="1580197" y="397307"/>
                </a:lnTo>
                <a:lnTo>
                  <a:pt x="1580864" y="425227"/>
                </a:lnTo>
                <a:lnTo>
                  <a:pt x="1579768" y="453767"/>
                </a:lnTo>
                <a:lnTo>
                  <a:pt x="1577339" y="489712"/>
                </a:lnTo>
                <a:lnTo>
                  <a:pt x="1574375" y="528504"/>
                </a:lnTo>
                <a:lnTo>
                  <a:pt x="1574387" y="574232"/>
                </a:lnTo>
                <a:lnTo>
                  <a:pt x="1575875" y="625134"/>
                </a:lnTo>
                <a:lnTo>
                  <a:pt x="1577339" y="679450"/>
                </a:lnTo>
                <a:lnTo>
                  <a:pt x="1583415" y="723363"/>
                </a:lnTo>
                <a:lnTo>
                  <a:pt x="1587144" y="765931"/>
                </a:lnTo>
                <a:lnTo>
                  <a:pt x="1588882" y="808295"/>
                </a:lnTo>
                <a:lnTo>
                  <a:pt x="1588984" y="851599"/>
                </a:lnTo>
                <a:lnTo>
                  <a:pt x="1587803" y="896983"/>
                </a:lnTo>
                <a:lnTo>
                  <a:pt x="1585693" y="945591"/>
                </a:lnTo>
                <a:lnTo>
                  <a:pt x="1583010" y="998563"/>
                </a:lnTo>
                <a:lnTo>
                  <a:pt x="1580107" y="1057043"/>
                </a:lnTo>
                <a:lnTo>
                  <a:pt x="1577339" y="1122172"/>
                </a:lnTo>
                <a:lnTo>
                  <a:pt x="1525225" y="1120621"/>
                </a:lnTo>
                <a:lnTo>
                  <a:pt x="1472933" y="1118763"/>
                </a:lnTo>
                <a:lnTo>
                  <a:pt x="1420410" y="1117680"/>
                </a:lnTo>
                <a:lnTo>
                  <a:pt x="1367601" y="1118455"/>
                </a:lnTo>
                <a:lnTo>
                  <a:pt x="1314450" y="1122172"/>
                </a:lnTo>
                <a:lnTo>
                  <a:pt x="1257709" y="1126841"/>
                </a:lnTo>
                <a:lnTo>
                  <a:pt x="1206543" y="1127844"/>
                </a:lnTo>
                <a:lnTo>
                  <a:pt x="1159229" y="1126346"/>
                </a:lnTo>
                <a:lnTo>
                  <a:pt x="1114044" y="1123515"/>
                </a:lnTo>
                <a:lnTo>
                  <a:pt x="1069263" y="1120515"/>
                </a:lnTo>
                <a:lnTo>
                  <a:pt x="1023163" y="1118514"/>
                </a:lnTo>
                <a:lnTo>
                  <a:pt x="974022" y="1118677"/>
                </a:lnTo>
                <a:lnTo>
                  <a:pt x="920114" y="1122172"/>
                </a:lnTo>
                <a:lnTo>
                  <a:pt x="853260" y="1118230"/>
                </a:lnTo>
                <a:lnTo>
                  <a:pt x="792109" y="1115100"/>
                </a:lnTo>
                <a:lnTo>
                  <a:pt x="736233" y="1112855"/>
                </a:lnTo>
                <a:lnTo>
                  <a:pt x="685201" y="1111571"/>
                </a:lnTo>
                <a:lnTo>
                  <a:pt x="638585" y="1111323"/>
                </a:lnTo>
                <a:lnTo>
                  <a:pt x="595954" y="1112184"/>
                </a:lnTo>
                <a:lnTo>
                  <a:pt x="556879" y="1114229"/>
                </a:lnTo>
                <a:lnTo>
                  <a:pt x="520931" y="1117533"/>
                </a:lnTo>
                <a:lnTo>
                  <a:pt x="487679" y="1122172"/>
                </a:lnTo>
                <a:lnTo>
                  <a:pt x="457157" y="1125889"/>
                </a:lnTo>
                <a:lnTo>
                  <a:pt x="423135" y="1127715"/>
                </a:lnTo>
                <a:lnTo>
                  <a:pt x="385405" y="1128049"/>
                </a:lnTo>
                <a:lnTo>
                  <a:pt x="343759" y="1127290"/>
                </a:lnTo>
                <a:lnTo>
                  <a:pt x="297989" y="1125839"/>
                </a:lnTo>
                <a:lnTo>
                  <a:pt x="247887" y="1124094"/>
                </a:lnTo>
                <a:lnTo>
                  <a:pt x="193245" y="1122455"/>
                </a:lnTo>
                <a:lnTo>
                  <a:pt x="133855" y="1121322"/>
                </a:lnTo>
                <a:lnTo>
                  <a:pt x="69510" y="1121094"/>
                </a:lnTo>
                <a:lnTo>
                  <a:pt x="0" y="1122172"/>
                </a:lnTo>
                <a:lnTo>
                  <a:pt x="163" y="1065930"/>
                </a:lnTo>
                <a:lnTo>
                  <a:pt x="1360" y="1016543"/>
                </a:lnTo>
                <a:lnTo>
                  <a:pt x="3132" y="971829"/>
                </a:lnTo>
                <a:lnTo>
                  <a:pt x="5017" y="929605"/>
                </a:lnTo>
                <a:lnTo>
                  <a:pt x="6553" y="887689"/>
                </a:lnTo>
                <a:lnTo>
                  <a:pt x="7281" y="843898"/>
                </a:lnTo>
                <a:lnTo>
                  <a:pt x="6738" y="796049"/>
                </a:lnTo>
                <a:lnTo>
                  <a:pt x="4465" y="741960"/>
                </a:lnTo>
                <a:lnTo>
                  <a:pt x="0" y="679450"/>
                </a:lnTo>
                <a:lnTo>
                  <a:pt x="2946" y="631010"/>
                </a:lnTo>
                <a:lnTo>
                  <a:pt x="2809" y="587214"/>
                </a:lnTo>
                <a:lnTo>
                  <a:pt x="1268" y="542102"/>
                </a:lnTo>
                <a:lnTo>
                  <a:pt x="0" y="489712"/>
                </a:lnTo>
                <a:lnTo>
                  <a:pt x="464" y="465893"/>
                </a:lnTo>
                <a:lnTo>
                  <a:pt x="476" y="436229"/>
                </a:lnTo>
                <a:lnTo>
                  <a:pt x="250" y="401683"/>
                </a:lnTo>
                <a:lnTo>
                  <a:pt x="0" y="363219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59146" y="5501132"/>
            <a:ext cx="1353185" cy="665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4445" algn="ctr">
              <a:lnSpc>
                <a:spcPct val="99700"/>
              </a:lnSpc>
              <a:spcBef>
                <a:spcPts val="11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materialized 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example…in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33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1145794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-465" dirty="0"/>
              <a:t>N</a:t>
            </a:r>
            <a:r>
              <a:rPr sz="13200" spc="-7215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E</a:t>
            </a:r>
            <a:r>
              <a:rPr sz="3500" spc="-150" dirty="0"/>
              <a:t>T</a:t>
            </a:r>
            <a:r>
              <a:rPr sz="13200" spc="-6517" baseline="6313" dirty="0">
                <a:solidFill>
                  <a:srgbClr val="E9E1DB"/>
                </a:solidFill>
              </a:rPr>
              <a:t>s</a:t>
            </a:r>
            <a:r>
              <a:rPr sz="3500" spc="25" dirty="0"/>
              <a:t>F</a:t>
            </a:r>
            <a:r>
              <a:rPr sz="3500" spc="-450" dirty="0"/>
              <a:t>L</a:t>
            </a:r>
            <a:r>
              <a:rPr sz="13200" spc="-6847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IX</a:t>
            </a:r>
            <a:r>
              <a:rPr sz="3500" spc="185" dirty="0"/>
              <a:t> </a:t>
            </a:r>
            <a:r>
              <a:rPr sz="4400" spc="-1785" dirty="0"/>
              <a:t>–</a:t>
            </a:r>
            <a:r>
              <a:rPr sz="13200" spc="-4222" baseline="6313" dirty="0">
                <a:solidFill>
                  <a:srgbClr val="E9E1DB"/>
                </a:solidFill>
              </a:rPr>
              <a:t>S</a:t>
            </a:r>
            <a:r>
              <a:rPr sz="4400" spc="-535" dirty="0"/>
              <a:t>A</a:t>
            </a:r>
            <a:r>
              <a:rPr sz="13200" spc="-4432" baseline="6313" dirty="0">
                <a:solidFill>
                  <a:srgbClr val="E9E1DB"/>
                </a:solidFill>
              </a:rPr>
              <a:t>t</a:t>
            </a:r>
            <a:r>
              <a:rPr sz="3500" spc="15" dirty="0"/>
              <a:t>P</a:t>
            </a:r>
            <a:r>
              <a:rPr sz="3500" spc="-1985" dirty="0"/>
              <a:t>P</a:t>
            </a:r>
            <a:r>
              <a:rPr sz="13200" spc="-5917" baseline="6313" dirty="0">
                <a:solidFill>
                  <a:srgbClr val="E9E1DB"/>
                </a:solidFill>
              </a:rPr>
              <a:t>u</a:t>
            </a:r>
            <a:r>
              <a:rPr sz="3500" spc="20" dirty="0"/>
              <a:t>L</a:t>
            </a:r>
            <a:r>
              <a:rPr sz="3500" spc="-55" dirty="0"/>
              <a:t>I</a:t>
            </a:r>
            <a:r>
              <a:rPr sz="13200" spc="-8669" baseline="6313" dirty="0">
                <a:solidFill>
                  <a:srgbClr val="E9E1DB"/>
                </a:solidFill>
              </a:rPr>
              <a:t>d</a:t>
            </a:r>
            <a:r>
              <a:rPr sz="3500" spc="20" dirty="0"/>
              <a:t>C</a:t>
            </a:r>
            <a:r>
              <a:rPr sz="3500" spc="5" dirty="0"/>
              <a:t>A</a:t>
            </a:r>
            <a:r>
              <a:rPr sz="3500" spc="-1820" dirty="0"/>
              <a:t>T</a:t>
            </a:r>
            <a:r>
              <a:rPr sz="13200" spc="-4672" baseline="6313" dirty="0">
                <a:solidFill>
                  <a:srgbClr val="E9E1DB"/>
                </a:solidFill>
              </a:rPr>
              <a:t>y</a:t>
            </a:r>
            <a:r>
              <a:rPr sz="3500" spc="10" dirty="0"/>
              <a:t>IO</a:t>
            </a:r>
            <a:r>
              <a:rPr sz="3500" spc="25" dirty="0"/>
              <a:t>N</a:t>
            </a:r>
            <a:r>
              <a:rPr sz="3500" spc="175" dirty="0"/>
              <a:t> </a:t>
            </a:r>
            <a:r>
              <a:rPr sz="4400" spc="-5" dirty="0"/>
              <a:t>M</a:t>
            </a:r>
            <a:r>
              <a:rPr sz="3500" spc="5" dirty="0"/>
              <a:t>O</a:t>
            </a:r>
            <a:r>
              <a:rPr sz="3500" spc="25" dirty="0"/>
              <a:t>D</a:t>
            </a:r>
            <a:r>
              <a:rPr sz="3500" spc="40" dirty="0"/>
              <a:t>E</a:t>
            </a:r>
            <a:r>
              <a:rPr sz="3500" spc="15" dirty="0"/>
              <a:t>R</a:t>
            </a:r>
            <a:r>
              <a:rPr sz="3500" spc="10" dirty="0"/>
              <a:t>NI</a:t>
            </a:r>
            <a:r>
              <a:rPr sz="3500" spc="45" dirty="0"/>
              <a:t>Z</a:t>
            </a:r>
            <a:r>
              <a:rPr sz="3500" spc="10" dirty="0"/>
              <a:t>ATI</a:t>
            </a:r>
            <a:r>
              <a:rPr sz="3500" dirty="0"/>
              <a:t>O</a:t>
            </a:r>
            <a:r>
              <a:rPr sz="3500" spc="25" dirty="0"/>
              <a:t>N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234460" y="1743111"/>
            <a:ext cx="2007066" cy="55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954" y="2692145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6710" y="2920745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19">
                <a:moveTo>
                  <a:pt x="1430655" y="0"/>
                </a:moveTo>
                <a:lnTo>
                  <a:pt x="0" y="0"/>
                </a:lnTo>
                <a:lnTo>
                  <a:pt x="0" y="274320"/>
                </a:lnTo>
                <a:lnTo>
                  <a:pt x="1430655" y="27432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3195066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3423665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78942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4155185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520933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811890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5102859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468658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759627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199"/>
                </a:lnTo>
                <a:lnTo>
                  <a:pt x="1430655" y="45719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5202" y="2722626"/>
            <a:ext cx="1652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921" y="2973781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3964" y="2951479"/>
            <a:ext cx="117792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150" spc="-55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150" spc="-140" dirty="0">
                <a:solidFill>
                  <a:srgbClr val="9E948E"/>
                </a:solidFill>
                <a:latin typeface="Verdana"/>
                <a:cs typeface="Verdana"/>
              </a:rPr>
              <a:t>– </a:t>
            </a:r>
            <a:r>
              <a:rPr sz="1150" spc="-50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r>
              <a:rPr sz="1150" spc="-15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200" spc="-209" baseline="24305" dirty="0">
                <a:solidFill>
                  <a:srgbClr val="9E948E"/>
                </a:solidFill>
                <a:latin typeface="Verdana"/>
                <a:cs typeface="Verdana"/>
              </a:rPr>
              <a:t>18</a:t>
            </a:r>
            <a:endParaRPr sz="1200" baseline="24305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5202" y="3225800"/>
            <a:ext cx="1880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8062" y="3523233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62072" y="3387852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81506" y="3889375"/>
            <a:ext cx="112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62072" y="3753611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83816" y="4254830"/>
            <a:ext cx="7264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2072" y="4119371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14217" y="3358260"/>
            <a:ext cx="175260" cy="112395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513" y="4583379"/>
            <a:ext cx="8705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3777" y="4875021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82214" y="4560519"/>
            <a:ext cx="240665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200" spc="-45" dirty="0">
                <a:solidFill>
                  <a:srgbClr val="9E948E"/>
                </a:solidFill>
                <a:latin typeface="Verdana"/>
                <a:cs typeface="Verdana"/>
              </a:rPr>
              <a:t>n</a:t>
            </a:r>
            <a:r>
              <a:rPr sz="1200" spc="-10" dirty="0">
                <a:solidFill>
                  <a:srgbClr val="9E948E"/>
                </a:solidFill>
                <a:latin typeface="Verdana"/>
                <a:cs typeface="Verdana"/>
              </a:rPr>
              <a:t>/</a:t>
            </a:r>
            <a:r>
              <a:rPr sz="1200" spc="-90" dirty="0">
                <a:solidFill>
                  <a:srgbClr val="9E948E"/>
                </a:solidFill>
                <a:latin typeface="Verdana"/>
                <a:cs typeface="Verdana"/>
              </a:rPr>
              <a:t>a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r>
              <a:rPr sz="1150" spc="-15" dirty="0">
                <a:solidFill>
                  <a:srgbClr val="9E948E"/>
                </a:solidFill>
                <a:latin typeface="Verdana"/>
                <a:cs typeface="Verdana"/>
              </a:rPr>
              <a:t>n</a:t>
            </a:r>
            <a:r>
              <a:rPr sz="1150" spc="10" dirty="0">
                <a:solidFill>
                  <a:srgbClr val="9E948E"/>
                </a:solidFill>
                <a:latin typeface="Verdana"/>
                <a:cs typeface="Verdana"/>
              </a:rPr>
              <a:t>/</a:t>
            </a:r>
            <a:r>
              <a:rPr sz="1150" spc="-60" dirty="0">
                <a:solidFill>
                  <a:srgbClr val="9E948E"/>
                </a:solidFill>
                <a:latin typeface="Verdana"/>
                <a:cs typeface="Verdana"/>
              </a:rPr>
              <a:t>a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1778" y="5203697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2072" y="5065776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14217" y="5130546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8918" y="5532221"/>
            <a:ext cx="125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6934" y="5906516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75305" y="5509361"/>
            <a:ext cx="1056005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spc="-45" dirty="0">
                <a:solidFill>
                  <a:srgbClr val="9E948E"/>
                </a:solidFill>
                <a:latin typeface="Verdana"/>
                <a:cs typeface="Verdana"/>
              </a:rPr>
              <a:t>physical</a:t>
            </a:r>
            <a:r>
              <a:rPr sz="1150" spc="-7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35" dirty="0">
                <a:solidFill>
                  <a:srgbClr val="9E948E"/>
                </a:solidFill>
                <a:latin typeface="Verdana"/>
                <a:cs typeface="Verdana"/>
              </a:rPr>
              <a:t>only</a:t>
            </a:r>
            <a:endParaRPr sz="1150">
              <a:latin typeface="Verdana"/>
              <a:cs typeface="Verdana"/>
            </a:endParaRPr>
          </a:p>
          <a:p>
            <a:pPr indent="1270" algn="ctr">
              <a:lnSpc>
                <a:spcPct val="99400"/>
              </a:lnSpc>
              <a:spcBef>
                <a:spcPts val="844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ledger, </a:t>
            </a:r>
            <a:r>
              <a:rPr sz="800" spc="-35" dirty="0">
                <a:solidFill>
                  <a:srgbClr val="9E948E"/>
                </a:solidFill>
                <a:latin typeface="Verdana"/>
                <a:cs typeface="Verdana"/>
              </a:rPr>
              <a:t>bi- 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directional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Tx-safe</a:t>
            </a:r>
            <a:r>
              <a:rPr sz="800" spc="-9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and 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fully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consistent</a:t>
            </a:r>
            <a:r>
              <a:rPr sz="800" spc="-9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events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59168" y="3342132"/>
            <a:ext cx="4507991" cy="2537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37576" y="4178808"/>
            <a:ext cx="2478024" cy="1554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95513" y="3888994"/>
            <a:ext cx="189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17A7D"/>
                </a:solidFill>
                <a:latin typeface="Calibri"/>
                <a:cs typeface="Calibri"/>
              </a:rPr>
              <a:t>Cloud Data</a:t>
            </a:r>
            <a:r>
              <a:rPr sz="1800" spc="5" dirty="0">
                <a:solidFill>
                  <a:srgbClr val="617A7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617A7D"/>
                </a:solidFill>
                <a:latin typeface="Calibri"/>
                <a:cs typeface="Calibri"/>
              </a:rPr>
              <a:t>Platform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52550" y="4146314"/>
            <a:ext cx="1926589" cy="1965325"/>
          </a:xfrm>
          <a:custGeom>
            <a:avLst/>
            <a:gdLst/>
            <a:ahLst/>
            <a:cxnLst/>
            <a:rect l="l" t="t" r="r" b="b"/>
            <a:pathLst>
              <a:path w="1926590" h="1965325">
                <a:moveTo>
                  <a:pt x="1499969" y="0"/>
                </a:moveTo>
                <a:lnTo>
                  <a:pt x="1454693" y="3914"/>
                </a:lnTo>
                <a:lnTo>
                  <a:pt x="1364725" y="25462"/>
                </a:lnTo>
                <a:lnTo>
                  <a:pt x="1316541" y="29664"/>
                </a:lnTo>
                <a:lnTo>
                  <a:pt x="1267483" y="28519"/>
                </a:lnTo>
                <a:lnTo>
                  <a:pt x="1218012" y="23733"/>
                </a:lnTo>
                <a:lnTo>
                  <a:pt x="1168589" y="17015"/>
                </a:lnTo>
                <a:lnTo>
                  <a:pt x="1119677" y="10072"/>
                </a:lnTo>
                <a:lnTo>
                  <a:pt x="1071737" y="4612"/>
                </a:lnTo>
                <a:lnTo>
                  <a:pt x="1025232" y="2342"/>
                </a:lnTo>
                <a:lnTo>
                  <a:pt x="980622" y="4971"/>
                </a:lnTo>
                <a:lnTo>
                  <a:pt x="938370" y="14205"/>
                </a:lnTo>
                <a:lnTo>
                  <a:pt x="896942" y="24050"/>
                </a:lnTo>
                <a:lnTo>
                  <a:pt x="854356" y="28238"/>
                </a:lnTo>
                <a:lnTo>
                  <a:pt x="810396" y="28071"/>
                </a:lnTo>
                <a:lnTo>
                  <a:pt x="764849" y="24849"/>
                </a:lnTo>
                <a:lnTo>
                  <a:pt x="668137" y="14443"/>
                </a:lnTo>
                <a:lnTo>
                  <a:pt x="616544" y="9860"/>
                </a:lnTo>
                <a:lnTo>
                  <a:pt x="562507" y="7426"/>
                </a:lnTo>
                <a:lnTo>
                  <a:pt x="505812" y="8441"/>
                </a:lnTo>
                <a:lnTo>
                  <a:pt x="446245" y="14205"/>
                </a:lnTo>
                <a:lnTo>
                  <a:pt x="380599" y="21062"/>
                </a:lnTo>
                <a:lnTo>
                  <a:pt x="319356" y="23388"/>
                </a:lnTo>
                <a:lnTo>
                  <a:pt x="262481" y="22389"/>
                </a:lnTo>
                <a:lnTo>
                  <a:pt x="209936" y="19275"/>
                </a:lnTo>
                <a:lnTo>
                  <a:pt x="117691" y="11524"/>
                </a:lnTo>
                <a:lnTo>
                  <a:pt x="77918" y="9303"/>
                </a:lnTo>
                <a:lnTo>
                  <a:pt x="42330" y="9794"/>
                </a:lnTo>
                <a:lnTo>
                  <a:pt x="10889" y="14205"/>
                </a:lnTo>
                <a:lnTo>
                  <a:pt x="12250" y="61428"/>
                </a:lnTo>
                <a:lnTo>
                  <a:pt x="11523" y="111405"/>
                </a:lnTo>
                <a:lnTo>
                  <a:pt x="9377" y="163529"/>
                </a:lnTo>
                <a:lnTo>
                  <a:pt x="3507" y="271793"/>
                </a:lnTo>
                <a:lnTo>
                  <a:pt x="1123" y="326719"/>
                </a:lnTo>
                <a:lnTo>
                  <a:pt x="0" y="381367"/>
                </a:lnTo>
                <a:lnTo>
                  <a:pt x="806" y="435130"/>
                </a:lnTo>
                <a:lnTo>
                  <a:pt x="4213" y="487400"/>
                </a:lnTo>
                <a:lnTo>
                  <a:pt x="18034" y="590194"/>
                </a:lnTo>
                <a:lnTo>
                  <a:pt x="21147" y="640066"/>
                </a:lnTo>
                <a:lnTo>
                  <a:pt x="21190" y="688269"/>
                </a:lnTo>
                <a:lnTo>
                  <a:pt x="19126" y="735883"/>
                </a:lnTo>
                <a:lnTo>
                  <a:pt x="12526" y="833661"/>
                </a:lnTo>
                <a:lnTo>
                  <a:pt x="9916" y="885984"/>
                </a:lnTo>
                <a:lnTo>
                  <a:pt x="9049" y="942038"/>
                </a:lnTo>
                <a:lnTo>
                  <a:pt x="10889" y="1002900"/>
                </a:lnTo>
                <a:lnTo>
                  <a:pt x="13327" y="1061349"/>
                </a:lnTo>
                <a:lnTo>
                  <a:pt x="14498" y="1121484"/>
                </a:lnTo>
                <a:lnTo>
                  <a:pt x="14673" y="1182163"/>
                </a:lnTo>
                <a:lnTo>
                  <a:pt x="14126" y="1242244"/>
                </a:lnTo>
                <a:lnTo>
                  <a:pt x="13127" y="1300586"/>
                </a:lnTo>
                <a:lnTo>
                  <a:pt x="10865" y="1407487"/>
                </a:lnTo>
                <a:lnTo>
                  <a:pt x="10145" y="1453762"/>
                </a:lnTo>
                <a:lnTo>
                  <a:pt x="10062" y="1493732"/>
                </a:lnTo>
                <a:lnTo>
                  <a:pt x="10889" y="1526254"/>
                </a:lnTo>
                <a:lnTo>
                  <a:pt x="11556" y="1566559"/>
                </a:lnTo>
                <a:lnTo>
                  <a:pt x="10603" y="1614966"/>
                </a:lnTo>
                <a:lnTo>
                  <a:pt x="6698" y="1727311"/>
                </a:lnTo>
                <a:lnTo>
                  <a:pt x="5174" y="1786864"/>
                </a:lnTo>
                <a:lnTo>
                  <a:pt x="4888" y="1845748"/>
                </a:lnTo>
                <a:lnTo>
                  <a:pt x="6555" y="1901768"/>
                </a:lnTo>
                <a:lnTo>
                  <a:pt x="10889" y="1952733"/>
                </a:lnTo>
                <a:lnTo>
                  <a:pt x="51448" y="1951705"/>
                </a:lnTo>
                <a:lnTo>
                  <a:pt x="99323" y="1952491"/>
                </a:lnTo>
                <a:lnTo>
                  <a:pt x="152814" y="1954554"/>
                </a:lnTo>
                <a:lnTo>
                  <a:pt x="269835" y="1960367"/>
                </a:lnTo>
                <a:lnTo>
                  <a:pt x="329962" y="1963047"/>
                </a:lnTo>
                <a:lnTo>
                  <a:pt x="388898" y="1964860"/>
                </a:lnTo>
                <a:lnTo>
                  <a:pt x="444942" y="1965271"/>
                </a:lnTo>
                <a:lnTo>
                  <a:pt x="496392" y="1963744"/>
                </a:lnTo>
                <a:lnTo>
                  <a:pt x="541548" y="1959743"/>
                </a:lnTo>
                <a:lnTo>
                  <a:pt x="578706" y="1952733"/>
                </a:lnTo>
                <a:lnTo>
                  <a:pt x="618551" y="1945987"/>
                </a:lnTo>
                <a:lnTo>
                  <a:pt x="665056" y="1944050"/>
                </a:lnTo>
                <a:lnTo>
                  <a:pt x="716346" y="1945679"/>
                </a:lnTo>
                <a:lnTo>
                  <a:pt x="770547" y="1949635"/>
                </a:lnTo>
                <a:lnTo>
                  <a:pt x="880184" y="1959562"/>
                </a:lnTo>
                <a:lnTo>
                  <a:pt x="931870" y="1963051"/>
                </a:lnTo>
                <a:lnTo>
                  <a:pt x="978969" y="1963903"/>
                </a:lnTo>
                <a:lnTo>
                  <a:pt x="1019607" y="1960878"/>
                </a:lnTo>
                <a:lnTo>
                  <a:pt x="1051908" y="1952733"/>
                </a:lnTo>
                <a:lnTo>
                  <a:pt x="1086266" y="1943631"/>
                </a:lnTo>
                <a:lnTo>
                  <a:pt x="1127122" y="1940092"/>
                </a:lnTo>
                <a:lnTo>
                  <a:pt x="1172967" y="1940708"/>
                </a:lnTo>
                <a:lnTo>
                  <a:pt x="1222293" y="1944068"/>
                </a:lnTo>
                <a:lnTo>
                  <a:pt x="1325353" y="1953388"/>
                </a:lnTo>
                <a:lnTo>
                  <a:pt x="1376071" y="1956530"/>
                </a:lnTo>
                <a:lnTo>
                  <a:pt x="1424236" y="1956781"/>
                </a:lnTo>
                <a:lnTo>
                  <a:pt x="1468341" y="1952733"/>
                </a:lnTo>
                <a:lnTo>
                  <a:pt x="1511903" y="1948443"/>
                </a:lnTo>
                <a:lnTo>
                  <a:pt x="1558762" y="1948090"/>
                </a:lnTo>
                <a:lnTo>
                  <a:pt x="1608022" y="1950447"/>
                </a:lnTo>
                <a:lnTo>
                  <a:pt x="1710150" y="1958377"/>
                </a:lnTo>
                <a:lnTo>
                  <a:pt x="1761222" y="1961496"/>
                </a:lnTo>
                <a:lnTo>
                  <a:pt x="1811102" y="1962413"/>
                </a:lnTo>
                <a:lnTo>
                  <a:pt x="1858893" y="1959901"/>
                </a:lnTo>
                <a:lnTo>
                  <a:pt x="1903697" y="1952733"/>
                </a:lnTo>
                <a:lnTo>
                  <a:pt x="1900771" y="1904643"/>
                </a:lnTo>
                <a:lnTo>
                  <a:pt x="1900420" y="1859117"/>
                </a:lnTo>
                <a:lnTo>
                  <a:pt x="1901979" y="1815333"/>
                </a:lnTo>
                <a:lnTo>
                  <a:pt x="1904787" y="1772471"/>
                </a:lnTo>
                <a:lnTo>
                  <a:pt x="1911494" y="1686234"/>
                </a:lnTo>
                <a:lnTo>
                  <a:pt x="1914068" y="1641218"/>
                </a:lnTo>
                <a:lnTo>
                  <a:pt x="1915238" y="1593843"/>
                </a:lnTo>
                <a:lnTo>
                  <a:pt x="1914342" y="1543290"/>
                </a:lnTo>
                <a:lnTo>
                  <a:pt x="1910716" y="1488737"/>
                </a:lnTo>
                <a:lnTo>
                  <a:pt x="1895961" y="1364409"/>
                </a:lnTo>
                <a:lnTo>
                  <a:pt x="1891919" y="1305495"/>
                </a:lnTo>
                <a:lnTo>
                  <a:pt x="1890831" y="1251732"/>
                </a:lnTo>
                <a:lnTo>
                  <a:pt x="1891956" y="1202229"/>
                </a:lnTo>
                <a:lnTo>
                  <a:pt x="1894553" y="1156094"/>
                </a:lnTo>
                <a:lnTo>
                  <a:pt x="1901201" y="1070361"/>
                </a:lnTo>
                <a:lnTo>
                  <a:pt x="1903770" y="1028981"/>
                </a:lnTo>
                <a:lnTo>
                  <a:pt x="1904849" y="987402"/>
                </a:lnTo>
                <a:lnTo>
                  <a:pt x="1903697" y="944734"/>
                </a:lnTo>
                <a:lnTo>
                  <a:pt x="1901953" y="898733"/>
                </a:lnTo>
                <a:lnTo>
                  <a:pt x="1901941" y="856180"/>
                </a:lnTo>
                <a:lnTo>
                  <a:pt x="1903104" y="815218"/>
                </a:lnTo>
                <a:lnTo>
                  <a:pt x="1906739" y="730636"/>
                </a:lnTo>
                <a:lnTo>
                  <a:pt x="1908100" y="683302"/>
                </a:lnTo>
                <a:lnTo>
                  <a:pt x="1908416" y="630129"/>
                </a:lnTo>
                <a:lnTo>
                  <a:pt x="1907134" y="569260"/>
                </a:lnTo>
                <a:lnTo>
                  <a:pt x="1903697" y="498837"/>
                </a:lnTo>
                <a:lnTo>
                  <a:pt x="1901804" y="434594"/>
                </a:lnTo>
                <a:lnTo>
                  <a:pt x="1903733" y="377441"/>
                </a:lnTo>
                <a:lnTo>
                  <a:pt x="1908209" y="326036"/>
                </a:lnTo>
                <a:lnTo>
                  <a:pt x="1913956" y="279034"/>
                </a:lnTo>
                <a:lnTo>
                  <a:pt x="1919699" y="235090"/>
                </a:lnTo>
                <a:lnTo>
                  <a:pt x="1924161" y="192860"/>
                </a:lnTo>
                <a:lnTo>
                  <a:pt x="1926068" y="151002"/>
                </a:lnTo>
                <a:lnTo>
                  <a:pt x="1924143" y="108169"/>
                </a:lnTo>
                <a:lnTo>
                  <a:pt x="1917111" y="63018"/>
                </a:lnTo>
                <a:lnTo>
                  <a:pt x="1903697" y="14205"/>
                </a:lnTo>
                <a:lnTo>
                  <a:pt x="1866495" y="25503"/>
                </a:lnTo>
                <a:lnTo>
                  <a:pt x="1825955" y="30224"/>
                </a:lnTo>
                <a:lnTo>
                  <a:pt x="1782687" y="29807"/>
                </a:lnTo>
                <a:lnTo>
                  <a:pt x="1737302" y="25691"/>
                </a:lnTo>
                <a:lnTo>
                  <a:pt x="1690409" y="19315"/>
                </a:lnTo>
                <a:lnTo>
                  <a:pt x="1642619" y="12118"/>
                </a:lnTo>
                <a:lnTo>
                  <a:pt x="1594542" y="5541"/>
                </a:lnTo>
                <a:lnTo>
                  <a:pt x="1546789" y="1021"/>
                </a:lnTo>
                <a:lnTo>
                  <a:pt x="1499969" y="0"/>
                </a:lnTo>
                <a:close/>
              </a:path>
            </a:pathLst>
          </a:custGeom>
          <a:solidFill>
            <a:srgbClr val="E9E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48143" y="4144066"/>
            <a:ext cx="1927225" cy="1972310"/>
          </a:xfrm>
          <a:custGeom>
            <a:avLst/>
            <a:gdLst/>
            <a:ahLst/>
            <a:cxnLst/>
            <a:rect l="l" t="t" r="r" b="b"/>
            <a:pathLst>
              <a:path w="1927225" h="1972310">
                <a:moveTo>
                  <a:pt x="15296" y="16453"/>
                </a:moveTo>
                <a:lnTo>
                  <a:pt x="75983" y="5862"/>
                </a:lnTo>
                <a:lnTo>
                  <a:pt x="129966" y="788"/>
                </a:lnTo>
                <a:lnTo>
                  <a:pt x="178797" y="0"/>
                </a:lnTo>
                <a:lnTo>
                  <a:pt x="224031" y="2269"/>
                </a:lnTo>
                <a:lnTo>
                  <a:pt x="267223" y="6366"/>
                </a:lnTo>
                <a:lnTo>
                  <a:pt x="309927" y="11063"/>
                </a:lnTo>
                <a:lnTo>
                  <a:pt x="353696" y="15129"/>
                </a:lnTo>
                <a:lnTo>
                  <a:pt x="400087" y="17335"/>
                </a:lnTo>
                <a:lnTo>
                  <a:pt x="450652" y="16453"/>
                </a:lnTo>
                <a:lnTo>
                  <a:pt x="504341" y="14776"/>
                </a:lnTo>
                <a:lnTo>
                  <a:pt x="558725" y="14997"/>
                </a:lnTo>
                <a:lnTo>
                  <a:pt x="613160" y="16481"/>
                </a:lnTo>
                <a:lnTo>
                  <a:pt x="667006" y="18596"/>
                </a:lnTo>
                <a:lnTo>
                  <a:pt x="719621" y="20707"/>
                </a:lnTo>
                <a:lnTo>
                  <a:pt x="770363" y="22182"/>
                </a:lnTo>
                <a:lnTo>
                  <a:pt x="818589" y="22387"/>
                </a:lnTo>
                <a:lnTo>
                  <a:pt x="863659" y="20688"/>
                </a:lnTo>
                <a:lnTo>
                  <a:pt x="904931" y="16453"/>
                </a:lnTo>
                <a:lnTo>
                  <a:pt x="946471" y="12832"/>
                </a:lnTo>
                <a:lnTo>
                  <a:pt x="992329" y="12670"/>
                </a:lnTo>
                <a:lnTo>
                  <a:pt x="1041837" y="14873"/>
                </a:lnTo>
                <a:lnTo>
                  <a:pt x="1094327" y="18345"/>
                </a:lnTo>
                <a:lnTo>
                  <a:pt x="1149132" y="21993"/>
                </a:lnTo>
                <a:lnTo>
                  <a:pt x="1205582" y="24722"/>
                </a:lnTo>
                <a:lnTo>
                  <a:pt x="1263011" y="25438"/>
                </a:lnTo>
                <a:lnTo>
                  <a:pt x="1320751" y="23047"/>
                </a:lnTo>
                <a:lnTo>
                  <a:pt x="1378133" y="16453"/>
                </a:lnTo>
                <a:lnTo>
                  <a:pt x="1423504" y="10591"/>
                </a:lnTo>
                <a:lnTo>
                  <a:pt x="1466933" y="7477"/>
                </a:lnTo>
                <a:lnTo>
                  <a:pt x="1509253" y="6588"/>
                </a:lnTo>
                <a:lnTo>
                  <a:pt x="1551301" y="7396"/>
                </a:lnTo>
                <a:lnTo>
                  <a:pt x="1593910" y="9377"/>
                </a:lnTo>
                <a:lnTo>
                  <a:pt x="1637916" y="12005"/>
                </a:lnTo>
                <a:lnTo>
                  <a:pt x="1684153" y="14754"/>
                </a:lnTo>
                <a:lnTo>
                  <a:pt x="1733455" y="17099"/>
                </a:lnTo>
                <a:lnTo>
                  <a:pt x="1786658" y="18514"/>
                </a:lnTo>
                <a:lnTo>
                  <a:pt x="1844596" y="18474"/>
                </a:lnTo>
                <a:lnTo>
                  <a:pt x="1908104" y="16453"/>
                </a:lnTo>
                <a:lnTo>
                  <a:pt x="1921020" y="79670"/>
                </a:lnTo>
                <a:lnTo>
                  <a:pt x="1926715" y="138359"/>
                </a:lnTo>
                <a:lnTo>
                  <a:pt x="1926735" y="192988"/>
                </a:lnTo>
                <a:lnTo>
                  <a:pt x="1922627" y="244022"/>
                </a:lnTo>
                <a:lnTo>
                  <a:pt x="1915936" y="291929"/>
                </a:lnTo>
                <a:lnTo>
                  <a:pt x="1908207" y="337175"/>
                </a:lnTo>
                <a:lnTo>
                  <a:pt x="1900987" y="380226"/>
                </a:lnTo>
                <a:lnTo>
                  <a:pt x="1895820" y="421550"/>
                </a:lnTo>
                <a:lnTo>
                  <a:pt x="1894254" y="461612"/>
                </a:lnTo>
                <a:lnTo>
                  <a:pt x="1897833" y="500880"/>
                </a:lnTo>
                <a:lnTo>
                  <a:pt x="1908104" y="539820"/>
                </a:lnTo>
                <a:lnTo>
                  <a:pt x="1919228" y="578093"/>
                </a:lnTo>
                <a:lnTo>
                  <a:pt x="1925025" y="615505"/>
                </a:lnTo>
                <a:lnTo>
                  <a:pt x="1926529" y="652848"/>
                </a:lnTo>
                <a:lnTo>
                  <a:pt x="1924775" y="690911"/>
                </a:lnTo>
                <a:lnTo>
                  <a:pt x="1920796" y="730485"/>
                </a:lnTo>
                <a:lnTo>
                  <a:pt x="1915627" y="772358"/>
                </a:lnTo>
                <a:lnTo>
                  <a:pt x="1910300" y="817322"/>
                </a:lnTo>
                <a:lnTo>
                  <a:pt x="1905851" y="866167"/>
                </a:lnTo>
                <a:lnTo>
                  <a:pt x="1903312" y="919682"/>
                </a:lnTo>
                <a:lnTo>
                  <a:pt x="1903719" y="978657"/>
                </a:lnTo>
                <a:lnTo>
                  <a:pt x="1908104" y="1043883"/>
                </a:lnTo>
                <a:lnTo>
                  <a:pt x="1913508" y="1113570"/>
                </a:lnTo>
                <a:lnTo>
                  <a:pt x="1915492" y="1172963"/>
                </a:lnTo>
                <a:lnTo>
                  <a:pt x="1914889" y="1223993"/>
                </a:lnTo>
                <a:lnTo>
                  <a:pt x="1912530" y="1268590"/>
                </a:lnTo>
                <a:lnTo>
                  <a:pt x="1909247" y="1308683"/>
                </a:lnTo>
                <a:lnTo>
                  <a:pt x="1905873" y="1346201"/>
                </a:lnTo>
                <a:lnTo>
                  <a:pt x="1903239" y="1383075"/>
                </a:lnTo>
                <a:lnTo>
                  <a:pt x="1902179" y="1421233"/>
                </a:lnTo>
                <a:lnTo>
                  <a:pt x="1903523" y="1462605"/>
                </a:lnTo>
                <a:lnTo>
                  <a:pt x="1908104" y="1509122"/>
                </a:lnTo>
                <a:lnTo>
                  <a:pt x="1913556" y="1561712"/>
                </a:lnTo>
                <a:lnTo>
                  <a:pt x="1915992" y="1610009"/>
                </a:lnTo>
                <a:lnTo>
                  <a:pt x="1916119" y="1655525"/>
                </a:lnTo>
                <a:lnTo>
                  <a:pt x="1914647" y="1699775"/>
                </a:lnTo>
                <a:lnTo>
                  <a:pt x="1912285" y="1744271"/>
                </a:lnTo>
                <a:lnTo>
                  <a:pt x="1909741" y="1790527"/>
                </a:lnTo>
                <a:lnTo>
                  <a:pt x="1907723" y="1840055"/>
                </a:lnTo>
                <a:lnTo>
                  <a:pt x="1906942" y="1894369"/>
                </a:lnTo>
                <a:lnTo>
                  <a:pt x="1908104" y="1954981"/>
                </a:lnTo>
                <a:lnTo>
                  <a:pt x="1875149" y="1954321"/>
                </a:lnTo>
                <a:lnTo>
                  <a:pt x="1836477" y="1951080"/>
                </a:lnTo>
                <a:lnTo>
                  <a:pt x="1792876" y="1946280"/>
                </a:lnTo>
                <a:lnTo>
                  <a:pt x="1745136" y="1940945"/>
                </a:lnTo>
                <a:lnTo>
                  <a:pt x="1694045" y="1936098"/>
                </a:lnTo>
                <a:lnTo>
                  <a:pt x="1640395" y="1932761"/>
                </a:lnTo>
                <a:lnTo>
                  <a:pt x="1584974" y="1931958"/>
                </a:lnTo>
                <a:lnTo>
                  <a:pt x="1528571" y="1934712"/>
                </a:lnTo>
                <a:lnTo>
                  <a:pt x="1471976" y="1942045"/>
                </a:lnTo>
                <a:lnTo>
                  <a:pt x="1415979" y="1954981"/>
                </a:lnTo>
                <a:lnTo>
                  <a:pt x="1356434" y="1967760"/>
                </a:lnTo>
                <a:lnTo>
                  <a:pt x="1300815" y="1971917"/>
                </a:lnTo>
                <a:lnTo>
                  <a:pt x="1248861" y="1969778"/>
                </a:lnTo>
                <a:lnTo>
                  <a:pt x="1200313" y="1963669"/>
                </a:lnTo>
                <a:lnTo>
                  <a:pt x="1154910" y="1955917"/>
                </a:lnTo>
                <a:lnTo>
                  <a:pt x="1112392" y="1948846"/>
                </a:lnTo>
                <a:lnTo>
                  <a:pt x="1072499" y="1944782"/>
                </a:lnTo>
                <a:lnTo>
                  <a:pt x="1034971" y="1946052"/>
                </a:lnTo>
                <a:lnTo>
                  <a:pt x="999546" y="1954981"/>
                </a:lnTo>
                <a:lnTo>
                  <a:pt x="964069" y="1964250"/>
                </a:lnTo>
                <a:lnTo>
                  <a:pt x="920757" y="1968448"/>
                </a:lnTo>
                <a:lnTo>
                  <a:pt x="871245" y="1968705"/>
                </a:lnTo>
                <a:lnTo>
                  <a:pt x="817170" y="1966150"/>
                </a:lnTo>
                <a:lnTo>
                  <a:pt x="760167" y="1961910"/>
                </a:lnTo>
                <a:lnTo>
                  <a:pt x="701872" y="1957117"/>
                </a:lnTo>
                <a:lnTo>
                  <a:pt x="643922" y="1952898"/>
                </a:lnTo>
                <a:lnTo>
                  <a:pt x="587952" y="1950383"/>
                </a:lnTo>
                <a:lnTo>
                  <a:pt x="535599" y="1950701"/>
                </a:lnTo>
                <a:lnTo>
                  <a:pt x="488498" y="1954981"/>
                </a:lnTo>
                <a:lnTo>
                  <a:pt x="445560" y="1959150"/>
                </a:lnTo>
                <a:lnTo>
                  <a:pt x="404013" y="1959186"/>
                </a:lnTo>
                <a:lnTo>
                  <a:pt x="362971" y="1956291"/>
                </a:lnTo>
                <a:lnTo>
                  <a:pt x="321547" y="1951667"/>
                </a:lnTo>
                <a:lnTo>
                  <a:pt x="278853" y="1946518"/>
                </a:lnTo>
                <a:lnTo>
                  <a:pt x="234002" y="1942046"/>
                </a:lnTo>
                <a:lnTo>
                  <a:pt x="186108" y="1939454"/>
                </a:lnTo>
                <a:lnTo>
                  <a:pt x="134284" y="1939943"/>
                </a:lnTo>
                <a:lnTo>
                  <a:pt x="77642" y="1944718"/>
                </a:lnTo>
                <a:lnTo>
                  <a:pt x="15296" y="1954981"/>
                </a:lnTo>
                <a:lnTo>
                  <a:pt x="10287" y="1902959"/>
                </a:lnTo>
                <a:lnTo>
                  <a:pt x="10013" y="1853507"/>
                </a:lnTo>
                <a:lnTo>
                  <a:pt x="12982" y="1805789"/>
                </a:lnTo>
                <a:lnTo>
                  <a:pt x="17700" y="1758971"/>
                </a:lnTo>
                <a:lnTo>
                  <a:pt x="22676" y="1712216"/>
                </a:lnTo>
                <a:lnTo>
                  <a:pt x="26415" y="1664689"/>
                </a:lnTo>
                <a:lnTo>
                  <a:pt x="27427" y="1615555"/>
                </a:lnTo>
                <a:lnTo>
                  <a:pt x="24218" y="1563978"/>
                </a:lnTo>
                <a:lnTo>
                  <a:pt x="15296" y="1509122"/>
                </a:lnTo>
                <a:lnTo>
                  <a:pt x="5755" y="1455264"/>
                </a:lnTo>
                <a:lnTo>
                  <a:pt x="999" y="1406075"/>
                </a:lnTo>
                <a:lnTo>
                  <a:pt x="0" y="1359786"/>
                </a:lnTo>
                <a:lnTo>
                  <a:pt x="1728" y="1314627"/>
                </a:lnTo>
                <a:lnTo>
                  <a:pt x="5157" y="1268830"/>
                </a:lnTo>
                <a:lnTo>
                  <a:pt x="9256" y="1220626"/>
                </a:lnTo>
                <a:lnTo>
                  <a:pt x="12998" y="1168246"/>
                </a:lnTo>
                <a:lnTo>
                  <a:pt x="15354" y="1109922"/>
                </a:lnTo>
                <a:lnTo>
                  <a:pt x="15296" y="1043883"/>
                </a:lnTo>
                <a:lnTo>
                  <a:pt x="14631" y="983490"/>
                </a:lnTo>
                <a:lnTo>
                  <a:pt x="15247" y="928498"/>
                </a:lnTo>
                <a:lnTo>
                  <a:pt x="16720" y="877875"/>
                </a:lnTo>
                <a:lnTo>
                  <a:pt x="18624" y="830590"/>
                </a:lnTo>
                <a:lnTo>
                  <a:pt x="20535" y="785613"/>
                </a:lnTo>
                <a:lnTo>
                  <a:pt x="22026" y="741912"/>
                </a:lnTo>
                <a:lnTo>
                  <a:pt x="22673" y="698456"/>
                </a:lnTo>
                <a:lnTo>
                  <a:pt x="22050" y="654215"/>
                </a:lnTo>
                <a:lnTo>
                  <a:pt x="19733" y="608157"/>
                </a:lnTo>
                <a:lnTo>
                  <a:pt x="15296" y="559251"/>
                </a:lnTo>
                <a:lnTo>
                  <a:pt x="12153" y="513389"/>
                </a:lnTo>
                <a:lnTo>
                  <a:pt x="12369" y="467736"/>
                </a:lnTo>
                <a:lnTo>
                  <a:pt x="15035" y="421990"/>
                </a:lnTo>
                <a:lnTo>
                  <a:pt x="19239" y="375848"/>
                </a:lnTo>
                <a:lnTo>
                  <a:pt x="24072" y="329010"/>
                </a:lnTo>
                <a:lnTo>
                  <a:pt x="28624" y="281173"/>
                </a:lnTo>
                <a:lnTo>
                  <a:pt x="31983" y="232036"/>
                </a:lnTo>
                <a:lnTo>
                  <a:pt x="33240" y="181298"/>
                </a:lnTo>
                <a:lnTo>
                  <a:pt x="31485" y="128655"/>
                </a:lnTo>
                <a:lnTo>
                  <a:pt x="25807" y="73808"/>
                </a:lnTo>
                <a:lnTo>
                  <a:pt x="15296" y="16453"/>
                </a:lnTo>
                <a:close/>
              </a:path>
            </a:pathLst>
          </a:custGeom>
          <a:ln w="9525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58690" y="4189298"/>
            <a:ext cx="16948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02C2A"/>
                </a:solidFill>
                <a:latin typeface="Calibri"/>
                <a:cs typeface="Calibri"/>
              </a:rPr>
              <a:t>On </a:t>
            </a:r>
            <a:r>
              <a:rPr sz="1800" spc="-15" dirty="0">
                <a:solidFill>
                  <a:srgbClr val="302C2A"/>
                </a:solidFill>
                <a:latin typeface="Calibri"/>
                <a:cs typeface="Calibri"/>
              </a:rPr>
              <a:t>Prem</a:t>
            </a:r>
            <a:r>
              <a:rPr sz="1800" dirty="0">
                <a:solidFill>
                  <a:srgbClr val="302C2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02C2A"/>
                </a:solidFill>
                <a:latin typeface="Calibri"/>
                <a:cs typeface="Calibri"/>
              </a:rPr>
              <a:t>Platform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37326" y="5570982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89" h="269875">
                <a:moveTo>
                  <a:pt x="230377" y="0"/>
                </a:moveTo>
                <a:lnTo>
                  <a:pt x="57658" y="0"/>
                </a:lnTo>
                <a:lnTo>
                  <a:pt x="0" y="134874"/>
                </a:lnTo>
                <a:lnTo>
                  <a:pt x="57658" y="269748"/>
                </a:lnTo>
                <a:lnTo>
                  <a:pt x="230377" y="269748"/>
                </a:lnTo>
                <a:lnTo>
                  <a:pt x="288036" y="134874"/>
                </a:lnTo>
                <a:lnTo>
                  <a:pt x="230377" y="0"/>
                </a:lnTo>
                <a:close/>
              </a:path>
            </a:pathLst>
          </a:custGeom>
          <a:solidFill>
            <a:srgbClr val="CDB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37326" y="5570982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89" h="269875">
                <a:moveTo>
                  <a:pt x="0" y="134874"/>
                </a:moveTo>
                <a:lnTo>
                  <a:pt x="57658" y="0"/>
                </a:lnTo>
                <a:lnTo>
                  <a:pt x="230377" y="0"/>
                </a:lnTo>
                <a:lnTo>
                  <a:pt x="288036" y="134874"/>
                </a:lnTo>
                <a:lnTo>
                  <a:pt x="230377" y="269748"/>
                </a:lnTo>
                <a:lnTo>
                  <a:pt x="57658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83245" y="4752594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83245" y="4752594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66994" y="535152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325500" y="0"/>
                </a:moveTo>
                <a:lnTo>
                  <a:pt x="81406" y="0"/>
                </a:lnTo>
                <a:lnTo>
                  <a:pt x="0" y="187452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2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66994" y="535152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5" h="375285">
                <a:moveTo>
                  <a:pt x="0" y="187452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2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2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44918" y="4962905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2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2"/>
                </a:lnTo>
                <a:lnTo>
                  <a:pt x="325500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44918" y="4962905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2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2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2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10678" y="5150358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7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10678" y="5150358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7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05755" y="4633747"/>
            <a:ext cx="384048" cy="12458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01767" y="5408676"/>
            <a:ext cx="576072" cy="52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995981" y="4809001"/>
            <a:ext cx="201295" cy="5302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M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o</a:t>
            </a:r>
            <a:r>
              <a:rPr sz="1100" spc="-10" dirty="0">
                <a:solidFill>
                  <a:srgbClr val="FBFAF9"/>
                </a:solidFill>
                <a:latin typeface="Ink Free"/>
                <a:cs typeface="Ink Free"/>
              </a:rPr>
              <a:t>nol</a:t>
            </a:r>
            <a:r>
              <a:rPr sz="1100" spc="5" dirty="0">
                <a:solidFill>
                  <a:srgbClr val="FBFAF9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FBFAF9"/>
                </a:solidFill>
                <a:latin typeface="Ink Free"/>
                <a:cs typeface="Ink Free"/>
              </a:rPr>
              <a:t>t</a:t>
            </a:r>
            <a:r>
              <a:rPr sz="1100" dirty="0">
                <a:solidFill>
                  <a:srgbClr val="FBFAF9"/>
                </a:solidFill>
                <a:latin typeface="Ink Free"/>
                <a:cs typeface="Ink Free"/>
              </a:rPr>
              <a:t>h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56732" y="5888735"/>
            <a:ext cx="534924" cy="5349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70064" y="5477255"/>
            <a:ext cx="534924" cy="534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71996" y="5136260"/>
            <a:ext cx="1273175" cy="410845"/>
          </a:xfrm>
          <a:custGeom>
            <a:avLst/>
            <a:gdLst/>
            <a:ahLst/>
            <a:cxnLst/>
            <a:rect l="l" t="t" r="r" b="b"/>
            <a:pathLst>
              <a:path w="1273175" h="410845">
                <a:moveTo>
                  <a:pt x="1198041" y="30399"/>
                </a:moveTo>
                <a:lnTo>
                  <a:pt x="0" y="398398"/>
                </a:lnTo>
                <a:lnTo>
                  <a:pt x="3810" y="410591"/>
                </a:lnTo>
                <a:lnTo>
                  <a:pt x="1201785" y="42611"/>
                </a:lnTo>
                <a:lnTo>
                  <a:pt x="1198041" y="30399"/>
                </a:lnTo>
                <a:close/>
              </a:path>
              <a:path w="1273175" h="410845">
                <a:moveTo>
                  <a:pt x="1259596" y="26669"/>
                </a:moveTo>
                <a:lnTo>
                  <a:pt x="1210182" y="26669"/>
                </a:lnTo>
                <a:lnTo>
                  <a:pt x="1213993" y="38862"/>
                </a:lnTo>
                <a:lnTo>
                  <a:pt x="1201785" y="42611"/>
                </a:lnTo>
                <a:lnTo>
                  <a:pt x="1211072" y="72897"/>
                </a:lnTo>
                <a:lnTo>
                  <a:pt x="1259596" y="26669"/>
                </a:lnTo>
                <a:close/>
              </a:path>
              <a:path w="1273175" h="410845">
                <a:moveTo>
                  <a:pt x="1210182" y="26669"/>
                </a:moveTo>
                <a:lnTo>
                  <a:pt x="1198041" y="30399"/>
                </a:lnTo>
                <a:lnTo>
                  <a:pt x="1201785" y="42611"/>
                </a:lnTo>
                <a:lnTo>
                  <a:pt x="1213993" y="38862"/>
                </a:lnTo>
                <a:lnTo>
                  <a:pt x="1210182" y="26669"/>
                </a:lnTo>
                <a:close/>
              </a:path>
              <a:path w="1273175" h="410845">
                <a:moveTo>
                  <a:pt x="1188720" y="0"/>
                </a:moveTo>
                <a:lnTo>
                  <a:pt x="1198041" y="30399"/>
                </a:lnTo>
                <a:lnTo>
                  <a:pt x="1210182" y="26669"/>
                </a:lnTo>
                <a:lnTo>
                  <a:pt x="1259596" y="26669"/>
                </a:lnTo>
                <a:lnTo>
                  <a:pt x="1272794" y="14096"/>
                </a:lnTo>
                <a:lnTo>
                  <a:pt x="1188720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25361" y="5276850"/>
            <a:ext cx="1385570" cy="441325"/>
          </a:xfrm>
          <a:custGeom>
            <a:avLst/>
            <a:gdLst/>
            <a:ahLst/>
            <a:cxnLst/>
            <a:rect l="l" t="t" r="r" b="b"/>
            <a:pathLst>
              <a:path w="1385570" h="441325">
                <a:moveTo>
                  <a:pt x="61849" y="368300"/>
                </a:moveTo>
                <a:lnTo>
                  <a:pt x="0" y="426923"/>
                </a:lnTo>
                <a:lnTo>
                  <a:pt x="83947" y="441197"/>
                </a:lnTo>
                <a:lnTo>
                  <a:pt x="75858" y="414515"/>
                </a:lnTo>
                <a:lnTo>
                  <a:pt x="62611" y="414515"/>
                </a:lnTo>
                <a:lnTo>
                  <a:pt x="58927" y="402361"/>
                </a:lnTo>
                <a:lnTo>
                  <a:pt x="71055" y="398672"/>
                </a:lnTo>
                <a:lnTo>
                  <a:pt x="61849" y="368300"/>
                </a:lnTo>
                <a:close/>
              </a:path>
              <a:path w="1385570" h="441325">
                <a:moveTo>
                  <a:pt x="71055" y="398672"/>
                </a:moveTo>
                <a:lnTo>
                  <a:pt x="58927" y="402361"/>
                </a:lnTo>
                <a:lnTo>
                  <a:pt x="62611" y="414515"/>
                </a:lnTo>
                <a:lnTo>
                  <a:pt x="74740" y="410826"/>
                </a:lnTo>
                <a:lnTo>
                  <a:pt x="71055" y="398672"/>
                </a:lnTo>
                <a:close/>
              </a:path>
              <a:path w="1385570" h="441325">
                <a:moveTo>
                  <a:pt x="74740" y="410826"/>
                </a:moveTo>
                <a:lnTo>
                  <a:pt x="62611" y="414515"/>
                </a:lnTo>
                <a:lnTo>
                  <a:pt x="75858" y="414515"/>
                </a:lnTo>
                <a:lnTo>
                  <a:pt x="74740" y="410826"/>
                </a:lnTo>
                <a:close/>
              </a:path>
              <a:path w="1385570" h="441325">
                <a:moveTo>
                  <a:pt x="1381633" y="0"/>
                </a:moveTo>
                <a:lnTo>
                  <a:pt x="71055" y="398672"/>
                </a:lnTo>
                <a:lnTo>
                  <a:pt x="74740" y="410826"/>
                </a:lnTo>
                <a:lnTo>
                  <a:pt x="1385315" y="12191"/>
                </a:lnTo>
                <a:lnTo>
                  <a:pt x="1381633" y="0"/>
                </a:lnTo>
                <a:close/>
              </a:path>
            </a:pathLst>
          </a:custGeom>
          <a:solidFill>
            <a:srgbClr val="4E3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400291" y="6118961"/>
            <a:ext cx="44069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Event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Ledger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34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922768" y="5901638"/>
            <a:ext cx="44069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Event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Ledger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144009" y="1412570"/>
            <a:ext cx="7581265" cy="1169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>
              <a:lnSpc>
                <a:spcPct val="100099"/>
              </a:lnSpc>
              <a:spcBef>
                <a:spcPts val="105"/>
              </a:spcBef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Netflix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frequently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been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cutting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edge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new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innovation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investment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no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different. Before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rise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popularity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term,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Netflix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was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already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  approach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perform online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migration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apps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(to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cloud),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avoid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outages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would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affect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customers.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254" baseline="27777" dirty="0">
                <a:solidFill>
                  <a:srgbClr val="302C2A"/>
                </a:solidFill>
                <a:latin typeface="Verdana"/>
                <a:cs typeface="Verdana"/>
              </a:rPr>
              <a:t>17</a:t>
            </a:r>
            <a:endParaRPr sz="1350" baseline="27777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85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After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exhaustive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review,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Netflix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chose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several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key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attributes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156709" y="2556763"/>
            <a:ext cx="7414259" cy="1168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including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event-based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ledgers.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target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was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 based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application,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real-time migration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 enabled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phased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cutover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new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(infrastructure</a:t>
            </a:r>
            <a:r>
              <a:rPr sz="140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DBs)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without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downtime.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good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example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operationally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focused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point-project.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974026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-1730" dirty="0"/>
              <a:t>W</a:t>
            </a:r>
            <a:r>
              <a:rPr sz="13200" spc="-5325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E</a:t>
            </a:r>
            <a:r>
              <a:rPr sz="3500" spc="-1425" dirty="0"/>
              <a:t>L</a:t>
            </a:r>
            <a:r>
              <a:rPr sz="13200" spc="-4605" baseline="6313" dirty="0">
                <a:solidFill>
                  <a:srgbClr val="E9E1DB"/>
                </a:solidFill>
              </a:rPr>
              <a:t>s</a:t>
            </a:r>
            <a:r>
              <a:rPr sz="3500" spc="5" dirty="0"/>
              <a:t>L</a:t>
            </a:r>
            <a:r>
              <a:rPr sz="3500" spc="-1630" dirty="0"/>
              <a:t>S</a:t>
            </a:r>
            <a:r>
              <a:rPr sz="13200" spc="-3390" baseline="6313" dirty="0">
                <a:solidFill>
                  <a:srgbClr val="E9E1DB"/>
                </a:solidFill>
              </a:rPr>
              <a:t>e</a:t>
            </a:r>
            <a:r>
              <a:rPr sz="4400" spc="-5" dirty="0"/>
              <a:t>F</a:t>
            </a:r>
            <a:r>
              <a:rPr sz="3500" spc="-1095" dirty="0"/>
              <a:t>A</a:t>
            </a:r>
            <a:r>
              <a:rPr sz="13200" spc="-6907" baseline="6313" dirty="0">
                <a:solidFill>
                  <a:srgbClr val="E9E1DB"/>
                </a:solidFill>
              </a:rPr>
              <a:t>S</a:t>
            </a:r>
            <a:r>
              <a:rPr sz="3500" dirty="0"/>
              <a:t>R</a:t>
            </a:r>
            <a:r>
              <a:rPr sz="3500" spc="-1035" dirty="0"/>
              <a:t>G</a:t>
            </a:r>
            <a:r>
              <a:rPr sz="13200" spc="-3667" baseline="6313" dirty="0">
                <a:solidFill>
                  <a:srgbClr val="E9E1DB"/>
                </a:solidFill>
              </a:rPr>
              <a:t>t</a:t>
            </a:r>
            <a:r>
              <a:rPr sz="3500" spc="-434" dirty="0"/>
              <a:t>O</a:t>
            </a:r>
            <a:r>
              <a:rPr sz="13200" spc="-6615" baseline="6313" dirty="0">
                <a:solidFill>
                  <a:srgbClr val="E9E1DB"/>
                </a:solidFill>
              </a:rPr>
              <a:t>u</a:t>
            </a:r>
            <a:r>
              <a:rPr sz="4400" spc="-5" dirty="0"/>
              <a:t>–</a:t>
            </a:r>
            <a:r>
              <a:rPr sz="4400" spc="5" dirty="0"/>
              <a:t> </a:t>
            </a:r>
            <a:r>
              <a:rPr sz="4400" spc="-3490" dirty="0"/>
              <a:t>D</a:t>
            </a:r>
            <a:r>
              <a:rPr sz="13200" spc="-3525" baseline="6313" dirty="0">
                <a:solidFill>
                  <a:srgbClr val="E9E1DB"/>
                </a:solidFill>
              </a:rPr>
              <a:t>d</a:t>
            </a:r>
            <a:r>
              <a:rPr sz="3500" spc="-320" dirty="0"/>
              <a:t>A</a:t>
            </a:r>
            <a:r>
              <a:rPr sz="13200" spc="-6930" baseline="6313" dirty="0">
                <a:solidFill>
                  <a:srgbClr val="E9E1DB"/>
                </a:solidFill>
              </a:rPr>
              <a:t>y</a:t>
            </a:r>
            <a:r>
              <a:rPr sz="3500" spc="15" dirty="0"/>
              <a:t>T</a:t>
            </a:r>
            <a:r>
              <a:rPr sz="3500" spc="20" dirty="0"/>
              <a:t>A</a:t>
            </a:r>
            <a:r>
              <a:rPr sz="3500" spc="245" dirty="0"/>
              <a:t> </a:t>
            </a:r>
            <a:r>
              <a:rPr sz="4400" spc="-20" dirty="0"/>
              <a:t>C</a:t>
            </a:r>
            <a:r>
              <a:rPr sz="3500" spc="5" dirty="0"/>
              <a:t>O</a:t>
            </a:r>
            <a:r>
              <a:rPr sz="3500" spc="15" dirty="0"/>
              <a:t>NTINU</a:t>
            </a:r>
            <a:r>
              <a:rPr sz="3500" spc="25" dirty="0"/>
              <a:t>I</a:t>
            </a:r>
            <a:r>
              <a:rPr sz="3500" spc="15" dirty="0"/>
              <a:t>TY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958768" y="1833920"/>
            <a:ext cx="3085581" cy="471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954" y="2706751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6710" y="2935351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19">
                <a:moveTo>
                  <a:pt x="1430655" y="0"/>
                </a:moveTo>
                <a:lnTo>
                  <a:pt x="0" y="0"/>
                </a:lnTo>
                <a:lnTo>
                  <a:pt x="0" y="274320"/>
                </a:lnTo>
                <a:lnTo>
                  <a:pt x="1430655" y="27432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3209670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3438271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804030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4169790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535538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826495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5117465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483262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774232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200"/>
                </a:lnTo>
                <a:lnTo>
                  <a:pt x="1430655" y="45720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5202" y="2737230"/>
            <a:ext cx="1652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921" y="2988386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4820" y="2965526"/>
            <a:ext cx="119507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200" spc="-80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200" spc="-170" dirty="0">
                <a:solidFill>
                  <a:srgbClr val="9E948E"/>
                </a:solidFill>
                <a:latin typeface="Verdana"/>
                <a:cs typeface="Verdana"/>
              </a:rPr>
              <a:t>– </a:t>
            </a:r>
            <a:r>
              <a:rPr sz="1200" spc="-75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r>
              <a:rPr sz="1200" spc="-17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200" spc="-104" baseline="24305" dirty="0">
                <a:solidFill>
                  <a:srgbClr val="9E948E"/>
                </a:solidFill>
                <a:latin typeface="Verdana"/>
                <a:cs typeface="Verdana"/>
              </a:rPr>
              <a:t>20</a:t>
            </a:r>
            <a:endParaRPr sz="1200" baseline="24305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5202" y="3240404"/>
            <a:ext cx="1880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8062" y="3537966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62072" y="3401567"/>
            <a:ext cx="496062" cy="523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81506" y="3903421"/>
            <a:ext cx="11258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62072" y="3767328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83816" y="4269435"/>
            <a:ext cx="7264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2072" y="4133088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14217" y="3373120"/>
            <a:ext cx="175260" cy="11233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7513" y="4597984"/>
            <a:ext cx="8705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3777" y="4889754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25598" y="4575124"/>
            <a:ext cx="955675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200" spc="-50" dirty="0">
                <a:solidFill>
                  <a:srgbClr val="9E948E"/>
                </a:solidFill>
                <a:latin typeface="Verdana"/>
                <a:cs typeface="Verdana"/>
              </a:rPr>
              <a:t>n/a</a:t>
            </a:r>
            <a:endParaRPr sz="12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1150" spc="-55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150" spc="-30" dirty="0">
                <a:solidFill>
                  <a:srgbClr val="9E948E"/>
                </a:solidFill>
                <a:latin typeface="Verdana"/>
                <a:cs typeface="Verdana"/>
              </a:rPr>
              <a:t>-</a:t>
            </a:r>
            <a:r>
              <a:rPr sz="1150" spc="-22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1778" y="5218303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2072" y="5084064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14217" y="5145151"/>
            <a:ext cx="17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8918" y="5546852"/>
            <a:ext cx="125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6934" y="5921146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02154" y="5523991"/>
            <a:ext cx="1198245" cy="676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spc="-40" dirty="0">
                <a:solidFill>
                  <a:srgbClr val="9E948E"/>
                </a:solidFill>
                <a:latin typeface="Verdana"/>
                <a:cs typeface="Verdana"/>
              </a:rPr>
              <a:t>mainly</a:t>
            </a:r>
            <a:r>
              <a:rPr sz="1150" spc="-114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45" dirty="0">
                <a:solidFill>
                  <a:srgbClr val="9E948E"/>
                </a:solidFill>
                <a:latin typeface="Verdana"/>
                <a:cs typeface="Verdana"/>
              </a:rPr>
              <a:t>physical</a:t>
            </a:r>
            <a:endParaRPr sz="1150">
              <a:latin typeface="Verdana"/>
              <a:cs typeface="Verdana"/>
            </a:endParaRPr>
          </a:p>
          <a:p>
            <a:pPr indent="635" algn="ctr">
              <a:lnSpc>
                <a:spcPct val="99400"/>
              </a:lnSpc>
              <a:spcBef>
                <a:spcPts val="844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ledger,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fully 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consistent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</a:t>
            </a:r>
            <a:r>
              <a:rPr sz="800" spc="-65" dirty="0">
                <a:solidFill>
                  <a:srgbClr val="9E948E"/>
                </a:solidFill>
                <a:latin typeface="Verdana"/>
                <a:cs typeface="Verdana"/>
              </a:rPr>
              <a:t>events, 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microservice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deployments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63440" y="4567428"/>
            <a:ext cx="6087618" cy="2023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8403" y="3584447"/>
            <a:ext cx="4178807" cy="2624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4928" y="4626864"/>
            <a:ext cx="477774" cy="381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57630" y="4659566"/>
            <a:ext cx="359790" cy="2637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13932" y="4489703"/>
            <a:ext cx="651510" cy="5966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85966" y="452399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0" y="0"/>
                </a:moveTo>
                <a:lnTo>
                  <a:pt x="58547" y="0"/>
                </a:lnTo>
                <a:lnTo>
                  <a:pt x="0" y="134873"/>
                </a:lnTo>
                <a:lnTo>
                  <a:pt x="58547" y="269747"/>
                </a:lnTo>
                <a:lnTo>
                  <a:pt x="234060" y="269747"/>
                </a:lnTo>
                <a:lnTo>
                  <a:pt x="292607" y="134873"/>
                </a:lnTo>
                <a:lnTo>
                  <a:pt x="23406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85966" y="452399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3"/>
                </a:moveTo>
                <a:lnTo>
                  <a:pt x="58547" y="0"/>
                </a:lnTo>
                <a:lnTo>
                  <a:pt x="234060" y="0"/>
                </a:lnTo>
                <a:lnTo>
                  <a:pt x="292607" y="134873"/>
                </a:lnTo>
                <a:lnTo>
                  <a:pt x="234060" y="269747"/>
                </a:lnTo>
                <a:lnTo>
                  <a:pt x="58547" y="269747"/>
                </a:lnTo>
                <a:lnTo>
                  <a:pt x="0" y="134873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48221" y="4670297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230377" y="0"/>
                </a:moveTo>
                <a:lnTo>
                  <a:pt x="57657" y="0"/>
                </a:lnTo>
                <a:lnTo>
                  <a:pt x="0" y="134874"/>
                </a:lnTo>
                <a:lnTo>
                  <a:pt x="57657" y="269747"/>
                </a:lnTo>
                <a:lnTo>
                  <a:pt x="230377" y="269747"/>
                </a:lnTo>
                <a:lnTo>
                  <a:pt x="288035" y="134874"/>
                </a:lnTo>
                <a:lnTo>
                  <a:pt x="230377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48221" y="4670297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0" y="134874"/>
                </a:moveTo>
                <a:lnTo>
                  <a:pt x="57657" y="0"/>
                </a:lnTo>
                <a:lnTo>
                  <a:pt x="230377" y="0"/>
                </a:lnTo>
                <a:lnTo>
                  <a:pt x="288035" y="134874"/>
                </a:lnTo>
                <a:lnTo>
                  <a:pt x="230377" y="269747"/>
                </a:lnTo>
                <a:lnTo>
                  <a:pt x="57657" y="269747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02666" y="4805870"/>
            <a:ext cx="213487" cy="195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26580" y="4800600"/>
            <a:ext cx="345185" cy="331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59282" y="4833302"/>
            <a:ext cx="227202" cy="2134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11795" y="4384547"/>
            <a:ext cx="345185" cy="331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4498" y="4417250"/>
            <a:ext cx="227203" cy="213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67828" y="3954779"/>
            <a:ext cx="534924" cy="534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394572" y="4246245"/>
            <a:ext cx="44069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Event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Ledger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03673" y="1412570"/>
            <a:ext cx="7048500" cy="1169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>
              <a:lnSpc>
                <a:spcPct val="100099"/>
              </a:lnSpc>
              <a:spcBef>
                <a:spcPts val="105"/>
              </a:spcBef>
            </a:pP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Wells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Fargo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one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largest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banks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world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been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heavily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investing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data-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driven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digital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transformation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years.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heart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strategy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need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ensure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100%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continuity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operations,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Wells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Fargo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has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spoken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about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their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continuity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cases.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217" baseline="27777" dirty="0">
                <a:solidFill>
                  <a:srgbClr val="302C2A"/>
                </a:solidFill>
                <a:latin typeface="Verdana"/>
                <a:cs typeface="Verdana"/>
              </a:rPr>
              <a:t>19</a:t>
            </a:r>
            <a:endParaRPr sz="1350" baseline="27777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85"/>
              </a:spcBef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Combining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lakes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simplifies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16373" y="2556763"/>
            <a:ext cx="6499860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1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reducing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number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‘hops’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must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take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prior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being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prepared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analytics.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aims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reduce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friction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wasted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resources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when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joining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up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data.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73278" y="4134081"/>
            <a:ext cx="1842770" cy="779145"/>
          </a:xfrm>
          <a:custGeom>
            <a:avLst/>
            <a:gdLst/>
            <a:ahLst/>
            <a:cxnLst/>
            <a:rect l="l" t="t" r="r" b="b"/>
            <a:pathLst>
              <a:path w="1842770" h="779145">
                <a:moveTo>
                  <a:pt x="1282107" y="769388"/>
                </a:moveTo>
                <a:lnTo>
                  <a:pt x="900345" y="769388"/>
                </a:lnTo>
                <a:lnTo>
                  <a:pt x="984427" y="774710"/>
                </a:lnTo>
                <a:lnTo>
                  <a:pt x="1028682" y="776956"/>
                </a:lnTo>
                <a:lnTo>
                  <a:pt x="1074748" y="778437"/>
                </a:lnTo>
                <a:lnTo>
                  <a:pt x="1122873" y="778787"/>
                </a:lnTo>
                <a:lnTo>
                  <a:pt x="1173308" y="777639"/>
                </a:lnTo>
                <a:lnTo>
                  <a:pt x="1226302" y="774628"/>
                </a:lnTo>
                <a:lnTo>
                  <a:pt x="1282107" y="769388"/>
                </a:lnTo>
                <a:close/>
              </a:path>
              <a:path w="1842770" h="779145">
                <a:moveTo>
                  <a:pt x="1385873" y="767844"/>
                </a:moveTo>
                <a:lnTo>
                  <a:pt x="568109" y="767844"/>
                </a:lnTo>
                <a:lnTo>
                  <a:pt x="757573" y="771392"/>
                </a:lnTo>
                <a:lnTo>
                  <a:pt x="804182" y="771722"/>
                </a:lnTo>
                <a:lnTo>
                  <a:pt x="851589" y="771165"/>
                </a:lnTo>
                <a:lnTo>
                  <a:pt x="900345" y="769388"/>
                </a:lnTo>
                <a:lnTo>
                  <a:pt x="1349438" y="769388"/>
                </a:lnTo>
                <a:lnTo>
                  <a:pt x="1385873" y="767844"/>
                </a:lnTo>
                <a:close/>
              </a:path>
              <a:path w="1842770" h="779145">
                <a:moveTo>
                  <a:pt x="1349438" y="769388"/>
                </a:moveTo>
                <a:lnTo>
                  <a:pt x="1282107" y="769388"/>
                </a:lnTo>
                <a:lnTo>
                  <a:pt x="1321328" y="770473"/>
                </a:lnTo>
                <a:lnTo>
                  <a:pt x="1349438" y="769388"/>
                </a:lnTo>
                <a:close/>
              </a:path>
              <a:path w="1842770" h="779145">
                <a:moveTo>
                  <a:pt x="1536406" y="762869"/>
                </a:moveTo>
                <a:lnTo>
                  <a:pt x="132987" y="762869"/>
                </a:lnTo>
                <a:lnTo>
                  <a:pt x="351171" y="769761"/>
                </a:lnTo>
                <a:lnTo>
                  <a:pt x="408108" y="770379"/>
                </a:lnTo>
                <a:lnTo>
                  <a:pt x="517231" y="768063"/>
                </a:lnTo>
                <a:lnTo>
                  <a:pt x="1385873" y="767844"/>
                </a:lnTo>
                <a:lnTo>
                  <a:pt x="1413707" y="766590"/>
                </a:lnTo>
                <a:lnTo>
                  <a:pt x="1536508" y="766047"/>
                </a:lnTo>
                <a:lnTo>
                  <a:pt x="1536406" y="762869"/>
                </a:lnTo>
                <a:close/>
              </a:path>
              <a:path w="1842770" h="779145">
                <a:moveTo>
                  <a:pt x="264480" y="0"/>
                </a:moveTo>
                <a:lnTo>
                  <a:pt x="215021" y="673"/>
                </a:lnTo>
                <a:lnTo>
                  <a:pt x="166051" y="2567"/>
                </a:lnTo>
                <a:lnTo>
                  <a:pt x="9567" y="10436"/>
                </a:lnTo>
                <a:lnTo>
                  <a:pt x="7823" y="49927"/>
                </a:lnTo>
                <a:lnTo>
                  <a:pt x="5638" y="91529"/>
                </a:lnTo>
                <a:lnTo>
                  <a:pt x="3386" y="135376"/>
                </a:lnTo>
                <a:lnTo>
                  <a:pt x="1445" y="181603"/>
                </a:lnTo>
                <a:lnTo>
                  <a:pt x="191" y="230345"/>
                </a:lnTo>
                <a:lnTo>
                  <a:pt x="0" y="281736"/>
                </a:lnTo>
                <a:lnTo>
                  <a:pt x="1248" y="335913"/>
                </a:lnTo>
                <a:lnTo>
                  <a:pt x="4311" y="393008"/>
                </a:lnTo>
                <a:lnTo>
                  <a:pt x="9567" y="453158"/>
                </a:lnTo>
                <a:lnTo>
                  <a:pt x="8620" y="495449"/>
                </a:lnTo>
                <a:lnTo>
                  <a:pt x="6852" y="542217"/>
                </a:lnTo>
                <a:lnTo>
                  <a:pt x="6441" y="591890"/>
                </a:lnTo>
                <a:lnTo>
                  <a:pt x="9567" y="642896"/>
                </a:lnTo>
                <a:lnTo>
                  <a:pt x="6781" y="668893"/>
                </a:lnTo>
                <a:lnTo>
                  <a:pt x="6614" y="701903"/>
                </a:lnTo>
                <a:lnTo>
                  <a:pt x="7924" y="737033"/>
                </a:lnTo>
                <a:lnTo>
                  <a:pt x="9567" y="769388"/>
                </a:lnTo>
                <a:lnTo>
                  <a:pt x="44721" y="764935"/>
                </a:lnTo>
                <a:lnTo>
                  <a:pt x="86221" y="762957"/>
                </a:lnTo>
                <a:lnTo>
                  <a:pt x="1536406" y="762869"/>
                </a:lnTo>
                <a:lnTo>
                  <a:pt x="1535829" y="744873"/>
                </a:lnTo>
                <a:lnTo>
                  <a:pt x="1536520" y="713762"/>
                </a:lnTo>
                <a:lnTo>
                  <a:pt x="1537258" y="678841"/>
                </a:lnTo>
                <a:lnTo>
                  <a:pt x="1536615" y="642896"/>
                </a:lnTo>
                <a:lnTo>
                  <a:pt x="1596476" y="625030"/>
                </a:lnTo>
                <a:lnTo>
                  <a:pt x="1649786" y="613037"/>
                </a:lnTo>
                <a:lnTo>
                  <a:pt x="1745685" y="596471"/>
                </a:lnTo>
                <a:lnTo>
                  <a:pt x="1792740" y="586796"/>
                </a:lnTo>
                <a:lnTo>
                  <a:pt x="1842177" y="572792"/>
                </a:lnTo>
                <a:lnTo>
                  <a:pt x="1779890" y="552809"/>
                </a:lnTo>
                <a:lnTo>
                  <a:pt x="1731489" y="536668"/>
                </a:lnTo>
                <a:lnTo>
                  <a:pt x="1689967" y="521500"/>
                </a:lnTo>
                <a:lnTo>
                  <a:pt x="1648318" y="504438"/>
                </a:lnTo>
                <a:lnTo>
                  <a:pt x="1599536" y="482613"/>
                </a:lnTo>
                <a:lnTo>
                  <a:pt x="1536615" y="453158"/>
                </a:lnTo>
                <a:lnTo>
                  <a:pt x="1535203" y="381409"/>
                </a:lnTo>
                <a:lnTo>
                  <a:pt x="1535627" y="339761"/>
                </a:lnTo>
                <a:lnTo>
                  <a:pt x="1536437" y="294294"/>
                </a:lnTo>
                <a:lnTo>
                  <a:pt x="1537357" y="245030"/>
                </a:lnTo>
                <a:lnTo>
                  <a:pt x="1538111" y="191990"/>
                </a:lnTo>
                <a:lnTo>
                  <a:pt x="1538422" y="135196"/>
                </a:lnTo>
                <a:lnTo>
                  <a:pt x="1538015" y="74671"/>
                </a:lnTo>
                <a:lnTo>
                  <a:pt x="1536790" y="18479"/>
                </a:lnTo>
                <a:lnTo>
                  <a:pt x="576721" y="18479"/>
                </a:lnTo>
                <a:lnTo>
                  <a:pt x="529442" y="18119"/>
                </a:lnTo>
                <a:lnTo>
                  <a:pt x="480419" y="15642"/>
                </a:lnTo>
                <a:lnTo>
                  <a:pt x="369862" y="4368"/>
                </a:lnTo>
                <a:lnTo>
                  <a:pt x="315677" y="1060"/>
                </a:lnTo>
                <a:lnTo>
                  <a:pt x="264480" y="0"/>
                </a:lnTo>
                <a:close/>
              </a:path>
              <a:path w="1842770" h="779145">
                <a:moveTo>
                  <a:pt x="1536508" y="766047"/>
                </a:moveTo>
                <a:lnTo>
                  <a:pt x="1470449" y="766047"/>
                </a:lnTo>
                <a:lnTo>
                  <a:pt x="1536615" y="769388"/>
                </a:lnTo>
                <a:lnTo>
                  <a:pt x="1536508" y="766047"/>
                </a:lnTo>
                <a:close/>
              </a:path>
              <a:path w="1842770" h="779145">
                <a:moveTo>
                  <a:pt x="834815" y="9934"/>
                </a:moveTo>
                <a:lnTo>
                  <a:pt x="775746" y="10985"/>
                </a:lnTo>
                <a:lnTo>
                  <a:pt x="623623" y="17335"/>
                </a:lnTo>
                <a:lnTo>
                  <a:pt x="576721" y="18479"/>
                </a:lnTo>
                <a:lnTo>
                  <a:pt x="1536790" y="18479"/>
                </a:lnTo>
                <a:lnTo>
                  <a:pt x="1536771" y="17580"/>
                </a:lnTo>
                <a:lnTo>
                  <a:pt x="1085797" y="17580"/>
                </a:lnTo>
                <a:lnTo>
                  <a:pt x="1040603" y="16888"/>
                </a:lnTo>
                <a:lnTo>
                  <a:pt x="995214" y="15401"/>
                </a:lnTo>
                <a:lnTo>
                  <a:pt x="948753" y="13218"/>
                </a:lnTo>
                <a:lnTo>
                  <a:pt x="900345" y="10436"/>
                </a:lnTo>
                <a:lnTo>
                  <a:pt x="834815" y="9934"/>
                </a:lnTo>
                <a:close/>
              </a:path>
              <a:path w="1842770" h="779145">
                <a:moveTo>
                  <a:pt x="1282107" y="10436"/>
                </a:moveTo>
                <a:lnTo>
                  <a:pt x="1228948" y="13905"/>
                </a:lnTo>
                <a:lnTo>
                  <a:pt x="1179094" y="16187"/>
                </a:lnTo>
                <a:lnTo>
                  <a:pt x="1131668" y="17379"/>
                </a:lnTo>
                <a:lnTo>
                  <a:pt x="1085797" y="17580"/>
                </a:lnTo>
                <a:lnTo>
                  <a:pt x="1536771" y="17580"/>
                </a:lnTo>
                <a:lnTo>
                  <a:pt x="1536657" y="12387"/>
                </a:lnTo>
                <a:lnTo>
                  <a:pt x="1332070" y="12387"/>
                </a:lnTo>
                <a:lnTo>
                  <a:pt x="1282107" y="10436"/>
                </a:lnTo>
                <a:close/>
              </a:path>
              <a:path w="1842770" h="779145">
                <a:moveTo>
                  <a:pt x="1478483" y="8912"/>
                </a:moveTo>
                <a:lnTo>
                  <a:pt x="1427112" y="9887"/>
                </a:lnTo>
                <a:lnTo>
                  <a:pt x="1379356" y="11625"/>
                </a:lnTo>
                <a:lnTo>
                  <a:pt x="1332070" y="12387"/>
                </a:lnTo>
                <a:lnTo>
                  <a:pt x="1536657" y="12387"/>
                </a:lnTo>
                <a:lnTo>
                  <a:pt x="1536615" y="10436"/>
                </a:lnTo>
                <a:lnTo>
                  <a:pt x="1478483" y="8912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80167" y="4137842"/>
            <a:ext cx="1835785" cy="770890"/>
          </a:xfrm>
          <a:custGeom>
            <a:avLst/>
            <a:gdLst/>
            <a:ahLst/>
            <a:cxnLst/>
            <a:rect l="l" t="t" r="r" b="b"/>
            <a:pathLst>
              <a:path w="1835785" h="770889">
                <a:moveTo>
                  <a:pt x="2678" y="6675"/>
                </a:moveTo>
                <a:lnTo>
                  <a:pt x="53466" y="10734"/>
                </a:lnTo>
                <a:lnTo>
                  <a:pt x="105654" y="12126"/>
                </a:lnTo>
                <a:lnTo>
                  <a:pt x="158714" y="11557"/>
                </a:lnTo>
                <a:lnTo>
                  <a:pt x="212120" y="9737"/>
                </a:lnTo>
                <a:lnTo>
                  <a:pt x="265343" y="7375"/>
                </a:lnTo>
                <a:lnTo>
                  <a:pt x="317855" y="5179"/>
                </a:lnTo>
                <a:lnTo>
                  <a:pt x="369128" y="3858"/>
                </a:lnTo>
                <a:lnTo>
                  <a:pt x="418635" y="4120"/>
                </a:lnTo>
                <a:lnTo>
                  <a:pt x="465847" y="6675"/>
                </a:lnTo>
                <a:lnTo>
                  <a:pt x="520231" y="9519"/>
                </a:lnTo>
                <a:lnTo>
                  <a:pt x="578613" y="9782"/>
                </a:lnTo>
                <a:lnTo>
                  <a:pt x="638862" y="8349"/>
                </a:lnTo>
                <a:lnTo>
                  <a:pt x="698845" y="6103"/>
                </a:lnTo>
                <a:lnTo>
                  <a:pt x="756428" y="3929"/>
                </a:lnTo>
                <a:lnTo>
                  <a:pt x="809480" y="2710"/>
                </a:lnTo>
                <a:lnTo>
                  <a:pt x="855867" y="3330"/>
                </a:lnTo>
                <a:lnTo>
                  <a:pt x="893456" y="6675"/>
                </a:lnTo>
                <a:lnTo>
                  <a:pt x="952506" y="5060"/>
                </a:lnTo>
                <a:lnTo>
                  <a:pt x="1008810" y="3639"/>
                </a:lnTo>
                <a:lnTo>
                  <a:pt x="1062123" y="2545"/>
                </a:lnTo>
                <a:lnTo>
                  <a:pt x="1112198" y="1912"/>
                </a:lnTo>
                <a:lnTo>
                  <a:pt x="1158791" y="1875"/>
                </a:lnTo>
                <a:lnTo>
                  <a:pt x="1201656" y="2567"/>
                </a:lnTo>
                <a:lnTo>
                  <a:pt x="1240547" y="4122"/>
                </a:lnTo>
                <a:lnTo>
                  <a:pt x="1275218" y="6675"/>
                </a:lnTo>
                <a:lnTo>
                  <a:pt x="1316427" y="1920"/>
                </a:lnTo>
                <a:lnTo>
                  <a:pt x="1371718" y="0"/>
                </a:lnTo>
                <a:lnTo>
                  <a:pt x="1431855" y="457"/>
                </a:lnTo>
                <a:lnTo>
                  <a:pt x="1487603" y="2834"/>
                </a:lnTo>
                <a:lnTo>
                  <a:pt x="1529726" y="6675"/>
                </a:lnTo>
                <a:lnTo>
                  <a:pt x="1527970" y="46249"/>
                </a:lnTo>
                <a:lnTo>
                  <a:pt x="1525687" y="92999"/>
                </a:lnTo>
                <a:lnTo>
                  <a:pt x="1523292" y="144879"/>
                </a:lnTo>
                <a:lnTo>
                  <a:pt x="1521197" y="199844"/>
                </a:lnTo>
                <a:lnTo>
                  <a:pt x="1519817" y="255851"/>
                </a:lnTo>
                <a:lnTo>
                  <a:pt x="1519566" y="310854"/>
                </a:lnTo>
                <a:lnTo>
                  <a:pt x="1520858" y="362809"/>
                </a:lnTo>
                <a:lnTo>
                  <a:pt x="1524107" y="409671"/>
                </a:lnTo>
                <a:lnTo>
                  <a:pt x="1529726" y="449397"/>
                </a:lnTo>
                <a:lnTo>
                  <a:pt x="1600701" y="478779"/>
                </a:lnTo>
                <a:lnTo>
                  <a:pt x="1641927" y="492404"/>
                </a:lnTo>
                <a:lnTo>
                  <a:pt x="1686418" y="506989"/>
                </a:lnTo>
                <a:lnTo>
                  <a:pt x="1733756" y="523786"/>
                </a:lnTo>
                <a:lnTo>
                  <a:pt x="1783519" y="544049"/>
                </a:lnTo>
                <a:lnTo>
                  <a:pt x="1835288" y="569031"/>
                </a:lnTo>
                <a:lnTo>
                  <a:pt x="1774704" y="580909"/>
                </a:lnTo>
                <a:lnTo>
                  <a:pt x="1719126" y="592004"/>
                </a:lnTo>
                <a:lnTo>
                  <a:pt x="1667696" y="602844"/>
                </a:lnTo>
                <a:lnTo>
                  <a:pt x="1619558" y="613960"/>
                </a:lnTo>
                <a:lnTo>
                  <a:pt x="1573854" y="625881"/>
                </a:lnTo>
                <a:lnTo>
                  <a:pt x="1529726" y="639135"/>
                </a:lnTo>
                <a:lnTo>
                  <a:pt x="1527976" y="666864"/>
                </a:lnTo>
                <a:lnTo>
                  <a:pt x="1529536" y="700476"/>
                </a:lnTo>
                <a:lnTo>
                  <a:pt x="1531191" y="735039"/>
                </a:lnTo>
                <a:lnTo>
                  <a:pt x="1529726" y="765627"/>
                </a:lnTo>
                <a:lnTo>
                  <a:pt x="1464109" y="765188"/>
                </a:lnTo>
                <a:lnTo>
                  <a:pt x="1406179" y="763944"/>
                </a:lnTo>
                <a:lnTo>
                  <a:pt x="1355606" y="762920"/>
                </a:lnTo>
                <a:lnTo>
                  <a:pt x="1312063" y="763139"/>
                </a:lnTo>
                <a:lnTo>
                  <a:pt x="1275218" y="765627"/>
                </a:lnTo>
                <a:lnTo>
                  <a:pt x="1212304" y="764184"/>
                </a:lnTo>
                <a:lnTo>
                  <a:pt x="1153471" y="763680"/>
                </a:lnTo>
                <a:lnTo>
                  <a:pt x="1098850" y="763852"/>
                </a:lnTo>
                <a:lnTo>
                  <a:pt x="1048571" y="764436"/>
                </a:lnTo>
                <a:lnTo>
                  <a:pt x="1002762" y="765169"/>
                </a:lnTo>
                <a:lnTo>
                  <a:pt x="961554" y="765787"/>
                </a:lnTo>
                <a:lnTo>
                  <a:pt x="925076" y="766028"/>
                </a:lnTo>
                <a:lnTo>
                  <a:pt x="893456" y="765627"/>
                </a:lnTo>
                <a:lnTo>
                  <a:pt x="846749" y="769235"/>
                </a:lnTo>
                <a:lnTo>
                  <a:pt x="799022" y="770617"/>
                </a:lnTo>
                <a:lnTo>
                  <a:pt x="750309" y="770340"/>
                </a:lnTo>
                <a:lnTo>
                  <a:pt x="700641" y="768971"/>
                </a:lnTo>
                <a:lnTo>
                  <a:pt x="650055" y="767080"/>
                </a:lnTo>
                <a:lnTo>
                  <a:pt x="598581" y="765232"/>
                </a:lnTo>
                <a:lnTo>
                  <a:pt x="546255" y="763995"/>
                </a:lnTo>
                <a:lnTo>
                  <a:pt x="493109" y="763937"/>
                </a:lnTo>
                <a:lnTo>
                  <a:pt x="439177" y="765627"/>
                </a:lnTo>
                <a:lnTo>
                  <a:pt x="385738" y="767500"/>
                </a:lnTo>
                <a:lnTo>
                  <a:pt x="333934" y="767902"/>
                </a:lnTo>
                <a:lnTo>
                  <a:pt x="283593" y="767264"/>
                </a:lnTo>
                <a:lnTo>
                  <a:pt x="234544" y="766013"/>
                </a:lnTo>
                <a:lnTo>
                  <a:pt x="186616" y="764581"/>
                </a:lnTo>
                <a:lnTo>
                  <a:pt x="139636" y="763397"/>
                </a:lnTo>
                <a:lnTo>
                  <a:pt x="93434" y="762890"/>
                </a:lnTo>
                <a:lnTo>
                  <a:pt x="47839" y="763490"/>
                </a:lnTo>
                <a:lnTo>
                  <a:pt x="2678" y="765627"/>
                </a:lnTo>
                <a:lnTo>
                  <a:pt x="1821" y="728842"/>
                </a:lnTo>
                <a:lnTo>
                  <a:pt x="1726" y="694237"/>
                </a:lnTo>
                <a:lnTo>
                  <a:pt x="2107" y="663703"/>
                </a:lnTo>
                <a:lnTo>
                  <a:pt x="2678" y="639135"/>
                </a:lnTo>
                <a:lnTo>
                  <a:pt x="0" y="583521"/>
                </a:lnTo>
                <a:lnTo>
                  <a:pt x="1726" y="544361"/>
                </a:lnTo>
                <a:lnTo>
                  <a:pt x="3929" y="505154"/>
                </a:lnTo>
                <a:lnTo>
                  <a:pt x="2678" y="449397"/>
                </a:lnTo>
                <a:lnTo>
                  <a:pt x="3628" y="395067"/>
                </a:lnTo>
                <a:lnTo>
                  <a:pt x="3893" y="342117"/>
                </a:lnTo>
                <a:lnTo>
                  <a:pt x="3666" y="290506"/>
                </a:lnTo>
                <a:lnTo>
                  <a:pt x="3138" y="240193"/>
                </a:lnTo>
                <a:lnTo>
                  <a:pt x="2501" y="191137"/>
                </a:lnTo>
                <a:lnTo>
                  <a:pt x="1945" y="143298"/>
                </a:lnTo>
                <a:lnTo>
                  <a:pt x="1661" y="96636"/>
                </a:lnTo>
                <a:lnTo>
                  <a:pt x="1842" y="51108"/>
                </a:lnTo>
                <a:lnTo>
                  <a:pt x="2678" y="6675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660138" y="4234053"/>
            <a:ext cx="116903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2200"/>
              </a:lnSpc>
              <a:spcBef>
                <a:spcPts val="105"/>
              </a:spcBef>
            </a:pP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microservices  </a:t>
            </a:r>
            <a:r>
              <a:rPr sz="1200" spc="-95" dirty="0">
                <a:solidFill>
                  <a:srgbClr val="302C2A"/>
                </a:solidFill>
                <a:latin typeface="Verdana"/>
                <a:cs typeface="Verdana"/>
              </a:rPr>
              <a:t>deployments </a:t>
            </a:r>
            <a:r>
              <a:rPr sz="1200" spc="-7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302C2A"/>
                </a:solidFill>
                <a:latin typeface="Verdana"/>
                <a:cs typeface="Verdana"/>
              </a:rPr>
              <a:t>a 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service</a:t>
            </a:r>
            <a:r>
              <a:rPr sz="115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65818" y="3707814"/>
            <a:ext cx="3030855" cy="301625"/>
          </a:xfrm>
          <a:custGeom>
            <a:avLst/>
            <a:gdLst/>
            <a:ahLst/>
            <a:cxnLst/>
            <a:rect l="l" t="t" r="r" b="b"/>
            <a:pathLst>
              <a:path w="3030854" h="301625">
                <a:moveTo>
                  <a:pt x="2018537" y="285827"/>
                </a:moveTo>
                <a:lnTo>
                  <a:pt x="1441957" y="285827"/>
                </a:lnTo>
                <a:lnTo>
                  <a:pt x="1513244" y="290922"/>
                </a:lnTo>
                <a:lnTo>
                  <a:pt x="1633250" y="298179"/>
                </a:lnTo>
                <a:lnTo>
                  <a:pt x="1684781" y="300310"/>
                </a:lnTo>
                <a:lnTo>
                  <a:pt x="1732538" y="301422"/>
                </a:lnTo>
                <a:lnTo>
                  <a:pt x="1777927" y="301499"/>
                </a:lnTo>
                <a:lnTo>
                  <a:pt x="1822353" y="300526"/>
                </a:lnTo>
                <a:lnTo>
                  <a:pt x="1867222" y="298488"/>
                </a:lnTo>
                <a:lnTo>
                  <a:pt x="1913938" y="295369"/>
                </a:lnTo>
                <a:lnTo>
                  <a:pt x="1963908" y="291154"/>
                </a:lnTo>
                <a:lnTo>
                  <a:pt x="2018537" y="285827"/>
                </a:lnTo>
                <a:close/>
              </a:path>
              <a:path w="3030854" h="301625">
                <a:moveTo>
                  <a:pt x="1441957" y="285827"/>
                </a:moveTo>
                <a:lnTo>
                  <a:pt x="761873" y="285827"/>
                </a:lnTo>
                <a:lnTo>
                  <a:pt x="817446" y="292365"/>
                </a:lnTo>
                <a:lnTo>
                  <a:pt x="873490" y="296906"/>
                </a:lnTo>
                <a:lnTo>
                  <a:pt x="929730" y="299697"/>
                </a:lnTo>
                <a:lnTo>
                  <a:pt x="985888" y="300985"/>
                </a:lnTo>
                <a:lnTo>
                  <a:pt x="1041687" y="301018"/>
                </a:lnTo>
                <a:lnTo>
                  <a:pt x="1096851" y="300044"/>
                </a:lnTo>
                <a:lnTo>
                  <a:pt x="1151103" y="298311"/>
                </a:lnTo>
                <a:lnTo>
                  <a:pt x="1398991" y="286917"/>
                </a:lnTo>
                <a:lnTo>
                  <a:pt x="1441957" y="285827"/>
                </a:lnTo>
                <a:close/>
              </a:path>
              <a:path w="3030854" h="301625">
                <a:moveTo>
                  <a:pt x="2098040" y="279183"/>
                </a:moveTo>
                <a:lnTo>
                  <a:pt x="395583" y="279183"/>
                </a:lnTo>
                <a:lnTo>
                  <a:pt x="449283" y="280465"/>
                </a:lnTo>
                <a:lnTo>
                  <a:pt x="506552" y="283402"/>
                </a:lnTo>
                <a:lnTo>
                  <a:pt x="622088" y="290004"/>
                </a:lnTo>
                <a:lnTo>
                  <a:pt x="675563" y="291549"/>
                </a:lnTo>
                <a:lnTo>
                  <a:pt x="722960" y="290510"/>
                </a:lnTo>
                <a:lnTo>
                  <a:pt x="761873" y="285827"/>
                </a:lnTo>
                <a:lnTo>
                  <a:pt x="2018537" y="285827"/>
                </a:lnTo>
                <a:lnTo>
                  <a:pt x="2079972" y="280327"/>
                </a:lnTo>
                <a:lnTo>
                  <a:pt x="2098040" y="279183"/>
                </a:lnTo>
                <a:close/>
              </a:path>
              <a:path w="3030854" h="301625">
                <a:moveTo>
                  <a:pt x="3029279" y="273793"/>
                </a:moveTo>
                <a:lnTo>
                  <a:pt x="2247505" y="273793"/>
                </a:lnTo>
                <a:lnTo>
                  <a:pt x="2299255" y="274206"/>
                </a:lnTo>
                <a:lnTo>
                  <a:pt x="2349706" y="275549"/>
                </a:lnTo>
                <a:lnTo>
                  <a:pt x="2399306" y="277602"/>
                </a:lnTo>
                <a:lnTo>
                  <a:pt x="2505254" y="283402"/>
                </a:lnTo>
                <a:lnTo>
                  <a:pt x="2547492" y="285827"/>
                </a:lnTo>
                <a:lnTo>
                  <a:pt x="2596343" y="287853"/>
                </a:lnTo>
                <a:lnTo>
                  <a:pt x="2643100" y="288521"/>
                </a:lnTo>
                <a:lnTo>
                  <a:pt x="2688488" y="288171"/>
                </a:lnTo>
                <a:lnTo>
                  <a:pt x="2870972" y="283402"/>
                </a:lnTo>
                <a:lnTo>
                  <a:pt x="3028927" y="283071"/>
                </a:lnTo>
                <a:lnTo>
                  <a:pt x="3029279" y="273793"/>
                </a:lnTo>
                <a:close/>
              </a:path>
              <a:path w="3030854" h="301625">
                <a:moveTo>
                  <a:pt x="550279" y="1865"/>
                </a:moveTo>
                <a:lnTo>
                  <a:pt x="502202" y="1938"/>
                </a:lnTo>
                <a:lnTo>
                  <a:pt x="407004" y="3540"/>
                </a:lnTo>
                <a:lnTo>
                  <a:pt x="308482" y="6935"/>
                </a:lnTo>
                <a:lnTo>
                  <a:pt x="307771" y="32224"/>
                </a:lnTo>
                <a:lnTo>
                  <a:pt x="307982" y="40528"/>
                </a:lnTo>
                <a:lnTo>
                  <a:pt x="308482" y="53417"/>
                </a:lnTo>
                <a:lnTo>
                  <a:pt x="254993" y="61644"/>
                </a:lnTo>
                <a:lnTo>
                  <a:pt x="199465" y="66573"/>
                </a:lnTo>
                <a:lnTo>
                  <a:pt x="144049" y="69054"/>
                </a:lnTo>
                <a:lnTo>
                  <a:pt x="90899" y="69936"/>
                </a:lnTo>
                <a:lnTo>
                  <a:pt x="0" y="70308"/>
                </a:lnTo>
                <a:lnTo>
                  <a:pt x="48224" y="74468"/>
                </a:lnTo>
                <a:lnTo>
                  <a:pt x="96571" y="79546"/>
                </a:lnTo>
                <a:lnTo>
                  <a:pt x="145907" y="86246"/>
                </a:lnTo>
                <a:lnTo>
                  <a:pt x="197094" y="95275"/>
                </a:lnTo>
                <a:lnTo>
                  <a:pt x="250998" y="107338"/>
                </a:lnTo>
                <a:lnTo>
                  <a:pt x="308482" y="123140"/>
                </a:lnTo>
                <a:lnTo>
                  <a:pt x="311144" y="166240"/>
                </a:lnTo>
                <a:lnTo>
                  <a:pt x="312150" y="209627"/>
                </a:lnTo>
                <a:lnTo>
                  <a:pt x="311322" y="250441"/>
                </a:lnTo>
                <a:lnTo>
                  <a:pt x="308482" y="285827"/>
                </a:lnTo>
                <a:lnTo>
                  <a:pt x="347846" y="280617"/>
                </a:lnTo>
                <a:lnTo>
                  <a:pt x="395583" y="279183"/>
                </a:lnTo>
                <a:lnTo>
                  <a:pt x="2098040" y="279183"/>
                </a:lnTo>
                <a:lnTo>
                  <a:pt x="2138313" y="276634"/>
                </a:lnTo>
                <a:lnTo>
                  <a:pt x="2194007" y="274529"/>
                </a:lnTo>
                <a:lnTo>
                  <a:pt x="2247505" y="273793"/>
                </a:lnTo>
                <a:lnTo>
                  <a:pt x="3029279" y="273793"/>
                </a:lnTo>
                <a:lnTo>
                  <a:pt x="3030591" y="239190"/>
                </a:lnTo>
                <a:lnTo>
                  <a:pt x="3028965" y="201816"/>
                </a:lnTo>
                <a:lnTo>
                  <a:pt x="3027269" y="165776"/>
                </a:lnTo>
                <a:lnTo>
                  <a:pt x="3028823" y="123140"/>
                </a:lnTo>
                <a:lnTo>
                  <a:pt x="3028001" y="102709"/>
                </a:lnTo>
                <a:lnTo>
                  <a:pt x="3028346" y="83516"/>
                </a:lnTo>
                <a:lnTo>
                  <a:pt x="3028805" y="70308"/>
                </a:lnTo>
                <a:lnTo>
                  <a:pt x="3028823" y="53417"/>
                </a:lnTo>
                <a:lnTo>
                  <a:pt x="3028898" y="40528"/>
                </a:lnTo>
                <a:lnTo>
                  <a:pt x="3028643" y="30223"/>
                </a:lnTo>
                <a:lnTo>
                  <a:pt x="3028452" y="19895"/>
                </a:lnTo>
                <a:lnTo>
                  <a:pt x="3028494" y="18076"/>
                </a:lnTo>
                <a:lnTo>
                  <a:pt x="2188675" y="18076"/>
                </a:lnTo>
                <a:lnTo>
                  <a:pt x="2141464" y="17762"/>
                </a:lnTo>
                <a:lnTo>
                  <a:pt x="2092556" y="16014"/>
                </a:lnTo>
                <a:lnTo>
                  <a:pt x="2066132" y="14210"/>
                </a:lnTo>
                <a:lnTo>
                  <a:pt x="1571711" y="14210"/>
                </a:lnTo>
                <a:lnTo>
                  <a:pt x="1511113" y="12104"/>
                </a:lnTo>
                <a:lnTo>
                  <a:pt x="1450123" y="7545"/>
                </a:lnTo>
                <a:lnTo>
                  <a:pt x="897076" y="7545"/>
                </a:lnTo>
                <a:lnTo>
                  <a:pt x="761873" y="6935"/>
                </a:lnTo>
                <a:lnTo>
                  <a:pt x="650839" y="3284"/>
                </a:lnTo>
                <a:lnTo>
                  <a:pt x="599595" y="2306"/>
                </a:lnTo>
                <a:lnTo>
                  <a:pt x="550279" y="1865"/>
                </a:lnTo>
                <a:close/>
              </a:path>
              <a:path w="3030854" h="301625">
                <a:moveTo>
                  <a:pt x="3028927" y="283071"/>
                </a:moveTo>
                <a:lnTo>
                  <a:pt x="2920291" y="283071"/>
                </a:lnTo>
                <a:lnTo>
                  <a:pt x="2972702" y="283766"/>
                </a:lnTo>
                <a:lnTo>
                  <a:pt x="3028823" y="285827"/>
                </a:lnTo>
                <a:lnTo>
                  <a:pt x="3028927" y="283071"/>
                </a:lnTo>
                <a:close/>
              </a:path>
              <a:path w="3030854" h="301625">
                <a:moveTo>
                  <a:pt x="2642921" y="6728"/>
                </a:moveTo>
                <a:lnTo>
                  <a:pt x="2531617" y="6935"/>
                </a:lnTo>
                <a:lnTo>
                  <a:pt x="2476288" y="7719"/>
                </a:lnTo>
                <a:lnTo>
                  <a:pt x="2424262" y="9305"/>
                </a:lnTo>
                <a:lnTo>
                  <a:pt x="2234901" y="17274"/>
                </a:lnTo>
                <a:lnTo>
                  <a:pt x="2188675" y="18076"/>
                </a:lnTo>
                <a:lnTo>
                  <a:pt x="3028494" y="18076"/>
                </a:lnTo>
                <a:lnTo>
                  <a:pt x="3028803" y="7583"/>
                </a:lnTo>
                <a:lnTo>
                  <a:pt x="2864747" y="7583"/>
                </a:lnTo>
                <a:lnTo>
                  <a:pt x="2642921" y="6728"/>
                </a:lnTo>
                <a:close/>
              </a:path>
              <a:path w="3030854" h="301625">
                <a:moveTo>
                  <a:pt x="1885996" y="0"/>
                </a:moveTo>
                <a:lnTo>
                  <a:pt x="1842065" y="395"/>
                </a:lnTo>
                <a:lnTo>
                  <a:pt x="1800385" y="2462"/>
                </a:lnTo>
                <a:lnTo>
                  <a:pt x="1717603" y="8910"/>
                </a:lnTo>
                <a:lnTo>
                  <a:pt x="1673412" y="11936"/>
                </a:lnTo>
                <a:lnTo>
                  <a:pt x="1625296" y="13928"/>
                </a:lnTo>
                <a:lnTo>
                  <a:pt x="1571711" y="14210"/>
                </a:lnTo>
                <a:lnTo>
                  <a:pt x="2066132" y="14210"/>
                </a:lnTo>
                <a:lnTo>
                  <a:pt x="2041235" y="12511"/>
                </a:lnTo>
                <a:lnTo>
                  <a:pt x="1991847" y="7453"/>
                </a:lnTo>
                <a:lnTo>
                  <a:pt x="1984579" y="6728"/>
                </a:lnTo>
                <a:lnTo>
                  <a:pt x="1933722" y="1954"/>
                </a:lnTo>
                <a:lnTo>
                  <a:pt x="1885996" y="0"/>
                </a:lnTo>
                <a:close/>
              </a:path>
              <a:path w="3030854" h="301625">
                <a:moveTo>
                  <a:pt x="3028823" y="6935"/>
                </a:moveTo>
                <a:lnTo>
                  <a:pt x="2864747" y="7583"/>
                </a:lnTo>
                <a:lnTo>
                  <a:pt x="3028803" y="7583"/>
                </a:lnTo>
                <a:lnTo>
                  <a:pt x="3028823" y="6935"/>
                </a:lnTo>
                <a:close/>
              </a:path>
              <a:path w="3030854" h="301625">
                <a:moveTo>
                  <a:pt x="1277750" y="4044"/>
                </a:moveTo>
                <a:lnTo>
                  <a:pt x="897076" y="7545"/>
                </a:lnTo>
                <a:lnTo>
                  <a:pt x="1450123" y="7545"/>
                </a:lnTo>
                <a:lnTo>
                  <a:pt x="1441957" y="6935"/>
                </a:lnTo>
                <a:lnTo>
                  <a:pt x="1403948" y="5416"/>
                </a:lnTo>
                <a:lnTo>
                  <a:pt x="1363990" y="4489"/>
                </a:lnTo>
                <a:lnTo>
                  <a:pt x="1277750" y="4044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65818" y="3706646"/>
            <a:ext cx="3029585" cy="294005"/>
          </a:xfrm>
          <a:custGeom>
            <a:avLst/>
            <a:gdLst/>
            <a:ahLst/>
            <a:cxnLst/>
            <a:rect l="l" t="t" r="r" b="b"/>
            <a:pathLst>
              <a:path w="3029584" h="294004">
                <a:moveTo>
                  <a:pt x="308482" y="8103"/>
                </a:moveTo>
                <a:lnTo>
                  <a:pt x="359348" y="11594"/>
                </a:lnTo>
                <a:lnTo>
                  <a:pt x="408116" y="14198"/>
                </a:lnTo>
                <a:lnTo>
                  <a:pt x="455633" y="15920"/>
                </a:lnTo>
                <a:lnTo>
                  <a:pt x="502745" y="16768"/>
                </a:lnTo>
                <a:lnTo>
                  <a:pt x="550300" y="16747"/>
                </a:lnTo>
                <a:lnTo>
                  <a:pt x="599143" y="15864"/>
                </a:lnTo>
                <a:lnTo>
                  <a:pt x="650122" y="14124"/>
                </a:lnTo>
                <a:lnTo>
                  <a:pt x="704083" y="11535"/>
                </a:lnTo>
                <a:lnTo>
                  <a:pt x="761873" y="8103"/>
                </a:lnTo>
                <a:lnTo>
                  <a:pt x="836971" y="8568"/>
                </a:lnTo>
                <a:lnTo>
                  <a:pt x="879312" y="8784"/>
                </a:lnTo>
                <a:lnTo>
                  <a:pt x="924644" y="8977"/>
                </a:lnTo>
                <a:lnTo>
                  <a:pt x="972812" y="9136"/>
                </a:lnTo>
                <a:lnTo>
                  <a:pt x="1023666" y="9253"/>
                </a:lnTo>
                <a:lnTo>
                  <a:pt x="1077051" y="9319"/>
                </a:lnTo>
                <a:lnTo>
                  <a:pt x="1132814" y="9324"/>
                </a:lnTo>
                <a:lnTo>
                  <a:pt x="1190803" y="9258"/>
                </a:lnTo>
                <a:lnTo>
                  <a:pt x="1250865" y="9112"/>
                </a:lnTo>
                <a:lnTo>
                  <a:pt x="1312847" y="8877"/>
                </a:lnTo>
                <a:lnTo>
                  <a:pt x="1376595" y="8544"/>
                </a:lnTo>
                <a:lnTo>
                  <a:pt x="1441957" y="8103"/>
                </a:lnTo>
                <a:lnTo>
                  <a:pt x="1501675" y="6426"/>
                </a:lnTo>
                <a:lnTo>
                  <a:pt x="1555170" y="6408"/>
                </a:lnTo>
                <a:lnTo>
                  <a:pt x="1603812" y="7567"/>
                </a:lnTo>
                <a:lnTo>
                  <a:pt x="1648968" y="9419"/>
                </a:lnTo>
                <a:lnTo>
                  <a:pt x="1692005" y="11484"/>
                </a:lnTo>
                <a:lnTo>
                  <a:pt x="1734291" y="13278"/>
                </a:lnTo>
                <a:lnTo>
                  <a:pt x="1777195" y="14319"/>
                </a:lnTo>
                <a:lnTo>
                  <a:pt x="1822084" y="14126"/>
                </a:lnTo>
                <a:lnTo>
                  <a:pt x="1870325" y="12214"/>
                </a:lnTo>
                <a:lnTo>
                  <a:pt x="1923287" y="8103"/>
                </a:lnTo>
                <a:lnTo>
                  <a:pt x="1972761" y="4049"/>
                </a:lnTo>
                <a:lnTo>
                  <a:pt x="2020269" y="1502"/>
                </a:lnTo>
                <a:lnTo>
                  <a:pt x="2066566" y="230"/>
                </a:lnTo>
                <a:lnTo>
                  <a:pt x="2112409" y="0"/>
                </a:lnTo>
                <a:lnTo>
                  <a:pt x="2158551" y="580"/>
                </a:lnTo>
                <a:lnTo>
                  <a:pt x="2205748" y="1739"/>
                </a:lnTo>
                <a:lnTo>
                  <a:pt x="2254756" y="3246"/>
                </a:lnTo>
                <a:lnTo>
                  <a:pt x="2306329" y="4867"/>
                </a:lnTo>
                <a:lnTo>
                  <a:pt x="2361223" y="6371"/>
                </a:lnTo>
                <a:lnTo>
                  <a:pt x="2420192" y="7527"/>
                </a:lnTo>
                <a:lnTo>
                  <a:pt x="2483992" y="8103"/>
                </a:lnTo>
                <a:lnTo>
                  <a:pt x="2546432" y="8266"/>
                </a:lnTo>
                <a:lnTo>
                  <a:pt x="2601813" y="8350"/>
                </a:lnTo>
                <a:lnTo>
                  <a:pt x="2651626" y="8371"/>
                </a:lnTo>
                <a:lnTo>
                  <a:pt x="2697365" y="8343"/>
                </a:lnTo>
                <a:lnTo>
                  <a:pt x="2740522" y="8283"/>
                </a:lnTo>
                <a:lnTo>
                  <a:pt x="2782589" y="8206"/>
                </a:lnTo>
                <a:lnTo>
                  <a:pt x="2825060" y="8127"/>
                </a:lnTo>
                <a:lnTo>
                  <a:pt x="2869426" y="8061"/>
                </a:lnTo>
                <a:lnTo>
                  <a:pt x="2917180" y="8025"/>
                </a:lnTo>
                <a:lnTo>
                  <a:pt x="2969815" y="8034"/>
                </a:lnTo>
                <a:lnTo>
                  <a:pt x="3028823" y="8103"/>
                </a:lnTo>
                <a:lnTo>
                  <a:pt x="3028537" y="18598"/>
                </a:lnTo>
                <a:lnTo>
                  <a:pt x="3028060" y="31296"/>
                </a:lnTo>
                <a:lnTo>
                  <a:pt x="3027965" y="44018"/>
                </a:lnTo>
                <a:lnTo>
                  <a:pt x="3028823" y="54585"/>
                </a:lnTo>
                <a:lnTo>
                  <a:pt x="3029376" y="73016"/>
                </a:lnTo>
                <a:lnTo>
                  <a:pt x="3029251" y="92113"/>
                </a:lnTo>
                <a:lnTo>
                  <a:pt x="3028912" y="109877"/>
                </a:lnTo>
                <a:lnTo>
                  <a:pt x="3028823" y="124308"/>
                </a:lnTo>
                <a:lnTo>
                  <a:pt x="3027322" y="168658"/>
                </a:lnTo>
                <a:lnTo>
                  <a:pt x="3027679" y="204222"/>
                </a:lnTo>
                <a:lnTo>
                  <a:pt x="3028608" y="240501"/>
                </a:lnTo>
                <a:lnTo>
                  <a:pt x="3028823" y="286995"/>
                </a:lnTo>
                <a:lnTo>
                  <a:pt x="2984089" y="283734"/>
                </a:lnTo>
                <a:lnTo>
                  <a:pt x="2937167" y="283020"/>
                </a:lnTo>
                <a:lnTo>
                  <a:pt x="2888330" y="284170"/>
                </a:lnTo>
                <a:lnTo>
                  <a:pt x="2837849" y="286501"/>
                </a:lnTo>
                <a:lnTo>
                  <a:pt x="2785998" y="289328"/>
                </a:lnTo>
                <a:lnTo>
                  <a:pt x="2733051" y="291969"/>
                </a:lnTo>
                <a:lnTo>
                  <a:pt x="2679278" y="293740"/>
                </a:lnTo>
                <a:lnTo>
                  <a:pt x="2624954" y="293956"/>
                </a:lnTo>
                <a:lnTo>
                  <a:pt x="2570351" y="291936"/>
                </a:lnTo>
                <a:lnTo>
                  <a:pt x="2515742" y="286995"/>
                </a:lnTo>
                <a:lnTo>
                  <a:pt x="2463112" y="281399"/>
                </a:lnTo>
                <a:lnTo>
                  <a:pt x="2413626" y="277704"/>
                </a:lnTo>
                <a:lnTo>
                  <a:pt x="2366216" y="275665"/>
                </a:lnTo>
                <a:lnTo>
                  <a:pt x="2319813" y="275034"/>
                </a:lnTo>
                <a:lnTo>
                  <a:pt x="2273347" y="275565"/>
                </a:lnTo>
                <a:lnTo>
                  <a:pt x="2225750" y="277009"/>
                </a:lnTo>
                <a:lnTo>
                  <a:pt x="2175952" y="279122"/>
                </a:lnTo>
                <a:lnTo>
                  <a:pt x="2122884" y="281655"/>
                </a:lnTo>
                <a:lnTo>
                  <a:pt x="2065477" y="284361"/>
                </a:lnTo>
                <a:lnTo>
                  <a:pt x="2002662" y="286995"/>
                </a:lnTo>
                <a:lnTo>
                  <a:pt x="1944250" y="288852"/>
                </a:lnTo>
                <a:lnTo>
                  <a:pt x="1888518" y="289942"/>
                </a:lnTo>
                <a:lnTo>
                  <a:pt x="1835071" y="290395"/>
                </a:lnTo>
                <a:lnTo>
                  <a:pt x="1783509" y="290345"/>
                </a:lnTo>
                <a:lnTo>
                  <a:pt x="1733435" y="289923"/>
                </a:lnTo>
                <a:lnTo>
                  <a:pt x="1684452" y="289262"/>
                </a:lnTo>
                <a:lnTo>
                  <a:pt x="1636160" y="288494"/>
                </a:lnTo>
                <a:lnTo>
                  <a:pt x="1588163" y="287750"/>
                </a:lnTo>
                <a:lnTo>
                  <a:pt x="1540062" y="287165"/>
                </a:lnTo>
                <a:lnTo>
                  <a:pt x="1491459" y="286869"/>
                </a:lnTo>
                <a:lnTo>
                  <a:pt x="1441957" y="286995"/>
                </a:lnTo>
                <a:lnTo>
                  <a:pt x="1406722" y="283220"/>
                </a:lnTo>
                <a:lnTo>
                  <a:pt x="1329242" y="276808"/>
                </a:lnTo>
                <a:lnTo>
                  <a:pt x="1286691" y="274321"/>
                </a:lnTo>
                <a:lnTo>
                  <a:pt x="1241395" y="272414"/>
                </a:lnTo>
                <a:lnTo>
                  <a:pt x="1193202" y="271160"/>
                </a:lnTo>
                <a:lnTo>
                  <a:pt x="1141958" y="270636"/>
                </a:lnTo>
                <a:lnTo>
                  <a:pt x="1087511" y="270915"/>
                </a:lnTo>
                <a:lnTo>
                  <a:pt x="1029708" y="272074"/>
                </a:lnTo>
                <a:lnTo>
                  <a:pt x="968395" y="274186"/>
                </a:lnTo>
                <a:lnTo>
                  <a:pt x="903421" y="277327"/>
                </a:lnTo>
                <a:lnTo>
                  <a:pt x="834631" y="281572"/>
                </a:lnTo>
                <a:lnTo>
                  <a:pt x="761873" y="286995"/>
                </a:lnTo>
                <a:lnTo>
                  <a:pt x="694123" y="285318"/>
                </a:lnTo>
                <a:lnTo>
                  <a:pt x="635349" y="284814"/>
                </a:lnTo>
                <a:lnTo>
                  <a:pt x="583564" y="285160"/>
                </a:lnTo>
                <a:lnTo>
                  <a:pt x="536785" y="286033"/>
                </a:lnTo>
                <a:lnTo>
                  <a:pt x="493024" y="287110"/>
                </a:lnTo>
                <a:lnTo>
                  <a:pt x="450299" y="288067"/>
                </a:lnTo>
                <a:lnTo>
                  <a:pt x="406624" y="288582"/>
                </a:lnTo>
                <a:lnTo>
                  <a:pt x="360013" y="288333"/>
                </a:lnTo>
                <a:lnTo>
                  <a:pt x="308482" y="286995"/>
                </a:lnTo>
                <a:lnTo>
                  <a:pt x="310751" y="246234"/>
                </a:lnTo>
                <a:lnTo>
                  <a:pt x="310816" y="202841"/>
                </a:lnTo>
                <a:lnTo>
                  <a:pt x="309715" y="160854"/>
                </a:lnTo>
                <a:lnTo>
                  <a:pt x="308482" y="124308"/>
                </a:lnTo>
                <a:lnTo>
                  <a:pt x="245671" y="115385"/>
                </a:lnTo>
                <a:lnTo>
                  <a:pt x="194949" y="108889"/>
                </a:lnTo>
                <a:lnTo>
                  <a:pt x="150669" y="103035"/>
                </a:lnTo>
                <a:lnTo>
                  <a:pt x="107183" y="96038"/>
                </a:lnTo>
                <a:lnTo>
                  <a:pt x="58842" y="86114"/>
                </a:lnTo>
                <a:lnTo>
                  <a:pt x="0" y="71476"/>
                </a:lnTo>
                <a:lnTo>
                  <a:pt x="43011" y="68884"/>
                </a:lnTo>
                <a:lnTo>
                  <a:pt x="91915" y="64923"/>
                </a:lnTo>
                <a:lnTo>
                  <a:pt x="144811" y="60554"/>
                </a:lnTo>
                <a:lnTo>
                  <a:pt x="199803" y="56734"/>
                </a:lnTo>
                <a:lnTo>
                  <a:pt x="254993" y="54425"/>
                </a:lnTo>
                <a:lnTo>
                  <a:pt x="308482" y="54585"/>
                </a:lnTo>
                <a:lnTo>
                  <a:pt x="308608" y="42071"/>
                </a:lnTo>
                <a:lnTo>
                  <a:pt x="308149" y="32010"/>
                </a:lnTo>
                <a:lnTo>
                  <a:pt x="307857" y="21616"/>
                </a:lnTo>
                <a:lnTo>
                  <a:pt x="308482" y="8103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9277770" y="3746068"/>
            <a:ext cx="271399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90"/>
              </a:spcBef>
            </a:pPr>
            <a:r>
              <a:rPr sz="1200" spc="-85" dirty="0">
                <a:solidFill>
                  <a:srgbClr val="302C2A"/>
                </a:solidFill>
                <a:latin typeface="Verdana"/>
                <a:cs typeface="Verdana"/>
              </a:rPr>
              <a:t>distributed across </a:t>
            </a: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multiple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302C2A"/>
                </a:solidFill>
                <a:latin typeface="Verdana"/>
                <a:cs typeface="Verdana"/>
              </a:rPr>
              <a:t>sites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347836" y="4093209"/>
            <a:ext cx="3479165" cy="345440"/>
          </a:xfrm>
          <a:custGeom>
            <a:avLst/>
            <a:gdLst/>
            <a:ahLst/>
            <a:cxnLst/>
            <a:rect l="l" t="t" r="r" b="b"/>
            <a:pathLst>
              <a:path w="3479165" h="345439">
                <a:moveTo>
                  <a:pt x="3477242" y="319251"/>
                </a:moveTo>
                <a:lnTo>
                  <a:pt x="2720279" y="319251"/>
                </a:lnTo>
                <a:lnTo>
                  <a:pt x="2766052" y="319723"/>
                </a:lnTo>
                <a:lnTo>
                  <a:pt x="2816171" y="321523"/>
                </a:lnTo>
                <a:lnTo>
                  <a:pt x="2872524" y="324924"/>
                </a:lnTo>
                <a:lnTo>
                  <a:pt x="3002012" y="335761"/>
                </a:lnTo>
                <a:lnTo>
                  <a:pt x="3059697" y="339907"/>
                </a:lnTo>
                <a:lnTo>
                  <a:pt x="3111441" y="342737"/>
                </a:lnTo>
                <a:lnTo>
                  <a:pt x="3158628" y="344354"/>
                </a:lnTo>
                <a:lnTo>
                  <a:pt x="3202644" y="344858"/>
                </a:lnTo>
                <a:lnTo>
                  <a:pt x="3244871" y="344352"/>
                </a:lnTo>
                <a:lnTo>
                  <a:pt x="3286695" y="342935"/>
                </a:lnTo>
                <a:lnTo>
                  <a:pt x="3329500" y="340711"/>
                </a:lnTo>
                <a:lnTo>
                  <a:pt x="3477641" y="330200"/>
                </a:lnTo>
                <a:lnTo>
                  <a:pt x="3477242" y="319251"/>
                </a:lnTo>
                <a:close/>
              </a:path>
              <a:path w="3479165" h="345439">
                <a:moveTo>
                  <a:pt x="2585192" y="323295"/>
                </a:moveTo>
                <a:lnTo>
                  <a:pt x="1618738" y="323295"/>
                </a:lnTo>
                <a:lnTo>
                  <a:pt x="1669688" y="323388"/>
                </a:lnTo>
                <a:lnTo>
                  <a:pt x="1717710" y="324601"/>
                </a:lnTo>
                <a:lnTo>
                  <a:pt x="1762919" y="326887"/>
                </a:lnTo>
                <a:lnTo>
                  <a:pt x="1869502" y="335771"/>
                </a:lnTo>
                <a:lnTo>
                  <a:pt x="1874986" y="336248"/>
                </a:lnTo>
                <a:lnTo>
                  <a:pt x="1933658" y="340128"/>
                </a:lnTo>
                <a:lnTo>
                  <a:pt x="1983818" y="342160"/>
                </a:lnTo>
                <a:lnTo>
                  <a:pt x="2027832" y="342663"/>
                </a:lnTo>
                <a:lnTo>
                  <a:pt x="2068071" y="341956"/>
                </a:lnTo>
                <a:lnTo>
                  <a:pt x="2106902" y="340359"/>
                </a:lnTo>
                <a:lnTo>
                  <a:pt x="2238632" y="333420"/>
                </a:lnTo>
                <a:lnTo>
                  <a:pt x="2295516" y="331456"/>
                </a:lnTo>
                <a:lnTo>
                  <a:pt x="2431090" y="329020"/>
                </a:lnTo>
                <a:lnTo>
                  <a:pt x="2542852" y="325184"/>
                </a:lnTo>
                <a:lnTo>
                  <a:pt x="2585192" y="323295"/>
                </a:lnTo>
                <a:close/>
              </a:path>
              <a:path w="3479165" h="345439">
                <a:moveTo>
                  <a:pt x="1446985" y="330200"/>
                </a:moveTo>
                <a:lnTo>
                  <a:pt x="1088771" y="330200"/>
                </a:lnTo>
                <a:lnTo>
                  <a:pt x="1248464" y="335465"/>
                </a:lnTo>
                <a:lnTo>
                  <a:pt x="1293443" y="335944"/>
                </a:lnTo>
                <a:lnTo>
                  <a:pt x="1339479" y="335387"/>
                </a:lnTo>
                <a:lnTo>
                  <a:pt x="1389683" y="333552"/>
                </a:lnTo>
                <a:lnTo>
                  <a:pt x="1446985" y="330200"/>
                </a:lnTo>
                <a:close/>
              </a:path>
              <a:path w="3479165" h="345439">
                <a:moveTo>
                  <a:pt x="2618358" y="321874"/>
                </a:moveTo>
                <a:lnTo>
                  <a:pt x="778721" y="321874"/>
                </a:lnTo>
                <a:lnTo>
                  <a:pt x="831211" y="323039"/>
                </a:lnTo>
                <a:lnTo>
                  <a:pt x="984881" y="329578"/>
                </a:lnTo>
                <a:lnTo>
                  <a:pt x="1036374" y="330680"/>
                </a:lnTo>
                <a:lnTo>
                  <a:pt x="1446985" y="330200"/>
                </a:lnTo>
                <a:lnTo>
                  <a:pt x="1507592" y="326654"/>
                </a:lnTo>
                <a:lnTo>
                  <a:pt x="1564744" y="324368"/>
                </a:lnTo>
                <a:lnTo>
                  <a:pt x="1618738" y="323295"/>
                </a:lnTo>
                <a:lnTo>
                  <a:pt x="2585192" y="323295"/>
                </a:lnTo>
                <a:lnTo>
                  <a:pt x="2618358" y="321874"/>
                </a:lnTo>
                <a:close/>
              </a:path>
              <a:path w="3479165" h="345439">
                <a:moveTo>
                  <a:pt x="60772" y="13169"/>
                </a:moveTo>
                <a:lnTo>
                  <a:pt x="110019" y="25886"/>
                </a:lnTo>
                <a:lnTo>
                  <a:pt x="149433" y="37106"/>
                </a:lnTo>
                <a:lnTo>
                  <a:pt x="200497" y="52394"/>
                </a:lnTo>
                <a:lnTo>
                  <a:pt x="216347" y="57231"/>
                </a:lnTo>
                <a:lnTo>
                  <a:pt x="377481" y="105977"/>
                </a:lnTo>
                <a:lnTo>
                  <a:pt x="430909" y="121269"/>
                </a:lnTo>
                <a:lnTo>
                  <a:pt x="487483" y="136720"/>
                </a:lnTo>
                <a:lnTo>
                  <a:pt x="547435" y="152184"/>
                </a:lnTo>
                <a:lnTo>
                  <a:pt x="610997" y="167512"/>
                </a:lnTo>
                <a:lnTo>
                  <a:pt x="612372" y="209577"/>
                </a:lnTo>
                <a:lnTo>
                  <a:pt x="610473" y="246570"/>
                </a:lnTo>
                <a:lnTo>
                  <a:pt x="608836" y="284706"/>
                </a:lnTo>
                <a:lnTo>
                  <a:pt x="610997" y="330200"/>
                </a:lnTo>
                <a:lnTo>
                  <a:pt x="669075" y="324827"/>
                </a:lnTo>
                <a:lnTo>
                  <a:pt x="724829" y="322261"/>
                </a:lnTo>
                <a:lnTo>
                  <a:pt x="2618358" y="321874"/>
                </a:lnTo>
                <a:lnTo>
                  <a:pt x="2634210" y="321200"/>
                </a:lnTo>
                <a:lnTo>
                  <a:pt x="2676961" y="319834"/>
                </a:lnTo>
                <a:lnTo>
                  <a:pt x="2720279" y="319251"/>
                </a:lnTo>
                <a:lnTo>
                  <a:pt x="3477242" y="319251"/>
                </a:lnTo>
                <a:lnTo>
                  <a:pt x="3476462" y="297814"/>
                </a:lnTo>
                <a:lnTo>
                  <a:pt x="3477736" y="257238"/>
                </a:lnTo>
                <a:lnTo>
                  <a:pt x="3478962" y="212470"/>
                </a:lnTo>
                <a:lnTo>
                  <a:pt x="3477230" y="153314"/>
                </a:lnTo>
                <a:lnTo>
                  <a:pt x="3477879" y="135842"/>
                </a:lnTo>
                <a:lnTo>
                  <a:pt x="3478408" y="116774"/>
                </a:lnTo>
                <a:lnTo>
                  <a:pt x="3477641" y="97789"/>
                </a:lnTo>
                <a:lnTo>
                  <a:pt x="610997" y="97789"/>
                </a:lnTo>
                <a:lnTo>
                  <a:pt x="541928" y="85182"/>
                </a:lnTo>
                <a:lnTo>
                  <a:pt x="477887" y="74450"/>
                </a:lnTo>
                <a:lnTo>
                  <a:pt x="418355" y="65276"/>
                </a:lnTo>
                <a:lnTo>
                  <a:pt x="361720" y="57190"/>
                </a:lnTo>
                <a:lnTo>
                  <a:pt x="170203" y="31561"/>
                </a:lnTo>
                <a:lnTo>
                  <a:pt x="126847" y="25013"/>
                </a:lnTo>
                <a:lnTo>
                  <a:pt x="84373" y="17782"/>
                </a:lnTo>
                <a:lnTo>
                  <a:pt x="60772" y="13169"/>
                </a:lnTo>
                <a:close/>
              </a:path>
              <a:path w="3479165" h="345439">
                <a:moveTo>
                  <a:pt x="610997" y="51307"/>
                </a:moveTo>
                <a:lnTo>
                  <a:pt x="610104" y="63732"/>
                </a:lnTo>
                <a:lnTo>
                  <a:pt x="609770" y="73310"/>
                </a:lnTo>
                <a:lnTo>
                  <a:pt x="609833" y="76467"/>
                </a:lnTo>
                <a:lnTo>
                  <a:pt x="610032" y="84008"/>
                </a:lnTo>
                <a:lnTo>
                  <a:pt x="610997" y="97789"/>
                </a:lnTo>
                <a:lnTo>
                  <a:pt x="3477641" y="97789"/>
                </a:lnTo>
                <a:lnTo>
                  <a:pt x="3478373" y="85526"/>
                </a:lnTo>
                <a:lnTo>
                  <a:pt x="3478713" y="76467"/>
                </a:lnTo>
                <a:lnTo>
                  <a:pt x="3478694" y="61714"/>
                </a:lnTo>
                <a:lnTo>
                  <a:pt x="3478488" y="59680"/>
                </a:lnTo>
                <a:lnTo>
                  <a:pt x="2116933" y="59680"/>
                </a:lnTo>
                <a:lnTo>
                  <a:pt x="2072116" y="59261"/>
                </a:lnTo>
                <a:lnTo>
                  <a:pt x="2021193" y="58183"/>
                </a:lnTo>
                <a:lnTo>
                  <a:pt x="1306507" y="58183"/>
                </a:lnTo>
                <a:lnTo>
                  <a:pt x="1255051" y="58039"/>
                </a:lnTo>
                <a:lnTo>
                  <a:pt x="1210191" y="56585"/>
                </a:lnTo>
                <a:lnTo>
                  <a:pt x="944414" y="56585"/>
                </a:lnTo>
                <a:lnTo>
                  <a:pt x="827354" y="55687"/>
                </a:lnTo>
                <a:lnTo>
                  <a:pt x="610997" y="51307"/>
                </a:lnTo>
                <a:close/>
              </a:path>
              <a:path w="3479165" h="345439">
                <a:moveTo>
                  <a:pt x="2534868" y="47335"/>
                </a:moveTo>
                <a:lnTo>
                  <a:pt x="2468696" y="48236"/>
                </a:lnTo>
                <a:lnTo>
                  <a:pt x="2330033" y="54744"/>
                </a:lnTo>
                <a:lnTo>
                  <a:pt x="2269896" y="57190"/>
                </a:lnTo>
                <a:lnTo>
                  <a:pt x="2214929" y="58755"/>
                </a:lnTo>
                <a:lnTo>
                  <a:pt x="2164239" y="59548"/>
                </a:lnTo>
                <a:lnTo>
                  <a:pt x="2116933" y="59680"/>
                </a:lnTo>
                <a:lnTo>
                  <a:pt x="3478488" y="59680"/>
                </a:lnTo>
                <a:lnTo>
                  <a:pt x="3478365" y="58459"/>
                </a:lnTo>
                <a:lnTo>
                  <a:pt x="2841573" y="58459"/>
                </a:lnTo>
                <a:lnTo>
                  <a:pt x="2797482" y="57231"/>
                </a:lnTo>
                <a:lnTo>
                  <a:pt x="2651326" y="49969"/>
                </a:lnTo>
                <a:lnTo>
                  <a:pt x="2595496" y="48085"/>
                </a:lnTo>
                <a:lnTo>
                  <a:pt x="2534868" y="47335"/>
                </a:lnTo>
                <a:close/>
              </a:path>
              <a:path w="3479165" h="345439">
                <a:moveTo>
                  <a:pt x="3120851" y="42690"/>
                </a:moveTo>
                <a:lnTo>
                  <a:pt x="3069485" y="43334"/>
                </a:lnTo>
                <a:lnTo>
                  <a:pt x="3019204" y="46030"/>
                </a:lnTo>
                <a:lnTo>
                  <a:pt x="2927288" y="56016"/>
                </a:lnTo>
                <a:lnTo>
                  <a:pt x="2884594" y="58227"/>
                </a:lnTo>
                <a:lnTo>
                  <a:pt x="2841573" y="58459"/>
                </a:lnTo>
                <a:lnTo>
                  <a:pt x="3478365" y="58459"/>
                </a:lnTo>
                <a:lnTo>
                  <a:pt x="3477748" y="52367"/>
                </a:lnTo>
                <a:lnTo>
                  <a:pt x="3429731" y="52367"/>
                </a:lnTo>
                <a:lnTo>
                  <a:pt x="3380143" y="51783"/>
                </a:lnTo>
                <a:lnTo>
                  <a:pt x="3329272" y="50083"/>
                </a:lnTo>
                <a:lnTo>
                  <a:pt x="3172908" y="43572"/>
                </a:lnTo>
                <a:lnTo>
                  <a:pt x="3120851" y="42690"/>
                </a:lnTo>
                <a:close/>
              </a:path>
              <a:path w="3479165" h="345439">
                <a:moveTo>
                  <a:pt x="1590691" y="42914"/>
                </a:moveTo>
                <a:lnTo>
                  <a:pt x="1537559" y="43949"/>
                </a:lnTo>
                <a:lnTo>
                  <a:pt x="1482334" y="46640"/>
                </a:lnTo>
                <a:lnTo>
                  <a:pt x="1363144" y="56193"/>
                </a:lnTo>
                <a:lnTo>
                  <a:pt x="1306507" y="58183"/>
                </a:lnTo>
                <a:lnTo>
                  <a:pt x="2021193" y="58183"/>
                </a:lnTo>
                <a:lnTo>
                  <a:pt x="1805432" y="51307"/>
                </a:lnTo>
                <a:lnTo>
                  <a:pt x="1731952" y="46521"/>
                </a:lnTo>
                <a:lnTo>
                  <a:pt x="1688446" y="44521"/>
                </a:lnTo>
                <a:lnTo>
                  <a:pt x="1641173" y="43211"/>
                </a:lnTo>
                <a:lnTo>
                  <a:pt x="1590691" y="42914"/>
                </a:lnTo>
                <a:close/>
              </a:path>
              <a:path w="3479165" h="345439">
                <a:moveTo>
                  <a:pt x="1088771" y="51307"/>
                </a:moveTo>
                <a:lnTo>
                  <a:pt x="1047325" y="54247"/>
                </a:lnTo>
                <a:lnTo>
                  <a:pt x="998579" y="55932"/>
                </a:lnTo>
                <a:lnTo>
                  <a:pt x="944414" y="56585"/>
                </a:lnTo>
                <a:lnTo>
                  <a:pt x="1210191" y="56585"/>
                </a:lnTo>
                <a:lnTo>
                  <a:pt x="1208162" y="56519"/>
                </a:lnTo>
                <a:lnTo>
                  <a:pt x="1125635" y="52394"/>
                </a:lnTo>
                <a:lnTo>
                  <a:pt x="1088771" y="51307"/>
                </a:lnTo>
                <a:close/>
              </a:path>
              <a:path w="3479165" h="345439">
                <a:moveTo>
                  <a:pt x="3477641" y="51307"/>
                </a:moveTo>
                <a:lnTo>
                  <a:pt x="3429731" y="52367"/>
                </a:lnTo>
                <a:lnTo>
                  <a:pt x="3477748" y="52367"/>
                </a:lnTo>
                <a:lnTo>
                  <a:pt x="3477641" y="51307"/>
                </a:lnTo>
                <a:close/>
              </a:path>
              <a:path w="3479165" h="345439">
                <a:moveTo>
                  <a:pt x="0" y="0"/>
                </a:moveTo>
                <a:lnTo>
                  <a:pt x="42263" y="9551"/>
                </a:lnTo>
                <a:lnTo>
                  <a:pt x="60772" y="13169"/>
                </a:lnTo>
                <a:lnTo>
                  <a:pt x="35534" y="7185"/>
                </a:lnTo>
                <a:lnTo>
                  <a:pt x="0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47836" y="4093209"/>
            <a:ext cx="3480435" cy="342265"/>
          </a:xfrm>
          <a:custGeom>
            <a:avLst/>
            <a:gdLst/>
            <a:ahLst/>
            <a:cxnLst/>
            <a:rect l="l" t="t" r="r" b="b"/>
            <a:pathLst>
              <a:path w="3480434" h="342264">
                <a:moveTo>
                  <a:pt x="610997" y="51307"/>
                </a:moveTo>
                <a:lnTo>
                  <a:pt x="663840" y="49305"/>
                </a:lnTo>
                <a:lnTo>
                  <a:pt x="719151" y="48644"/>
                </a:lnTo>
                <a:lnTo>
                  <a:pt x="775899" y="48965"/>
                </a:lnTo>
                <a:lnTo>
                  <a:pt x="833051" y="49907"/>
                </a:lnTo>
                <a:lnTo>
                  <a:pt x="889576" y="51109"/>
                </a:lnTo>
                <a:lnTo>
                  <a:pt x="944442" y="52211"/>
                </a:lnTo>
                <a:lnTo>
                  <a:pt x="996618" y="52851"/>
                </a:lnTo>
                <a:lnTo>
                  <a:pt x="1045071" y="52671"/>
                </a:lnTo>
                <a:lnTo>
                  <a:pt x="1088771" y="51307"/>
                </a:lnTo>
                <a:lnTo>
                  <a:pt x="1151671" y="55246"/>
                </a:lnTo>
                <a:lnTo>
                  <a:pt x="1210163" y="55573"/>
                </a:lnTo>
                <a:lnTo>
                  <a:pt x="1264553" y="53667"/>
                </a:lnTo>
                <a:lnTo>
                  <a:pt x="1315143" y="50908"/>
                </a:lnTo>
                <a:lnTo>
                  <a:pt x="1362239" y="48675"/>
                </a:lnTo>
                <a:lnTo>
                  <a:pt x="1406145" y="48348"/>
                </a:lnTo>
                <a:lnTo>
                  <a:pt x="1447165" y="51307"/>
                </a:lnTo>
                <a:lnTo>
                  <a:pt x="1490290" y="55873"/>
                </a:lnTo>
                <a:lnTo>
                  <a:pt x="1539185" y="59294"/>
                </a:lnTo>
                <a:lnTo>
                  <a:pt x="1591999" y="61345"/>
                </a:lnTo>
                <a:lnTo>
                  <a:pt x="1646881" y="61798"/>
                </a:lnTo>
                <a:lnTo>
                  <a:pt x="1701981" y="60427"/>
                </a:lnTo>
                <a:lnTo>
                  <a:pt x="1755448" y="57006"/>
                </a:lnTo>
                <a:lnTo>
                  <a:pt x="1805432" y="51307"/>
                </a:lnTo>
                <a:lnTo>
                  <a:pt x="1853434" y="54014"/>
                </a:lnTo>
                <a:lnTo>
                  <a:pt x="1898451" y="56335"/>
                </a:lnTo>
                <a:lnTo>
                  <a:pt x="1941447" y="58237"/>
                </a:lnTo>
                <a:lnTo>
                  <a:pt x="1983382" y="59689"/>
                </a:lnTo>
                <a:lnTo>
                  <a:pt x="2025221" y="60661"/>
                </a:lnTo>
                <a:lnTo>
                  <a:pt x="2067925" y="61118"/>
                </a:lnTo>
                <a:lnTo>
                  <a:pt x="2112457" y="61031"/>
                </a:lnTo>
                <a:lnTo>
                  <a:pt x="2159780" y="60367"/>
                </a:lnTo>
                <a:lnTo>
                  <a:pt x="2210857" y="59094"/>
                </a:lnTo>
                <a:lnTo>
                  <a:pt x="2266650" y="57181"/>
                </a:lnTo>
                <a:lnTo>
                  <a:pt x="2328122" y="54596"/>
                </a:lnTo>
                <a:lnTo>
                  <a:pt x="2396236" y="51307"/>
                </a:lnTo>
                <a:lnTo>
                  <a:pt x="2470300" y="48222"/>
                </a:lnTo>
                <a:lnTo>
                  <a:pt x="2536563" y="46717"/>
                </a:lnTo>
                <a:lnTo>
                  <a:pt x="2595966" y="46471"/>
                </a:lnTo>
                <a:lnTo>
                  <a:pt x="2649448" y="47164"/>
                </a:lnTo>
                <a:lnTo>
                  <a:pt x="2697949" y="48474"/>
                </a:lnTo>
                <a:lnTo>
                  <a:pt x="2742409" y="50079"/>
                </a:lnTo>
                <a:lnTo>
                  <a:pt x="2783769" y="51660"/>
                </a:lnTo>
                <a:lnTo>
                  <a:pt x="2822968" y="52894"/>
                </a:lnTo>
                <a:lnTo>
                  <a:pt x="2860946" y="53461"/>
                </a:lnTo>
                <a:lnTo>
                  <a:pt x="2898644" y="53039"/>
                </a:lnTo>
                <a:lnTo>
                  <a:pt x="2937002" y="51307"/>
                </a:lnTo>
                <a:lnTo>
                  <a:pt x="2977343" y="48917"/>
                </a:lnTo>
                <a:lnTo>
                  <a:pt x="3020197" y="46784"/>
                </a:lnTo>
                <a:lnTo>
                  <a:pt x="3065315" y="44980"/>
                </a:lnTo>
                <a:lnTo>
                  <a:pt x="3112446" y="43581"/>
                </a:lnTo>
                <a:lnTo>
                  <a:pt x="3161338" y="42660"/>
                </a:lnTo>
                <a:lnTo>
                  <a:pt x="3211741" y="42291"/>
                </a:lnTo>
                <a:lnTo>
                  <a:pt x="3263403" y="42547"/>
                </a:lnTo>
                <a:lnTo>
                  <a:pt x="3316076" y="43503"/>
                </a:lnTo>
                <a:lnTo>
                  <a:pt x="3369506" y="45233"/>
                </a:lnTo>
                <a:lnTo>
                  <a:pt x="3423445" y="47810"/>
                </a:lnTo>
                <a:lnTo>
                  <a:pt x="3477641" y="51307"/>
                </a:lnTo>
                <a:lnTo>
                  <a:pt x="3477123" y="62071"/>
                </a:lnTo>
                <a:lnTo>
                  <a:pt x="3477021" y="71881"/>
                </a:lnTo>
                <a:lnTo>
                  <a:pt x="3477230" y="83026"/>
                </a:lnTo>
                <a:lnTo>
                  <a:pt x="3477641" y="97789"/>
                </a:lnTo>
                <a:lnTo>
                  <a:pt x="3477265" y="112273"/>
                </a:lnTo>
                <a:lnTo>
                  <a:pt x="3477117" y="128508"/>
                </a:lnTo>
                <a:lnTo>
                  <a:pt x="3477230" y="146813"/>
                </a:lnTo>
                <a:lnTo>
                  <a:pt x="3477641" y="167512"/>
                </a:lnTo>
                <a:lnTo>
                  <a:pt x="3478480" y="203237"/>
                </a:lnTo>
                <a:lnTo>
                  <a:pt x="3479974" y="244808"/>
                </a:lnTo>
                <a:lnTo>
                  <a:pt x="3480302" y="288403"/>
                </a:lnTo>
                <a:lnTo>
                  <a:pt x="3477641" y="330200"/>
                </a:lnTo>
                <a:lnTo>
                  <a:pt x="3428297" y="331563"/>
                </a:lnTo>
                <a:lnTo>
                  <a:pt x="3382548" y="333357"/>
                </a:lnTo>
                <a:lnTo>
                  <a:pt x="3339322" y="335379"/>
                </a:lnTo>
                <a:lnTo>
                  <a:pt x="3297545" y="337424"/>
                </a:lnTo>
                <a:lnTo>
                  <a:pt x="3256146" y="339290"/>
                </a:lnTo>
                <a:lnTo>
                  <a:pt x="3214052" y="340772"/>
                </a:lnTo>
                <a:lnTo>
                  <a:pt x="3170191" y="341667"/>
                </a:lnTo>
                <a:lnTo>
                  <a:pt x="3123489" y="341771"/>
                </a:lnTo>
                <a:lnTo>
                  <a:pt x="3072876" y="340879"/>
                </a:lnTo>
                <a:lnTo>
                  <a:pt x="3017277" y="338790"/>
                </a:lnTo>
                <a:lnTo>
                  <a:pt x="2955622" y="335298"/>
                </a:lnTo>
                <a:lnTo>
                  <a:pt x="2886837" y="330200"/>
                </a:lnTo>
                <a:lnTo>
                  <a:pt x="2813771" y="325141"/>
                </a:lnTo>
                <a:lnTo>
                  <a:pt x="2751862" y="322646"/>
                </a:lnTo>
                <a:lnTo>
                  <a:pt x="2698984" y="322196"/>
                </a:lnTo>
                <a:lnTo>
                  <a:pt x="2653013" y="323275"/>
                </a:lnTo>
                <a:lnTo>
                  <a:pt x="2611822" y="325365"/>
                </a:lnTo>
                <a:lnTo>
                  <a:pt x="2573287" y="327950"/>
                </a:lnTo>
                <a:lnTo>
                  <a:pt x="2535283" y="330512"/>
                </a:lnTo>
                <a:lnTo>
                  <a:pt x="2495684" y="332535"/>
                </a:lnTo>
                <a:lnTo>
                  <a:pt x="2452366" y="333502"/>
                </a:lnTo>
                <a:lnTo>
                  <a:pt x="2403203" y="332896"/>
                </a:lnTo>
                <a:lnTo>
                  <a:pt x="2346071" y="330200"/>
                </a:lnTo>
                <a:lnTo>
                  <a:pt x="2284962" y="326358"/>
                </a:lnTo>
                <a:lnTo>
                  <a:pt x="2225405" y="322775"/>
                </a:lnTo>
                <a:lnTo>
                  <a:pt x="2167681" y="319620"/>
                </a:lnTo>
                <a:lnTo>
                  <a:pt x="2112068" y="317063"/>
                </a:lnTo>
                <a:lnTo>
                  <a:pt x="2058848" y="315274"/>
                </a:lnTo>
                <a:lnTo>
                  <a:pt x="2008299" y="314424"/>
                </a:lnTo>
                <a:lnTo>
                  <a:pt x="1960702" y="314682"/>
                </a:lnTo>
                <a:lnTo>
                  <a:pt x="1916337" y="316219"/>
                </a:lnTo>
                <a:lnTo>
                  <a:pt x="1875483" y="319204"/>
                </a:lnTo>
                <a:lnTo>
                  <a:pt x="1838422" y="323808"/>
                </a:lnTo>
                <a:lnTo>
                  <a:pt x="1805432" y="330200"/>
                </a:lnTo>
                <a:lnTo>
                  <a:pt x="1754347" y="334072"/>
                </a:lnTo>
                <a:lnTo>
                  <a:pt x="1705133" y="334554"/>
                </a:lnTo>
                <a:lnTo>
                  <a:pt x="1656442" y="332905"/>
                </a:lnTo>
                <a:lnTo>
                  <a:pt x="1606923" y="330386"/>
                </a:lnTo>
                <a:lnTo>
                  <a:pt x="1555230" y="328256"/>
                </a:lnTo>
                <a:lnTo>
                  <a:pt x="1500014" y="327774"/>
                </a:lnTo>
                <a:lnTo>
                  <a:pt x="1439926" y="330200"/>
                </a:lnTo>
                <a:lnTo>
                  <a:pt x="1381752" y="334152"/>
                </a:lnTo>
                <a:lnTo>
                  <a:pt x="1331198" y="337231"/>
                </a:lnTo>
                <a:lnTo>
                  <a:pt x="1285294" y="339170"/>
                </a:lnTo>
                <a:lnTo>
                  <a:pt x="1241069" y="339703"/>
                </a:lnTo>
                <a:lnTo>
                  <a:pt x="1195554" y="338564"/>
                </a:lnTo>
                <a:lnTo>
                  <a:pt x="1145778" y="335485"/>
                </a:lnTo>
                <a:lnTo>
                  <a:pt x="1088771" y="330200"/>
                </a:lnTo>
                <a:lnTo>
                  <a:pt x="1037530" y="333519"/>
                </a:lnTo>
                <a:lnTo>
                  <a:pt x="989680" y="334320"/>
                </a:lnTo>
                <a:lnTo>
                  <a:pt x="944238" y="333272"/>
                </a:lnTo>
                <a:lnTo>
                  <a:pt x="900221" y="331041"/>
                </a:lnTo>
                <a:lnTo>
                  <a:pt x="856646" y="328294"/>
                </a:lnTo>
                <a:lnTo>
                  <a:pt x="812530" y="325701"/>
                </a:lnTo>
                <a:lnTo>
                  <a:pt x="766890" y="323927"/>
                </a:lnTo>
                <a:lnTo>
                  <a:pt x="718743" y="323640"/>
                </a:lnTo>
                <a:lnTo>
                  <a:pt x="667106" y="325509"/>
                </a:lnTo>
                <a:lnTo>
                  <a:pt x="610997" y="330200"/>
                </a:lnTo>
                <a:lnTo>
                  <a:pt x="610621" y="283652"/>
                </a:lnTo>
                <a:lnTo>
                  <a:pt x="610568" y="243474"/>
                </a:lnTo>
                <a:lnTo>
                  <a:pt x="610729" y="205988"/>
                </a:lnTo>
                <a:lnTo>
                  <a:pt x="610997" y="167512"/>
                </a:lnTo>
                <a:lnTo>
                  <a:pt x="562255" y="154217"/>
                </a:lnTo>
                <a:lnTo>
                  <a:pt x="514073" y="141231"/>
                </a:lnTo>
                <a:lnTo>
                  <a:pt x="466165" y="128426"/>
                </a:lnTo>
                <a:lnTo>
                  <a:pt x="418243" y="115673"/>
                </a:lnTo>
                <a:lnTo>
                  <a:pt x="370022" y="102842"/>
                </a:lnTo>
                <a:lnTo>
                  <a:pt x="321214" y="89804"/>
                </a:lnTo>
                <a:lnTo>
                  <a:pt x="271533" y="76431"/>
                </a:lnTo>
                <a:lnTo>
                  <a:pt x="220693" y="62592"/>
                </a:lnTo>
                <a:lnTo>
                  <a:pt x="168405" y="48158"/>
                </a:lnTo>
                <a:lnTo>
                  <a:pt x="114385" y="33001"/>
                </a:lnTo>
                <a:lnTo>
                  <a:pt x="58346" y="16991"/>
                </a:lnTo>
                <a:lnTo>
                  <a:pt x="0" y="0"/>
                </a:lnTo>
                <a:lnTo>
                  <a:pt x="58038" y="4252"/>
                </a:lnTo>
                <a:lnTo>
                  <a:pt x="111995" y="9730"/>
                </a:lnTo>
                <a:lnTo>
                  <a:pt x="162708" y="16279"/>
                </a:lnTo>
                <a:lnTo>
                  <a:pt x="211012" y="23744"/>
                </a:lnTo>
                <a:lnTo>
                  <a:pt x="257743" y="31969"/>
                </a:lnTo>
                <a:lnTo>
                  <a:pt x="303736" y="40798"/>
                </a:lnTo>
                <a:lnTo>
                  <a:pt x="349827" y="50078"/>
                </a:lnTo>
                <a:lnTo>
                  <a:pt x="396851" y="59652"/>
                </a:lnTo>
                <a:lnTo>
                  <a:pt x="445644" y="69365"/>
                </a:lnTo>
                <a:lnTo>
                  <a:pt x="497043" y="79063"/>
                </a:lnTo>
                <a:lnTo>
                  <a:pt x="551882" y="88589"/>
                </a:lnTo>
                <a:lnTo>
                  <a:pt x="610997" y="97789"/>
                </a:lnTo>
                <a:lnTo>
                  <a:pt x="611622" y="87276"/>
                </a:lnTo>
                <a:lnTo>
                  <a:pt x="612092" y="76930"/>
                </a:lnTo>
                <a:lnTo>
                  <a:pt x="612014" y="65393"/>
                </a:lnTo>
                <a:lnTo>
                  <a:pt x="610997" y="51307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203817" y="4177029"/>
            <a:ext cx="237490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event </a:t>
            </a:r>
            <a:r>
              <a:rPr sz="1150" spc="-70" dirty="0">
                <a:solidFill>
                  <a:srgbClr val="302C2A"/>
                </a:solidFill>
                <a:latin typeface="Verdana"/>
                <a:cs typeface="Verdana"/>
              </a:rPr>
              <a:t>ledger 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(real-time</a:t>
            </a:r>
            <a:r>
              <a:rPr sz="1150" spc="-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90" dirty="0">
                <a:solidFill>
                  <a:srgbClr val="302C2A"/>
                </a:solidFill>
                <a:latin typeface="Verdana"/>
                <a:cs typeface="Verdana"/>
              </a:rPr>
              <a:t>events)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35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1030668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5" dirty="0"/>
              <a:t>P</a:t>
            </a:r>
            <a:r>
              <a:rPr sz="3500" spc="-2525" dirty="0"/>
              <a:t>A</a:t>
            </a:r>
            <a:r>
              <a:rPr sz="13200" spc="-4079" baseline="6313" dirty="0">
                <a:solidFill>
                  <a:srgbClr val="E9E1DB"/>
                </a:solidFill>
              </a:rPr>
              <a:t>a</a:t>
            </a:r>
            <a:r>
              <a:rPr sz="3500" spc="30" dirty="0"/>
              <a:t>Y</a:t>
            </a:r>
            <a:r>
              <a:rPr sz="4400" spc="-2980" dirty="0"/>
              <a:t>P</a:t>
            </a:r>
            <a:r>
              <a:rPr sz="13200" spc="-2287" baseline="6313" dirty="0">
                <a:solidFill>
                  <a:srgbClr val="E9E1DB"/>
                </a:solidFill>
              </a:rPr>
              <a:t>s</a:t>
            </a:r>
            <a:r>
              <a:rPr sz="3500" spc="-1145" dirty="0"/>
              <a:t>A</a:t>
            </a:r>
            <a:r>
              <a:rPr sz="13200" spc="-5820" baseline="6313" dirty="0">
                <a:solidFill>
                  <a:srgbClr val="E9E1DB"/>
                </a:solidFill>
              </a:rPr>
              <a:t>e</a:t>
            </a:r>
            <a:r>
              <a:rPr sz="3500" spc="20" dirty="0"/>
              <a:t>L</a:t>
            </a:r>
            <a:r>
              <a:rPr sz="3500" spc="215" dirty="0"/>
              <a:t> </a:t>
            </a:r>
            <a:r>
              <a:rPr sz="4400" spc="-490" dirty="0"/>
              <a:t>–</a:t>
            </a:r>
            <a:r>
              <a:rPr sz="13200" spc="-6165" baseline="6313" dirty="0">
                <a:solidFill>
                  <a:srgbClr val="E9E1DB"/>
                </a:solidFill>
              </a:rPr>
              <a:t>S</a:t>
            </a:r>
            <a:r>
              <a:rPr sz="4400" spc="-405" dirty="0"/>
              <a:t>M</a:t>
            </a:r>
            <a:r>
              <a:rPr sz="13200" spc="-4650" baseline="6313" dirty="0">
                <a:solidFill>
                  <a:srgbClr val="E9E1DB"/>
                </a:solidFill>
              </a:rPr>
              <a:t>t</a:t>
            </a:r>
            <a:r>
              <a:rPr sz="3500" spc="10" dirty="0"/>
              <a:t>I</a:t>
            </a:r>
            <a:r>
              <a:rPr sz="3500" spc="-990" dirty="0"/>
              <a:t>C</a:t>
            </a:r>
            <a:r>
              <a:rPr sz="13200" spc="-7432" baseline="6313" dirty="0">
                <a:solidFill>
                  <a:srgbClr val="E9E1DB"/>
                </a:solidFill>
              </a:rPr>
              <a:t>u</a:t>
            </a:r>
            <a:r>
              <a:rPr sz="3500" spc="20" dirty="0"/>
              <a:t>R</a:t>
            </a:r>
            <a:r>
              <a:rPr sz="3500" spc="-750" dirty="0"/>
              <a:t>O</a:t>
            </a:r>
            <a:r>
              <a:rPr sz="13200" spc="-7627" baseline="6313" dirty="0">
                <a:solidFill>
                  <a:srgbClr val="E9E1DB"/>
                </a:solidFill>
              </a:rPr>
              <a:t>d</a:t>
            </a:r>
            <a:r>
              <a:rPr sz="3500" spc="25" dirty="0"/>
              <a:t>S</a:t>
            </a:r>
            <a:r>
              <a:rPr sz="3500" spc="15" dirty="0"/>
              <a:t>E</a:t>
            </a:r>
            <a:r>
              <a:rPr sz="3500" spc="-2570" dirty="0"/>
              <a:t>R</a:t>
            </a:r>
            <a:r>
              <a:rPr sz="13200" spc="-3540" baseline="6313" dirty="0">
                <a:solidFill>
                  <a:srgbClr val="E9E1DB"/>
                </a:solidFill>
              </a:rPr>
              <a:t>y</a:t>
            </a:r>
            <a:r>
              <a:rPr sz="3500" spc="25" dirty="0"/>
              <a:t>V</a:t>
            </a:r>
            <a:r>
              <a:rPr sz="3500" spc="15" dirty="0"/>
              <a:t>IC</a:t>
            </a:r>
            <a:r>
              <a:rPr sz="3500" spc="30" dirty="0"/>
              <a:t>E</a:t>
            </a:r>
            <a:r>
              <a:rPr sz="3500" spc="15" dirty="0"/>
              <a:t>S</a:t>
            </a:r>
            <a:r>
              <a:rPr sz="3500" spc="140" dirty="0"/>
              <a:t> </a:t>
            </a:r>
            <a:r>
              <a:rPr sz="4400" spc="10" dirty="0"/>
              <a:t>P</a:t>
            </a:r>
            <a:r>
              <a:rPr sz="3500" spc="5" dirty="0"/>
              <a:t>A</a:t>
            </a:r>
            <a:r>
              <a:rPr sz="3500" spc="15" dirty="0"/>
              <a:t>TTER</a:t>
            </a:r>
            <a:r>
              <a:rPr sz="3500" spc="10" dirty="0"/>
              <a:t>N</a:t>
            </a:r>
            <a:r>
              <a:rPr sz="3500" spc="15" dirty="0"/>
              <a:t>S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110996" y="1627632"/>
            <a:ext cx="2377440" cy="58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954" y="2620136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6710" y="284873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3214497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344309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80885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417461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540491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831448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512241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488152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779122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200"/>
                </a:lnTo>
                <a:lnTo>
                  <a:pt x="1430655" y="45720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55954" y="2620136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921" y="2947491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62072" y="2811779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86710" y="2848736"/>
            <a:ext cx="1430655" cy="3657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3245358"/>
            <a:ext cx="1880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8062" y="3542792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62072" y="340614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1506" y="3908805"/>
            <a:ext cx="112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62072" y="377190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83816" y="4274261"/>
            <a:ext cx="7264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2072" y="4137659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37513" y="4602937"/>
            <a:ext cx="8705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3777" y="4894579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1778" y="5223128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62072" y="5088635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48918" y="5551728"/>
            <a:ext cx="125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6934" y="5926023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86710" y="3443096"/>
            <a:ext cx="1430655" cy="27933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marL="238760">
              <a:lnSpc>
                <a:spcPct val="100000"/>
              </a:lnSpc>
              <a:spcBef>
                <a:spcPts val="810"/>
              </a:spcBef>
            </a:pPr>
            <a:r>
              <a:rPr sz="1200" spc="-85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200" spc="-50" dirty="0">
                <a:solidFill>
                  <a:srgbClr val="9E948E"/>
                </a:solidFill>
                <a:latin typeface="Verdana"/>
                <a:cs typeface="Verdana"/>
              </a:rPr>
              <a:t>-</a:t>
            </a:r>
            <a:r>
              <a:rPr sz="1200" spc="-23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endParaRPr sz="1200">
              <a:latin typeface="Verdana"/>
              <a:cs typeface="Verdana"/>
            </a:endParaRPr>
          </a:p>
          <a:p>
            <a:pPr marL="238760">
              <a:lnSpc>
                <a:spcPct val="100000"/>
              </a:lnSpc>
              <a:spcBef>
                <a:spcPts val="905"/>
              </a:spcBef>
            </a:pPr>
            <a:r>
              <a:rPr sz="1150" spc="-55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150" spc="-30" dirty="0">
                <a:solidFill>
                  <a:srgbClr val="9E948E"/>
                </a:solidFill>
                <a:latin typeface="Verdana"/>
                <a:cs typeface="Verdana"/>
              </a:rPr>
              <a:t>-</a:t>
            </a:r>
            <a:r>
              <a:rPr sz="1150" spc="-22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marL="215900">
              <a:lnSpc>
                <a:spcPct val="100000"/>
              </a:lnSpc>
              <a:spcBef>
                <a:spcPts val="860"/>
              </a:spcBef>
            </a:pPr>
            <a:r>
              <a:rPr sz="1150" spc="-35" dirty="0">
                <a:solidFill>
                  <a:srgbClr val="9E948E"/>
                </a:solidFill>
                <a:latin typeface="Verdana"/>
                <a:cs typeface="Verdana"/>
              </a:rPr>
              <a:t>domain</a:t>
            </a:r>
            <a:r>
              <a:rPr sz="1150" spc="-11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45" dirty="0">
                <a:solidFill>
                  <a:srgbClr val="9E948E"/>
                </a:solidFill>
                <a:latin typeface="Verdana"/>
                <a:cs typeface="Verdana"/>
              </a:rPr>
              <a:t>driven</a:t>
            </a:r>
            <a:endParaRPr sz="1150">
              <a:latin typeface="Verdana"/>
              <a:cs typeface="Verdana"/>
            </a:endParaRPr>
          </a:p>
          <a:p>
            <a:pPr marL="193040" marR="181610" indent="-5080" algn="ctr">
              <a:lnSpc>
                <a:spcPct val="99400"/>
              </a:lnSpc>
              <a:spcBef>
                <a:spcPts val="845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ledger,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fully 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consistent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</a:t>
            </a:r>
            <a:r>
              <a:rPr sz="800" spc="-9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65" dirty="0">
                <a:solidFill>
                  <a:srgbClr val="9E948E"/>
                </a:solidFill>
                <a:latin typeface="Verdana"/>
                <a:cs typeface="Verdana"/>
              </a:rPr>
              <a:t>events, 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transaction</a:t>
            </a:r>
            <a:r>
              <a:rPr sz="800" spc="-1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outbox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41050" y="2784313"/>
            <a:ext cx="4757198" cy="2878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0228" y="2953511"/>
            <a:ext cx="4238244" cy="2359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2432" y="3909048"/>
            <a:ext cx="4825746" cy="2946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39028" y="4105655"/>
            <a:ext cx="4238244" cy="2359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06256" y="2953511"/>
            <a:ext cx="2720340" cy="1650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01430" y="2948685"/>
            <a:ext cx="2729865" cy="1660525"/>
          </a:xfrm>
          <a:custGeom>
            <a:avLst/>
            <a:gdLst/>
            <a:ahLst/>
            <a:cxnLst/>
            <a:rect l="l" t="t" r="r" b="b"/>
            <a:pathLst>
              <a:path w="2729865" h="1660525">
                <a:moveTo>
                  <a:pt x="0" y="1660017"/>
                </a:moveTo>
                <a:lnTo>
                  <a:pt x="2729864" y="1660017"/>
                </a:lnTo>
                <a:lnTo>
                  <a:pt x="2729864" y="0"/>
                </a:lnTo>
                <a:lnTo>
                  <a:pt x="0" y="0"/>
                </a:lnTo>
                <a:lnTo>
                  <a:pt x="0" y="1660017"/>
                </a:lnTo>
                <a:close/>
              </a:path>
            </a:pathLst>
          </a:custGeom>
          <a:ln w="9525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102227" y="1412570"/>
            <a:ext cx="7568565" cy="1169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 marR="17780" algn="just">
              <a:lnSpc>
                <a:spcPct val="99700"/>
              </a:lnSpc>
              <a:spcBef>
                <a:spcPts val="11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PayPal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uses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(distributed),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needed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fast,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100%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correct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moved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asynchronously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among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services.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They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232" baseline="27777" dirty="0">
                <a:solidFill>
                  <a:srgbClr val="302C2A"/>
                </a:solidFill>
                <a:latin typeface="Verdana"/>
                <a:cs typeface="Verdana"/>
              </a:rPr>
              <a:t>21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event-driven</a:t>
            </a:r>
            <a:r>
              <a:rPr sz="140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de-centralize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zero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loss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corruption.</a:t>
            </a:r>
            <a:endParaRPr sz="1400">
              <a:latin typeface="Verdana"/>
              <a:cs typeface="Verdana"/>
            </a:endParaRPr>
          </a:p>
          <a:p>
            <a:pPr marL="25400" algn="just">
              <a:lnSpc>
                <a:spcPct val="100000"/>
              </a:lnSpc>
              <a:spcBef>
                <a:spcPts val="590"/>
              </a:spcBef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They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considered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alternatives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like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‘event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sourcing’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‘multi-phase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commits’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but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could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not</a:t>
            </a:r>
            <a:endParaRPr sz="1400">
              <a:latin typeface="Verdana"/>
              <a:cs typeface="Verdana"/>
            </a:endParaRPr>
          </a:p>
          <a:p>
            <a:pPr marL="25400" algn="just">
              <a:lnSpc>
                <a:spcPct val="100000"/>
              </a:lnSpc>
              <a:spcBef>
                <a:spcPts val="15"/>
              </a:spcBef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guarantee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zero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loss,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event-driven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provided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trust,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36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114927" y="2556763"/>
            <a:ext cx="51796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correctness,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performance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needed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mesh.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2923" y="4604003"/>
            <a:ext cx="4261104" cy="886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960056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-1730" dirty="0"/>
              <a:t>W</a:t>
            </a:r>
            <a:r>
              <a:rPr sz="13200" spc="-5325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E</a:t>
            </a:r>
            <a:r>
              <a:rPr sz="3500" spc="-1305" dirty="0"/>
              <a:t>S</a:t>
            </a:r>
            <a:r>
              <a:rPr sz="13200" spc="-4784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T</a:t>
            </a:r>
            <a:r>
              <a:rPr sz="3500" spc="-1770" dirty="0"/>
              <a:t>E</a:t>
            </a:r>
            <a:r>
              <a:rPr sz="13200" spc="-4859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R</a:t>
            </a:r>
            <a:r>
              <a:rPr sz="3500" spc="-260" dirty="0"/>
              <a:t>N</a:t>
            </a:r>
            <a:r>
              <a:rPr sz="13200" spc="-6547" baseline="6313" dirty="0">
                <a:solidFill>
                  <a:srgbClr val="E9E1DB"/>
                </a:solidFill>
              </a:rPr>
              <a:t>S</a:t>
            </a:r>
            <a:r>
              <a:rPr sz="4400" dirty="0"/>
              <a:t>D</a:t>
            </a:r>
            <a:r>
              <a:rPr sz="3500" spc="-885" dirty="0"/>
              <a:t>I</a:t>
            </a:r>
            <a:r>
              <a:rPr sz="13200" spc="-3900" baseline="6313" dirty="0">
                <a:solidFill>
                  <a:srgbClr val="E9E1DB"/>
                </a:solidFill>
              </a:rPr>
              <a:t>t</a:t>
            </a:r>
            <a:r>
              <a:rPr sz="3500" spc="-240" dirty="0"/>
              <a:t>G</a:t>
            </a:r>
            <a:r>
              <a:rPr sz="13200" spc="-8557" baseline="6313" dirty="0">
                <a:solidFill>
                  <a:srgbClr val="E9E1DB"/>
                </a:solidFill>
              </a:rPr>
              <a:t>u</a:t>
            </a:r>
            <a:r>
              <a:rPr sz="3500" spc="10" dirty="0"/>
              <a:t>IT</a:t>
            </a:r>
            <a:r>
              <a:rPr sz="3500" spc="-955" dirty="0"/>
              <a:t>A</a:t>
            </a:r>
            <a:r>
              <a:rPr sz="13200" spc="-7305" baseline="6313" dirty="0">
                <a:solidFill>
                  <a:srgbClr val="E9E1DB"/>
                </a:solidFill>
              </a:rPr>
              <a:t>d</a:t>
            </a:r>
            <a:r>
              <a:rPr sz="3500" spc="20" dirty="0"/>
              <a:t>L</a:t>
            </a:r>
            <a:r>
              <a:rPr sz="3500" spc="215" dirty="0"/>
              <a:t> </a:t>
            </a:r>
            <a:r>
              <a:rPr sz="4400" spc="-1770" dirty="0"/>
              <a:t>–</a:t>
            </a:r>
            <a:r>
              <a:rPr sz="13200" spc="-3104" baseline="6313" dirty="0">
                <a:solidFill>
                  <a:srgbClr val="E9E1DB"/>
                </a:solidFill>
              </a:rPr>
              <a:t>y</a:t>
            </a:r>
            <a:r>
              <a:rPr sz="4400" spc="-20" dirty="0"/>
              <a:t>I</a:t>
            </a:r>
            <a:r>
              <a:rPr sz="3500" spc="20" dirty="0"/>
              <a:t>N</a:t>
            </a:r>
            <a:r>
              <a:rPr sz="3500" dirty="0"/>
              <a:t>T</a:t>
            </a:r>
            <a:r>
              <a:rPr sz="3500" spc="15" dirty="0"/>
              <a:t>EGR</a:t>
            </a:r>
            <a:r>
              <a:rPr sz="3500" spc="5" dirty="0"/>
              <a:t>A</a:t>
            </a:r>
            <a:r>
              <a:rPr sz="3500" spc="15" dirty="0"/>
              <a:t>TION</a:t>
            </a:r>
            <a:endParaRPr sz="3500"/>
          </a:p>
        </p:txBody>
      </p:sp>
      <p:sp>
        <p:nvSpPr>
          <p:cNvPr id="5" name="object 5"/>
          <p:cNvSpPr/>
          <p:nvPr/>
        </p:nvSpPr>
        <p:spPr>
          <a:xfrm>
            <a:off x="1143301" y="1660439"/>
            <a:ext cx="2500331" cy="69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5954" y="2708401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6710" y="2937001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19">
                <a:moveTo>
                  <a:pt x="1430655" y="0"/>
                </a:moveTo>
                <a:lnTo>
                  <a:pt x="0" y="0"/>
                </a:lnTo>
                <a:lnTo>
                  <a:pt x="0" y="274320"/>
                </a:lnTo>
                <a:lnTo>
                  <a:pt x="1430655" y="27432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5954" y="3211322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439921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3805682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171441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537189"/>
            <a:ext cx="1430655" cy="291465"/>
          </a:xfrm>
          <a:custGeom>
            <a:avLst/>
            <a:gdLst/>
            <a:ahLst/>
            <a:cxnLst/>
            <a:rect l="l" t="t" r="r" b="b"/>
            <a:pathLst>
              <a:path w="1430654" h="291464">
                <a:moveTo>
                  <a:pt x="1430655" y="0"/>
                </a:moveTo>
                <a:lnTo>
                  <a:pt x="0" y="0"/>
                </a:lnTo>
                <a:lnTo>
                  <a:pt x="0" y="290969"/>
                </a:lnTo>
                <a:lnTo>
                  <a:pt x="1430655" y="29096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4828159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193919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55971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6710" y="5925477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200"/>
                </a:lnTo>
                <a:lnTo>
                  <a:pt x="1430655" y="45720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5202" y="2738450"/>
            <a:ext cx="16522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2921" y="2990469"/>
            <a:ext cx="1033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2898" y="2967608"/>
            <a:ext cx="98107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55" dirty="0">
                <a:solidFill>
                  <a:srgbClr val="9E948E"/>
                </a:solidFill>
                <a:latin typeface="Verdana"/>
                <a:cs typeface="Verdana"/>
              </a:rPr>
              <a:t>yes </a:t>
            </a:r>
            <a:r>
              <a:rPr sz="1150" spc="-30" dirty="0">
                <a:solidFill>
                  <a:srgbClr val="9E948E"/>
                </a:solidFill>
                <a:latin typeface="Verdana"/>
                <a:cs typeface="Verdana"/>
              </a:rPr>
              <a:t>-</a:t>
            </a:r>
            <a:r>
              <a:rPr sz="1150" spc="-21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9E948E"/>
                </a:solidFill>
                <a:latin typeface="Verdana"/>
                <a:cs typeface="Verdana"/>
              </a:rPr>
              <a:t>adjacent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5202" y="3241624"/>
            <a:ext cx="18808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8062" y="3539490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62072" y="3406140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1506" y="3905504"/>
            <a:ext cx="112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62072" y="3771900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83816" y="4271517"/>
            <a:ext cx="726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2072" y="4137659"/>
            <a:ext cx="496062" cy="523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14217" y="3374705"/>
            <a:ext cx="175260" cy="112395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7513" y="4600194"/>
            <a:ext cx="869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82214" y="4577334"/>
            <a:ext cx="24066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50" spc="-15" dirty="0">
                <a:solidFill>
                  <a:srgbClr val="9E948E"/>
                </a:solidFill>
                <a:latin typeface="Verdana"/>
                <a:cs typeface="Verdana"/>
              </a:rPr>
              <a:t>n</a:t>
            </a:r>
            <a:r>
              <a:rPr sz="1150" spc="10" dirty="0">
                <a:solidFill>
                  <a:srgbClr val="9E948E"/>
                </a:solidFill>
                <a:latin typeface="Verdana"/>
                <a:cs typeface="Verdana"/>
              </a:rPr>
              <a:t>/</a:t>
            </a:r>
            <a:r>
              <a:rPr sz="1150" spc="-60" dirty="0">
                <a:solidFill>
                  <a:srgbClr val="9E948E"/>
                </a:solidFill>
                <a:latin typeface="Verdana"/>
                <a:cs typeface="Verdana"/>
              </a:rPr>
              <a:t>a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3777" y="4928742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2072" y="4791455"/>
            <a:ext cx="496062" cy="523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71778" y="5294757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62072" y="5157215"/>
            <a:ext cx="496062" cy="523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48918" y="5660847"/>
            <a:ext cx="125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62072" y="5522976"/>
            <a:ext cx="496062" cy="523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14217" y="4763530"/>
            <a:ext cx="175260" cy="11239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6934" y="6072022"/>
            <a:ext cx="11328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20442" y="5962599"/>
            <a:ext cx="1163955" cy="38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99500"/>
              </a:lnSpc>
              <a:spcBef>
                <a:spcPts val="95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ledger,</a:t>
            </a:r>
            <a:r>
              <a:rPr sz="800" spc="-114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stream  </a:t>
            </a:r>
            <a:r>
              <a:rPr sz="800" spc="-75" dirty="0">
                <a:solidFill>
                  <a:srgbClr val="9E948E"/>
                </a:solidFill>
                <a:latin typeface="Verdana"/>
                <a:cs typeface="Verdana"/>
              </a:rPr>
              <a:t>SaaS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events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into 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business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reporting</a:t>
            </a:r>
            <a:r>
              <a:rPr sz="800" spc="-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tools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02227" y="1412570"/>
            <a:ext cx="7462520" cy="1169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>
              <a:lnSpc>
                <a:spcPct val="100099"/>
              </a:lnSpc>
              <a:spcBef>
                <a:spcPts val="105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Western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has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been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continuously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investing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transformation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goals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several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years,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including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shift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towards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cloud-first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data-driven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practices.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part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journey,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they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make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extensive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use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event-driven integration tech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Oracle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including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Integration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Cloud and</a:t>
            </a:r>
            <a:r>
              <a:rPr sz="1400" spc="-3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GoldenGate. </a:t>
            </a:r>
            <a:r>
              <a:rPr sz="1350" spc="-112" baseline="27777" dirty="0">
                <a:solidFill>
                  <a:srgbClr val="302C2A"/>
                </a:solidFill>
                <a:latin typeface="Verdana"/>
                <a:cs typeface="Verdana"/>
              </a:rPr>
              <a:t>22</a:t>
            </a:r>
            <a:endParaRPr sz="1350" baseline="27777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85"/>
              </a:spcBef>
            </a:pP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capabilities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distributed,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event-driven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help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both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14927" y="2556763"/>
            <a:ext cx="741807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cases.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Operationally,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integration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used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modernize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ERP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ultimately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reduce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operating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costs.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analytics,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shift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real-time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business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means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able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continuously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into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reporting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marts,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warehouses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lakes.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50791" y="4604003"/>
            <a:ext cx="3044952" cy="1303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08976" y="5614415"/>
            <a:ext cx="2656331" cy="8823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06290" y="3468943"/>
            <a:ext cx="2833370" cy="10026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800" b="1" spc="5" dirty="0">
                <a:solidFill>
                  <a:srgbClr val="C64634"/>
                </a:solidFill>
                <a:latin typeface="Ink Free"/>
                <a:cs typeface="Ink Free"/>
              </a:rPr>
              <a:t>Operational</a:t>
            </a:r>
            <a:endParaRPr sz="1800">
              <a:latin typeface="Ink Free"/>
              <a:cs typeface="Ink Free"/>
            </a:endParaRPr>
          </a:p>
          <a:p>
            <a:pPr marL="38100" marR="30480" algn="just">
              <a:lnSpc>
                <a:spcPct val="99700"/>
              </a:lnSpc>
              <a:spcBef>
                <a:spcPts val="22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drive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cost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reductions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operating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efficiency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consolidating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ERP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 moving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104" baseline="27777" dirty="0">
                <a:solidFill>
                  <a:srgbClr val="302C2A"/>
                </a:solidFill>
                <a:latin typeface="Verdana"/>
                <a:cs typeface="Verdana"/>
              </a:rPr>
              <a:t>23</a:t>
            </a:r>
            <a:endParaRPr sz="1350" baseline="27777">
              <a:latin typeface="Verdana"/>
              <a:cs typeface="Verdana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70" dirty="0"/>
              <a:t>37</a:t>
            </a:fld>
            <a:r>
              <a:rPr spc="-1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80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5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275830" y="3468943"/>
            <a:ext cx="4459605" cy="10026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800" b="1" spc="25" dirty="0">
                <a:solidFill>
                  <a:srgbClr val="C64634"/>
                </a:solidFill>
                <a:latin typeface="Ink Free"/>
                <a:cs typeface="Ink Free"/>
              </a:rPr>
              <a:t>Edge </a:t>
            </a:r>
            <a:r>
              <a:rPr sz="1800" b="1" spc="10" dirty="0">
                <a:solidFill>
                  <a:srgbClr val="C64634"/>
                </a:solidFill>
                <a:latin typeface="Ink Free"/>
                <a:cs typeface="Ink Free"/>
              </a:rPr>
              <a:t>and</a:t>
            </a:r>
            <a:r>
              <a:rPr sz="1800" b="1" spc="-204" dirty="0">
                <a:solidFill>
                  <a:srgbClr val="C64634"/>
                </a:solidFill>
                <a:latin typeface="Ink Free"/>
                <a:cs typeface="Ink Free"/>
              </a:rPr>
              <a:t> </a:t>
            </a:r>
            <a:r>
              <a:rPr sz="1800" b="1" spc="5" dirty="0">
                <a:solidFill>
                  <a:srgbClr val="C64634"/>
                </a:solidFill>
                <a:latin typeface="Ink Free"/>
                <a:cs typeface="Ink Free"/>
              </a:rPr>
              <a:t>Analytics</a:t>
            </a:r>
            <a:endParaRPr sz="1800">
              <a:latin typeface="Ink Free"/>
              <a:cs typeface="Ink Free"/>
            </a:endParaRPr>
          </a:p>
          <a:p>
            <a:pPr marL="38100" marR="30480">
              <a:lnSpc>
                <a:spcPct val="99700"/>
              </a:lnSpc>
              <a:spcBef>
                <a:spcPts val="225"/>
              </a:spcBef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align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core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operations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Fast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Big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initiatives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impacting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customer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engagement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well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science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60" dirty="0">
                <a:solidFill>
                  <a:srgbClr val="302C2A"/>
                </a:solidFill>
                <a:latin typeface="Verdana"/>
                <a:cs typeface="Verdana"/>
              </a:rPr>
              <a:t>/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AI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initiatives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165" baseline="27777" dirty="0">
                <a:solidFill>
                  <a:srgbClr val="302C2A"/>
                </a:solidFill>
                <a:latin typeface="Verdana"/>
                <a:cs typeface="Verdana"/>
              </a:rPr>
              <a:t>24</a:t>
            </a:r>
            <a:endParaRPr sz="1350" baseline="27777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888555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dirty="0"/>
              <a:t>L</a:t>
            </a:r>
            <a:r>
              <a:rPr sz="3500" spc="-1360" dirty="0"/>
              <a:t>I</a:t>
            </a:r>
            <a:r>
              <a:rPr sz="13200" spc="-5827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N</a:t>
            </a:r>
            <a:r>
              <a:rPr sz="3500" spc="-1964" dirty="0"/>
              <a:t>K</a:t>
            </a:r>
            <a:r>
              <a:rPr sz="13200" spc="-3795" baseline="6313" dirty="0">
                <a:solidFill>
                  <a:srgbClr val="E9E1DB"/>
                </a:solidFill>
              </a:rPr>
              <a:t>s</a:t>
            </a:r>
            <a:r>
              <a:rPr sz="3500" spc="-10" dirty="0"/>
              <a:t>E</a:t>
            </a:r>
            <a:r>
              <a:rPr sz="13200" spc="-7507" baseline="6313" dirty="0">
                <a:solidFill>
                  <a:srgbClr val="E9E1DB"/>
                </a:solidFill>
              </a:rPr>
              <a:t>e</a:t>
            </a:r>
            <a:r>
              <a:rPr sz="3500" spc="35" dirty="0"/>
              <a:t>D</a:t>
            </a:r>
            <a:r>
              <a:rPr sz="4400" spc="-25" dirty="0"/>
              <a:t>I</a:t>
            </a:r>
            <a:r>
              <a:rPr sz="3500" spc="-585" dirty="0"/>
              <a:t>N</a:t>
            </a:r>
            <a:r>
              <a:rPr sz="13200" spc="-6059" baseline="6313" dirty="0">
                <a:solidFill>
                  <a:srgbClr val="E9E1DB"/>
                </a:solidFill>
              </a:rPr>
              <a:t>S</a:t>
            </a:r>
            <a:r>
              <a:rPr sz="4400" spc="-5" dirty="0"/>
              <a:t>–</a:t>
            </a:r>
            <a:r>
              <a:rPr sz="4400" spc="-185" dirty="0"/>
              <a:t> </a:t>
            </a:r>
            <a:r>
              <a:rPr sz="13200" spc="-4972" baseline="6313" dirty="0">
                <a:solidFill>
                  <a:srgbClr val="E9E1DB"/>
                </a:solidFill>
              </a:rPr>
              <a:t>t</a:t>
            </a:r>
            <a:r>
              <a:rPr sz="4400" spc="-15" dirty="0"/>
              <a:t>S</a:t>
            </a:r>
            <a:r>
              <a:rPr sz="3500" spc="-1935" dirty="0"/>
              <a:t>T</a:t>
            </a:r>
            <a:r>
              <a:rPr sz="13200" spc="-6015" baseline="6313" dirty="0">
                <a:solidFill>
                  <a:srgbClr val="E9E1DB"/>
                </a:solidFill>
              </a:rPr>
              <a:t>u</a:t>
            </a:r>
            <a:r>
              <a:rPr sz="3500" spc="15" dirty="0"/>
              <a:t>R</a:t>
            </a:r>
            <a:r>
              <a:rPr sz="3500" spc="-1345" dirty="0"/>
              <a:t>E</a:t>
            </a:r>
            <a:r>
              <a:rPr sz="13200" spc="-6719" baseline="6313" dirty="0">
                <a:solidFill>
                  <a:srgbClr val="E9E1DB"/>
                </a:solidFill>
              </a:rPr>
              <a:t>d</a:t>
            </a:r>
            <a:r>
              <a:rPr sz="3500" spc="15" dirty="0"/>
              <a:t>A</a:t>
            </a:r>
            <a:r>
              <a:rPr sz="3500" spc="-1795" dirty="0"/>
              <a:t>M</a:t>
            </a:r>
            <a:r>
              <a:rPr sz="13200" spc="-4717" baseline="6313" dirty="0">
                <a:solidFill>
                  <a:srgbClr val="E9E1DB"/>
                </a:solidFill>
              </a:rPr>
              <a:t>y</a:t>
            </a:r>
            <a:r>
              <a:rPr sz="3500" spc="20" dirty="0"/>
              <a:t>ING</a:t>
            </a:r>
            <a:r>
              <a:rPr sz="3500" spc="180" dirty="0"/>
              <a:t> </a:t>
            </a:r>
            <a:r>
              <a:rPr sz="4400" spc="-20" dirty="0"/>
              <a:t>I</a:t>
            </a:r>
            <a:r>
              <a:rPr sz="3500" spc="20" dirty="0"/>
              <a:t>N</a:t>
            </a:r>
            <a:r>
              <a:rPr sz="3500" dirty="0"/>
              <a:t>G</a:t>
            </a:r>
            <a:r>
              <a:rPr sz="3500" spc="15" dirty="0"/>
              <a:t>E</a:t>
            </a:r>
            <a:r>
              <a:rPr sz="3500" spc="35" dirty="0"/>
              <a:t>S</a:t>
            </a:r>
            <a:r>
              <a:rPr sz="3500" spc="20" dirty="0"/>
              <a:t>T</a:t>
            </a:r>
            <a:endParaRPr sz="3500"/>
          </a:p>
        </p:txBody>
      </p:sp>
      <p:sp>
        <p:nvSpPr>
          <p:cNvPr id="6" name="object 6"/>
          <p:cNvSpPr/>
          <p:nvPr/>
        </p:nvSpPr>
        <p:spPr>
          <a:xfrm>
            <a:off x="1152144" y="1627697"/>
            <a:ext cx="2368296" cy="630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2607436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283603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954" y="3201797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343039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379615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16191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452767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489343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259171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6710" y="5624931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6710" y="5990691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200"/>
                </a:lnTo>
                <a:lnTo>
                  <a:pt x="1430655" y="45720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5954" y="2607436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2921" y="2934665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62072" y="280263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86710" y="2836036"/>
            <a:ext cx="1430655" cy="3657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5954" y="3201797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8062" y="3529965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62072" y="3396996"/>
            <a:ext cx="496062" cy="523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81506" y="3896105"/>
            <a:ext cx="112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2072" y="376275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83816" y="4261561"/>
            <a:ext cx="7264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62072" y="412851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37513" y="4627879"/>
            <a:ext cx="869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62072" y="4494276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63777" y="4993894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62072" y="486003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71778" y="5360034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62072" y="5225796"/>
            <a:ext cx="496062" cy="523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48918" y="5726074"/>
            <a:ext cx="125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62072" y="5591555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76934" y="6137859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86710" y="3430396"/>
            <a:ext cx="1430655" cy="30175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marL="133350" marR="124460" algn="ctr">
              <a:lnSpc>
                <a:spcPct val="99500"/>
              </a:lnSpc>
              <a:spcBef>
                <a:spcPts val="785"/>
              </a:spcBef>
            </a:pP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data event ledger,</a:t>
            </a:r>
            <a:r>
              <a:rPr sz="800" spc="-12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stream  </a:t>
            </a:r>
            <a:r>
              <a:rPr sz="800" spc="-65" dirty="0">
                <a:solidFill>
                  <a:srgbClr val="9E948E"/>
                </a:solidFill>
                <a:latin typeface="Verdana"/>
                <a:cs typeface="Verdana"/>
              </a:rPr>
              <a:t>DB </a:t>
            </a: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events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(DML </a:t>
            </a:r>
            <a:r>
              <a:rPr sz="800" spc="-20" dirty="0">
                <a:solidFill>
                  <a:srgbClr val="9E948E"/>
                </a:solidFill>
                <a:latin typeface="Verdana"/>
                <a:cs typeface="Verdana"/>
              </a:rPr>
              <a:t>&amp; </a:t>
            </a:r>
            <a:r>
              <a:rPr sz="800" spc="-70" dirty="0">
                <a:solidFill>
                  <a:srgbClr val="9E948E"/>
                </a:solidFill>
                <a:latin typeface="Verdana"/>
                <a:cs typeface="Verdana"/>
              </a:rPr>
              <a:t>DDL) 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into </a:t>
            </a:r>
            <a:r>
              <a:rPr sz="800" spc="-35" dirty="0">
                <a:solidFill>
                  <a:srgbClr val="9E948E"/>
                </a:solidFill>
                <a:latin typeface="Verdana"/>
                <a:cs typeface="Verdana"/>
              </a:rPr>
              <a:t>Apache</a:t>
            </a:r>
            <a:r>
              <a:rPr sz="800" spc="-10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Kafka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61019" y="3602735"/>
            <a:ext cx="3657600" cy="2980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46220" y="3602735"/>
            <a:ext cx="4123944" cy="2336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02227" y="1412570"/>
            <a:ext cx="7375525" cy="1169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>
              <a:lnSpc>
                <a:spcPct val="100099"/>
              </a:lnSpc>
              <a:spcBef>
                <a:spcPts val="10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LinkedIn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created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operates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one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world’s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largest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Apache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Kafka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implementations,</a:t>
            </a:r>
            <a:r>
              <a:rPr sz="1400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both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events.</a:t>
            </a:r>
            <a:r>
              <a:rPr sz="1350" spc="-150" baseline="27777" dirty="0">
                <a:solidFill>
                  <a:srgbClr val="302C2A"/>
                </a:solidFill>
                <a:latin typeface="Verdana"/>
                <a:cs typeface="Verdana"/>
              </a:rPr>
              <a:t>25</a:t>
            </a:r>
            <a:r>
              <a:rPr sz="1350" spc="-127" baseline="27777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100’s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produce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database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events,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those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(billions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per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day)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captured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ingested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Kafka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ledger.</a:t>
            </a:r>
            <a:r>
              <a:rPr sz="1350" spc="-142" baseline="27777" dirty="0">
                <a:solidFill>
                  <a:srgbClr val="302C2A"/>
                </a:solidFill>
                <a:latin typeface="Verdana"/>
                <a:cs typeface="Verdana"/>
              </a:rPr>
              <a:t>26</a:t>
            </a:r>
            <a:endParaRPr sz="1350" baseline="27777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585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must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work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raw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they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happen.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When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DBs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14927" y="2556763"/>
            <a:ext cx="7320915" cy="10401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commit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transactions,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those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become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source/provider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record 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(SoR).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Downstream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stream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processing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tools 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(eg;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Samza,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Flink,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Stream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Analytics)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then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within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milliseconds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their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origin.</a:t>
            </a:r>
            <a:endParaRPr sz="1400">
              <a:latin typeface="Verdana"/>
              <a:cs typeface="Verdana"/>
            </a:endParaRPr>
          </a:p>
          <a:p>
            <a:pPr marL="29209">
              <a:lnSpc>
                <a:spcPct val="100000"/>
              </a:lnSpc>
              <a:spcBef>
                <a:spcPts val="790"/>
              </a:spcBef>
              <a:tabLst>
                <a:tab pos="4233545" algn="l"/>
              </a:tabLst>
            </a:pPr>
            <a:r>
              <a:rPr sz="1800" b="1" spc="15" dirty="0">
                <a:solidFill>
                  <a:srgbClr val="C64634"/>
                </a:solidFill>
                <a:latin typeface="Ink Free"/>
                <a:cs typeface="Ink Free"/>
              </a:rPr>
              <a:t>Before:	</a:t>
            </a:r>
            <a:r>
              <a:rPr sz="1800" b="1" spc="10" dirty="0">
                <a:solidFill>
                  <a:srgbClr val="C64634"/>
                </a:solidFill>
                <a:latin typeface="Ink Free"/>
                <a:cs typeface="Ink Free"/>
              </a:rPr>
              <a:t>After:</a:t>
            </a:r>
            <a:endParaRPr sz="1800">
              <a:latin typeface="Ink Free"/>
              <a:cs typeface="Ink Fre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38943" y="5655564"/>
            <a:ext cx="477774" cy="381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871646" y="5688266"/>
            <a:ext cx="359791" cy="263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69195" y="4183379"/>
            <a:ext cx="651509" cy="592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45802" y="4217670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230377" y="0"/>
                </a:moveTo>
                <a:lnTo>
                  <a:pt x="57657" y="0"/>
                </a:lnTo>
                <a:lnTo>
                  <a:pt x="0" y="134873"/>
                </a:lnTo>
                <a:lnTo>
                  <a:pt x="57657" y="269747"/>
                </a:lnTo>
                <a:lnTo>
                  <a:pt x="230377" y="269747"/>
                </a:lnTo>
                <a:lnTo>
                  <a:pt x="288036" y="134873"/>
                </a:lnTo>
                <a:lnTo>
                  <a:pt x="230377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45802" y="4217670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0" y="134873"/>
                </a:moveTo>
                <a:lnTo>
                  <a:pt x="57657" y="0"/>
                </a:lnTo>
                <a:lnTo>
                  <a:pt x="230377" y="0"/>
                </a:lnTo>
                <a:lnTo>
                  <a:pt x="288036" y="134873"/>
                </a:lnTo>
                <a:lnTo>
                  <a:pt x="230377" y="269747"/>
                </a:lnTo>
                <a:lnTo>
                  <a:pt x="57657" y="269747"/>
                </a:lnTo>
                <a:lnTo>
                  <a:pt x="0" y="134873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603485" y="4363973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8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03485" y="4363973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62502" y="4499546"/>
            <a:ext cx="208914" cy="1906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04704" y="4224528"/>
            <a:ext cx="345185" cy="3314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37406" y="4257230"/>
            <a:ext cx="227202" cy="213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97211" y="4864608"/>
            <a:ext cx="349757" cy="331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729914" y="4897310"/>
            <a:ext cx="231775" cy="213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07304" y="5543550"/>
            <a:ext cx="1033780" cy="686435"/>
          </a:xfrm>
          <a:custGeom>
            <a:avLst/>
            <a:gdLst/>
            <a:ahLst/>
            <a:cxnLst/>
            <a:rect l="l" t="t" r="r" b="b"/>
            <a:pathLst>
              <a:path w="1033779" h="686435">
                <a:moveTo>
                  <a:pt x="1011863" y="673465"/>
                </a:moveTo>
                <a:lnTo>
                  <a:pt x="279784" y="673465"/>
                </a:lnTo>
                <a:lnTo>
                  <a:pt x="327339" y="673718"/>
                </a:lnTo>
                <a:lnTo>
                  <a:pt x="376140" y="674671"/>
                </a:lnTo>
                <a:lnTo>
                  <a:pt x="426535" y="676341"/>
                </a:lnTo>
                <a:lnTo>
                  <a:pt x="478868" y="678742"/>
                </a:lnTo>
                <a:lnTo>
                  <a:pt x="533484" y="681890"/>
                </a:lnTo>
                <a:lnTo>
                  <a:pt x="590728" y="685800"/>
                </a:lnTo>
                <a:lnTo>
                  <a:pt x="649173" y="686255"/>
                </a:lnTo>
                <a:lnTo>
                  <a:pt x="743387" y="683919"/>
                </a:lnTo>
                <a:lnTo>
                  <a:pt x="1011755" y="683692"/>
                </a:lnTo>
                <a:lnTo>
                  <a:pt x="1011863" y="673465"/>
                </a:lnTo>
                <a:close/>
              </a:path>
              <a:path w="1033779" h="686435">
                <a:moveTo>
                  <a:pt x="1321" y="260603"/>
                </a:moveTo>
                <a:lnTo>
                  <a:pt x="1071" y="276722"/>
                </a:lnTo>
                <a:lnTo>
                  <a:pt x="273" y="295032"/>
                </a:lnTo>
                <a:lnTo>
                  <a:pt x="0" y="313844"/>
                </a:lnTo>
                <a:lnTo>
                  <a:pt x="1321" y="331469"/>
                </a:lnTo>
                <a:lnTo>
                  <a:pt x="1714" y="352381"/>
                </a:lnTo>
                <a:lnTo>
                  <a:pt x="1512" y="378213"/>
                </a:lnTo>
                <a:lnTo>
                  <a:pt x="1406" y="388491"/>
                </a:lnTo>
                <a:lnTo>
                  <a:pt x="1321" y="437769"/>
                </a:lnTo>
                <a:lnTo>
                  <a:pt x="4406" y="485208"/>
                </a:lnTo>
                <a:lnTo>
                  <a:pt x="4540" y="533444"/>
                </a:lnTo>
                <a:lnTo>
                  <a:pt x="3132" y="582763"/>
                </a:lnTo>
                <a:lnTo>
                  <a:pt x="1589" y="633520"/>
                </a:lnTo>
                <a:lnTo>
                  <a:pt x="1321" y="685800"/>
                </a:lnTo>
                <a:lnTo>
                  <a:pt x="48641" y="682171"/>
                </a:lnTo>
                <a:lnTo>
                  <a:pt x="95137" y="679151"/>
                </a:lnTo>
                <a:lnTo>
                  <a:pt x="141154" y="676756"/>
                </a:lnTo>
                <a:lnTo>
                  <a:pt x="187037" y="674999"/>
                </a:lnTo>
                <a:lnTo>
                  <a:pt x="233132" y="673897"/>
                </a:lnTo>
                <a:lnTo>
                  <a:pt x="1011863" y="673465"/>
                </a:lnTo>
                <a:lnTo>
                  <a:pt x="1012282" y="633453"/>
                </a:lnTo>
                <a:lnTo>
                  <a:pt x="1012538" y="582763"/>
                </a:lnTo>
                <a:lnTo>
                  <a:pt x="1012556" y="526321"/>
                </a:lnTo>
                <a:lnTo>
                  <a:pt x="1012282" y="478051"/>
                </a:lnTo>
                <a:lnTo>
                  <a:pt x="1011733" y="437769"/>
                </a:lnTo>
                <a:lnTo>
                  <a:pt x="1010394" y="414828"/>
                </a:lnTo>
                <a:lnTo>
                  <a:pt x="1009971" y="388491"/>
                </a:lnTo>
                <a:lnTo>
                  <a:pt x="1010429" y="360218"/>
                </a:lnTo>
                <a:lnTo>
                  <a:pt x="1011733" y="331469"/>
                </a:lnTo>
                <a:lnTo>
                  <a:pt x="1010036" y="314219"/>
                </a:lnTo>
                <a:lnTo>
                  <a:pt x="1009495" y="297060"/>
                </a:lnTo>
                <a:lnTo>
                  <a:pt x="1010072" y="279390"/>
                </a:lnTo>
                <a:lnTo>
                  <a:pt x="1011245" y="266129"/>
                </a:lnTo>
                <a:lnTo>
                  <a:pt x="117562" y="266129"/>
                </a:lnTo>
                <a:lnTo>
                  <a:pt x="73997" y="265373"/>
                </a:lnTo>
                <a:lnTo>
                  <a:pt x="34999" y="263599"/>
                </a:lnTo>
                <a:lnTo>
                  <a:pt x="1321" y="260603"/>
                </a:lnTo>
                <a:close/>
              </a:path>
              <a:path w="1033779" h="686435">
                <a:moveTo>
                  <a:pt x="1011755" y="683692"/>
                </a:moveTo>
                <a:lnTo>
                  <a:pt x="789945" y="683692"/>
                </a:lnTo>
                <a:lnTo>
                  <a:pt x="843331" y="685800"/>
                </a:lnTo>
                <a:lnTo>
                  <a:pt x="880610" y="683971"/>
                </a:lnTo>
                <a:lnTo>
                  <a:pt x="1011752" y="683971"/>
                </a:lnTo>
                <a:lnTo>
                  <a:pt x="1011755" y="683692"/>
                </a:lnTo>
                <a:close/>
              </a:path>
              <a:path w="1033779" h="686435">
                <a:moveTo>
                  <a:pt x="1011752" y="683971"/>
                </a:moveTo>
                <a:lnTo>
                  <a:pt x="880610" y="683971"/>
                </a:lnTo>
                <a:lnTo>
                  <a:pt x="918102" y="684304"/>
                </a:lnTo>
                <a:lnTo>
                  <a:pt x="960310" y="685385"/>
                </a:lnTo>
                <a:lnTo>
                  <a:pt x="1011733" y="685800"/>
                </a:lnTo>
                <a:lnTo>
                  <a:pt x="1011752" y="683971"/>
                </a:lnTo>
                <a:close/>
              </a:path>
              <a:path w="1033779" h="686435">
                <a:moveTo>
                  <a:pt x="539996" y="259878"/>
                </a:moveTo>
                <a:lnTo>
                  <a:pt x="487043" y="259961"/>
                </a:lnTo>
                <a:lnTo>
                  <a:pt x="164939" y="266070"/>
                </a:lnTo>
                <a:lnTo>
                  <a:pt x="117562" y="266129"/>
                </a:lnTo>
                <a:lnTo>
                  <a:pt x="1011245" y="266129"/>
                </a:lnTo>
                <a:lnTo>
                  <a:pt x="1011706" y="260909"/>
                </a:lnTo>
                <a:lnTo>
                  <a:pt x="877502" y="260909"/>
                </a:lnTo>
                <a:lnTo>
                  <a:pt x="590728" y="260603"/>
                </a:lnTo>
                <a:lnTo>
                  <a:pt x="539996" y="259878"/>
                </a:lnTo>
                <a:close/>
              </a:path>
              <a:path w="1033779" h="686435">
                <a:moveTo>
                  <a:pt x="964989" y="259119"/>
                </a:moveTo>
                <a:lnTo>
                  <a:pt x="919150" y="259818"/>
                </a:lnTo>
                <a:lnTo>
                  <a:pt x="877502" y="260909"/>
                </a:lnTo>
                <a:lnTo>
                  <a:pt x="1011706" y="260909"/>
                </a:lnTo>
                <a:lnTo>
                  <a:pt x="1011733" y="260603"/>
                </a:lnTo>
                <a:lnTo>
                  <a:pt x="964989" y="259119"/>
                </a:lnTo>
                <a:close/>
              </a:path>
              <a:path w="1033779" h="686435">
                <a:moveTo>
                  <a:pt x="1033196" y="0"/>
                </a:moveTo>
                <a:lnTo>
                  <a:pt x="994928" y="27487"/>
                </a:lnTo>
                <a:lnTo>
                  <a:pt x="953810" y="55604"/>
                </a:lnTo>
                <a:lnTo>
                  <a:pt x="910412" y="83994"/>
                </a:lnTo>
                <a:lnTo>
                  <a:pt x="865304" y="112304"/>
                </a:lnTo>
                <a:lnTo>
                  <a:pt x="819058" y="140179"/>
                </a:lnTo>
                <a:lnTo>
                  <a:pt x="772245" y="167263"/>
                </a:lnTo>
                <a:lnTo>
                  <a:pt x="725434" y="193203"/>
                </a:lnTo>
                <a:lnTo>
                  <a:pt x="679197" y="217643"/>
                </a:lnTo>
                <a:lnTo>
                  <a:pt x="634105" y="240228"/>
                </a:lnTo>
                <a:lnTo>
                  <a:pt x="590728" y="260603"/>
                </a:lnTo>
                <a:lnTo>
                  <a:pt x="843331" y="260603"/>
                </a:lnTo>
                <a:lnTo>
                  <a:pt x="868737" y="222651"/>
                </a:lnTo>
                <a:lnTo>
                  <a:pt x="898792" y="182800"/>
                </a:lnTo>
                <a:lnTo>
                  <a:pt x="931882" y="140831"/>
                </a:lnTo>
                <a:lnTo>
                  <a:pt x="966389" y="96522"/>
                </a:lnTo>
                <a:lnTo>
                  <a:pt x="1000699" y="49652"/>
                </a:lnTo>
                <a:lnTo>
                  <a:pt x="1033196" y="0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07268" y="5543550"/>
            <a:ext cx="1033780" cy="695325"/>
          </a:xfrm>
          <a:custGeom>
            <a:avLst/>
            <a:gdLst/>
            <a:ahLst/>
            <a:cxnLst/>
            <a:rect l="l" t="t" r="r" b="b"/>
            <a:pathLst>
              <a:path w="1033779" h="695325">
                <a:moveTo>
                  <a:pt x="1357" y="260603"/>
                </a:moveTo>
                <a:lnTo>
                  <a:pt x="56482" y="256869"/>
                </a:lnTo>
                <a:lnTo>
                  <a:pt x="108314" y="253579"/>
                </a:lnTo>
                <a:lnTo>
                  <a:pt x="157513" y="250804"/>
                </a:lnTo>
                <a:lnTo>
                  <a:pt x="204740" y="248615"/>
                </a:lnTo>
                <a:lnTo>
                  <a:pt x="250655" y="247081"/>
                </a:lnTo>
                <a:lnTo>
                  <a:pt x="295917" y="246273"/>
                </a:lnTo>
                <a:lnTo>
                  <a:pt x="341188" y="246261"/>
                </a:lnTo>
                <a:lnTo>
                  <a:pt x="387126" y="247116"/>
                </a:lnTo>
                <a:lnTo>
                  <a:pt x="434393" y="248907"/>
                </a:lnTo>
                <a:lnTo>
                  <a:pt x="483648" y="251706"/>
                </a:lnTo>
                <a:lnTo>
                  <a:pt x="535552" y="255581"/>
                </a:lnTo>
                <a:lnTo>
                  <a:pt x="590764" y="260603"/>
                </a:lnTo>
                <a:lnTo>
                  <a:pt x="640539" y="228432"/>
                </a:lnTo>
                <a:lnTo>
                  <a:pt x="691559" y="197820"/>
                </a:lnTo>
                <a:lnTo>
                  <a:pt x="742896" y="168690"/>
                </a:lnTo>
                <a:lnTo>
                  <a:pt x="793622" y="140969"/>
                </a:lnTo>
                <a:lnTo>
                  <a:pt x="842811" y="114580"/>
                </a:lnTo>
                <a:lnTo>
                  <a:pt x="889535" y="89450"/>
                </a:lnTo>
                <a:lnTo>
                  <a:pt x="932866" y="65502"/>
                </a:lnTo>
                <a:lnTo>
                  <a:pt x="971878" y="42661"/>
                </a:lnTo>
                <a:lnTo>
                  <a:pt x="1005642" y="20852"/>
                </a:lnTo>
                <a:lnTo>
                  <a:pt x="1033232" y="0"/>
                </a:lnTo>
                <a:lnTo>
                  <a:pt x="1005850" y="36605"/>
                </a:lnTo>
                <a:lnTo>
                  <a:pt x="974751" y="81076"/>
                </a:lnTo>
                <a:lnTo>
                  <a:pt x="941443" y="129563"/>
                </a:lnTo>
                <a:lnTo>
                  <a:pt x="907436" y="178214"/>
                </a:lnTo>
                <a:lnTo>
                  <a:pt x="874241" y="223178"/>
                </a:lnTo>
                <a:lnTo>
                  <a:pt x="843367" y="260603"/>
                </a:lnTo>
                <a:lnTo>
                  <a:pt x="878449" y="257866"/>
                </a:lnTo>
                <a:lnTo>
                  <a:pt x="921329" y="259665"/>
                </a:lnTo>
                <a:lnTo>
                  <a:pt x="967329" y="261934"/>
                </a:lnTo>
                <a:lnTo>
                  <a:pt x="1011769" y="260603"/>
                </a:lnTo>
                <a:lnTo>
                  <a:pt x="1013537" y="279524"/>
                </a:lnTo>
                <a:lnTo>
                  <a:pt x="1014198" y="295303"/>
                </a:lnTo>
                <a:lnTo>
                  <a:pt x="1013644" y="311449"/>
                </a:lnTo>
                <a:lnTo>
                  <a:pt x="1011769" y="331469"/>
                </a:lnTo>
                <a:lnTo>
                  <a:pt x="1012876" y="362263"/>
                </a:lnTo>
                <a:lnTo>
                  <a:pt x="1013293" y="390639"/>
                </a:lnTo>
                <a:lnTo>
                  <a:pt x="1012948" y="416005"/>
                </a:lnTo>
                <a:lnTo>
                  <a:pt x="1011769" y="437769"/>
                </a:lnTo>
                <a:lnTo>
                  <a:pt x="1010196" y="496154"/>
                </a:lnTo>
                <a:lnTo>
                  <a:pt x="1008605" y="551039"/>
                </a:lnTo>
                <a:lnTo>
                  <a:pt x="1007800" y="601534"/>
                </a:lnTo>
                <a:lnTo>
                  <a:pt x="1008587" y="646750"/>
                </a:lnTo>
                <a:lnTo>
                  <a:pt x="1011769" y="685800"/>
                </a:lnTo>
                <a:lnTo>
                  <a:pt x="960756" y="688539"/>
                </a:lnTo>
                <a:lnTo>
                  <a:pt x="914852" y="689343"/>
                </a:lnTo>
                <a:lnTo>
                  <a:pt x="875305" y="688375"/>
                </a:lnTo>
                <a:lnTo>
                  <a:pt x="843367" y="685800"/>
                </a:lnTo>
                <a:lnTo>
                  <a:pt x="784434" y="688100"/>
                </a:lnTo>
                <a:lnTo>
                  <a:pt x="739582" y="686273"/>
                </a:lnTo>
                <a:lnTo>
                  <a:pt x="698937" y="683296"/>
                </a:lnTo>
                <a:lnTo>
                  <a:pt x="652623" y="682146"/>
                </a:lnTo>
                <a:lnTo>
                  <a:pt x="590764" y="685800"/>
                </a:lnTo>
                <a:lnTo>
                  <a:pt x="532408" y="690517"/>
                </a:lnTo>
                <a:lnTo>
                  <a:pt x="476187" y="693434"/>
                </a:lnTo>
                <a:lnTo>
                  <a:pt x="421963" y="694835"/>
                </a:lnTo>
                <a:lnTo>
                  <a:pt x="369600" y="695000"/>
                </a:lnTo>
                <a:lnTo>
                  <a:pt x="318963" y="694213"/>
                </a:lnTo>
                <a:lnTo>
                  <a:pt x="269914" y="692758"/>
                </a:lnTo>
                <a:lnTo>
                  <a:pt x="222318" y="690915"/>
                </a:lnTo>
                <a:lnTo>
                  <a:pt x="176038" y="688969"/>
                </a:lnTo>
                <a:lnTo>
                  <a:pt x="130938" y="687201"/>
                </a:lnTo>
                <a:lnTo>
                  <a:pt x="86882" y="685896"/>
                </a:lnTo>
                <a:lnTo>
                  <a:pt x="43734" y="685334"/>
                </a:lnTo>
                <a:lnTo>
                  <a:pt x="1357" y="685800"/>
                </a:lnTo>
                <a:lnTo>
                  <a:pt x="6197" y="639692"/>
                </a:lnTo>
                <a:lnTo>
                  <a:pt x="8014" y="593591"/>
                </a:lnTo>
                <a:lnTo>
                  <a:pt x="7410" y="545741"/>
                </a:lnTo>
                <a:lnTo>
                  <a:pt x="4990" y="494385"/>
                </a:lnTo>
                <a:lnTo>
                  <a:pt x="1357" y="437769"/>
                </a:lnTo>
                <a:lnTo>
                  <a:pt x="0" y="406066"/>
                </a:lnTo>
                <a:lnTo>
                  <a:pt x="785" y="379833"/>
                </a:lnTo>
                <a:lnTo>
                  <a:pt x="1857" y="355992"/>
                </a:lnTo>
                <a:lnTo>
                  <a:pt x="1357" y="331469"/>
                </a:lnTo>
                <a:lnTo>
                  <a:pt x="1589" y="312149"/>
                </a:lnTo>
                <a:lnTo>
                  <a:pt x="1500" y="295122"/>
                </a:lnTo>
                <a:lnTo>
                  <a:pt x="1339" y="278552"/>
                </a:lnTo>
                <a:lnTo>
                  <a:pt x="1357" y="260603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141467" y="5910478"/>
            <a:ext cx="74295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5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85" dirty="0">
                <a:solidFill>
                  <a:srgbClr val="302C2A"/>
                </a:solidFill>
                <a:latin typeface="Verdana"/>
                <a:cs typeface="Verdana"/>
              </a:rPr>
              <a:t>mess!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548104" y="4435376"/>
            <a:ext cx="1987550" cy="665480"/>
          </a:xfrm>
          <a:custGeom>
            <a:avLst/>
            <a:gdLst/>
            <a:ahLst/>
            <a:cxnLst/>
            <a:rect l="l" t="t" r="r" b="b"/>
            <a:pathLst>
              <a:path w="1987550" h="665479">
                <a:moveTo>
                  <a:pt x="1496973" y="637416"/>
                </a:moveTo>
                <a:lnTo>
                  <a:pt x="191762" y="637416"/>
                </a:lnTo>
                <a:lnTo>
                  <a:pt x="243988" y="637719"/>
                </a:lnTo>
                <a:lnTo>
                  <a:pt x="296497" y="639318"/>
                </a:lnTo>
                <a:lnTo>
                  <a:pt x="348449" y="642120"/>
                </a:lnTo>
                <a:lnTo>
                  <a:pt x="399000" y="646035"/>
                </a:lnTo>
                <a:lnTo>
                  <a:pt x="499945" y="656500"/>
                </a:lnTo>
                <a:lnTo>
                  <a:pt x="552444" y="660778"/>
                </a:lnTo>
                <a:lnTo>
                  <a:pt x="604983" y="663642"/>
                </a:lnTo>
                <a:lnTo>
                  <a:pt x="657746" y="664927"/>
                </a:lnTo>
                <a:lnTo>
                  <a:pt x="710914" y="664468"/>
                </a:lnTo>
                <a:lnTo>
                  <a:pt x="764668" y="662100"/>
                </a:lnTo>
                <a:lnTo>
                  <a:pt x="819191" y="657656"/>
                </a:lnTo>
                <a:lnTo>
                  <a:pt x="874662" y="650973"/>
                </a:lnTo>
                <a:lnTo>
                  <a:pt x="920526" y="644882"/>
                </a:lnTo>
                <a:lnTo>
                  <a:pt x="967933" y="641321"/>
                </a:lnTo>
                <a:lnTo>
                  <a:pt x="1017464" y="639990"/>
                </a:lnTo>
                <a:lnTo>
                  <a:pt x="1497091" y="639990"/>
                </a:lnTo>
                <a:lnTo>
                  <a:pt x="1496973" y="637416"/>
                </a:lnTo>
                <a:close/>
              </a:path>
              <a:path w="1987550" h="665479">
                <a:moveTo>
                  <a:pt x="2553" y="10893"/>
                </a:moveTo>
                <a:lnTo>
                  <a:pt x="4268" y="41814"/>
                </a:lnTo>
                <a:lnTo>
                  <a:pt x="3506" y="64329"/>
                </a:lnTo>
                <a:lnTo>
                  <a:pt x="2377" y="84807"/>
                </a:lnTo>
                <a:lnTo>
                  <a:pt x="2350" y="95637"/>
                </a:lnTo>
                <a:lnTo>
                  <a:pt x="2553" y="117573"/>
                </a:lnTo>
                <a:lnTo>
                  <a:pt x="3607" y="152453"/>
                </a:lnTo>
                <a:lnTo>
                  <a:pt x="1553" y="186487"/>
                </a:lnTo>
                <a:lnTo>
                  <a:pt x="0" y="226069"/>
                </a:lnTo>
                <a:lnTo>
                  <a:pt x="2553" y="277593"/>
                </a:lnTo>
                <a:lnTo>
                  <a:pt x="9045" y="334392"/>
                </a:lnTo>
                <a:lnTo>
                  <a:pt x="12917" y="392460"/>
                </a:lnTo>
                <a:lnTo>
                  <a:pt x="14443" y="450343"/>
                </a:lnTo>
                <a:lnTo>
                  <a:pt x="13897" y="506589"/>
                </a:lnTo>
                <a:lnTo>
                  <a:pt x="11551" y="559744"/>
                </a:lnTo>
                <a:lnTo>
                  <a:pt x="7679" y="608357"/>
                </a:lnTo>
                <a:lnTo>
                  <a:pt x="2553" y="650973"/>
                </a:lnTo>
                <a:lnTo>
                  <a:pt x="45217" y="645187"/>
                </a:lnTo>
                <a:lnTo>
                  <a:pt x="91534" y="641059"/>
                </a:lnTo>
                <a:lnTo>
                  <a:pt x="140664" y="638499"/>
                </a:lnTo>
                <a:lnTo>
                  <a:pt x="191762" y="637416"/>
                </a:lnTo>
                <a:lnTo>
                  <a:pt x="1496973" y="637416"/>
                </a:lnTo>
                <a:lnTo>
                  <a:pt x="1495258" y="600206"/>
                </a:lnTo>
                <a:lnTo>
                  <a:pt x="1495787" y="545482"/>
                </a:lnTo>
                <a:lnTo>
                  <a:pt x="1497931" y="488661"/>
                </a:lnTo>
                <a:lnTo>
                  <a:pt x="1500437" y="431602"/>
                </a:lnTo>
                <a:lnTo>
                  <a:pt x="1502052" y="376165"/>
                </a:lnTo>
                <a:lnTo>
                  <a:pt x="1501523" y="324209"/>
                </a:lnTo>
                <a:lnTo>
                  <a:pt x="1497597" y="277593"/>
                </a:lnTo>
                <a:lnTo>
                  <a:pt x="1532733" y="264702"/>
                </a:lnTo>
                <a:lnTo>
                  <a:pt x="1568857" y="249237"/>
                </a:lnTo>
                <a:lnTo>
                  <a:pt x="1606262" y="231518"/>
                </a:lnTo>
                <a:lnTo>
                  <a:pt x="1645245" y="211861"/>
                </a:lnTo>
                <a:lnTo>
                  <a:pt x="1774606" y="144444"/>
                </a:lnTo>
                <a:lnTo>
                  <a:pt x="1822846" y="120215"/>
                </a:lnTo>
                <a:lnTo>
                  <a:pt x="1828359" y="117573"/>
                </a:lnTo>
                <a:lnTo>
                  <a:pt x="1497597" y="117573"/>
                </a:lnTo>
                <a:lnTo>
                  <a:pt x="1499507" y="88038"/>
                </a:lnTo>
                <a:lnTo>
                  <a:pt x="1499618" y="81363"/>
                </a:lnTo>
                <a:lnTo>
                  <a:pt x="1499647" y="60378"/>
                </a:lnTo>
                <a:lnTo>
                  <a:pt x="1498740" y="37760"/>
                </a:lnTo>
                <a:lnTo>
                  <a:pt x="1497883" y="17613"/>
                </a:lnTo>
                <a:lnTo>
                  <a:pt x="137718" y="17613"/>
                </a:lnTo>
                <a:lnTo>
                  <a:pt x="87878" y="17001"/>
                </a:lnTo>
                <a:lnTo>
                  <a:pt x="42437" y="14883"/>
                </a:lnTo>
                <a:lnTo>
                  <a:pt x="2553" y="10893"/>
                </a:lnTo>
                <a:close/>
              </a:path>
              <a:path w="1987550" h="665479">
                <a:moveTo>
                  <a:pt x="1497091" y="639990"/>
                </a:moveTo>
                <a:lnTo>
                  <a:pt x="1017464" y="639990"/>
                </a:lnTo>
                <a:lnTo>
                  <a:pt x="1069699" y="640590"/>
                </a:lnTo>
                <a:lnTo>
                  <a:pt x="1125217" y="642820"/>
                </a:lnTo>
                <a:lnTo>
                  <a:pt x="1184622" y="646383"/>
                </a:lnTo>
                <a:lnTo>
                  <a:pt x="1248423" y="650973"/>
                </a:lnTo>
                <a:lnTo>
                  <a:pt x="1288883" y="647157"/>
                </a:lnTo>
                <a:lnTo>
                  <a:pt x="1335511" y="646383"/>
                </a:lnTo>
                <a:lnTo>
                  <a:pt x="1497386" y="646383"/>
                </a:lnTo>
                <a:lnTo>
                  <a:pt x="1497091" y="639990"/>
                </a:lnTo>
                <a:close/>
              </a:path>
              <a:path w="1987550" h="665479">
                <a:moveTo>
                  <a:pt x="1497386" y="646383"/>
                </a:moveTo>
                <a:lnTo>
                  <a:pt x="1335511" y="646383"/>
                </a:lnTo>
                <a:lnTo>
                  <a:pt x="1497597" y="650973"/>
                </a:lnTo>
                <a:lnTo>
                  <a:pt x="1497386" y="646383"/>
                </a:lnTo>
                <a:close/>
              </a:path>
              <a:path w="1987550" h="665479">
                <a:moveTo>
                  <a:pt x="1987055" y="46707"/>
                </a:moveTo>
                <a:lnTo>
                  <a:pt x="1922042" y="60378"/>
                </a:lnTo>
                <a:lnTo>
                  <a:pt x="1863329" y="70085"/>
                </a:lnTo>
                <a:lnTo>
                  <a:pt x="1809892" y="76768"/>
                </a:lnTo>
                <a:lnTo>
                  <a:pt x="1760707" y="81363"/>
                </a:lnTo>
                <a:lnTo>
                  <a:pt x="1671002" y="88038"/>
                </a:lnTo>
                <a:lnTo>
                  <a:pt x="1628435" y="91993"/>
                </a:lnTo>
                <a:lnTo>
                  <a:pt x="1586028" y="97609"/>
                </a:lnTo>
                <a:lnTo>
                  <a:pt x="1542756" y="105823"/>
                </a:lnTo>
                <a:lnTo>
                  <a:pt x="1497597" y="117573"/>
                </a:lnTo>
                <a:lnTo>
                  <a:pt x="1828359" y="117573"/>
                </a:lnTo>
                <a:lnTo>
                  <a:pt x="1874138" y="95637"/>
                </a:lnTo>
                <a:lnTo>
                  <a:pt x="1928776" y="71029"/>
                </a:lnTo>
                <a:lnTo>
                  <a:pt x="1987055" y="46707"/>
                </a:lnTo>
                <a:close/>
              </a:path>
              <a:path w="1987550" h="665479">
                <a:moveTo>
                  <a:pt x="689167" y="0"/>
                </a:moveTo>
                <a:lnTo>
                  <a:pt x="638697" y="430"/>
                </a:lnTo>
                <a:lnTo>
                  <a:pt x="591715" y="2071"/>
                </a:lnTo>
                <a:lnTo>
                  <a:pt x="458557" y="9334"/>
                </a:lnTo>
                <a:lnTo>
                  <a:pt x="190799" y="17085"/>
                </a:lnTo>
                <a:lnTo>
                  <a:pt x="137718" y="17613"/>
                </a:lnTo>
                <a:lnTo>
                  <a:pt x="1497883" y="17613"/>
                </a:lnTo>
                <a:lnTo>
                  <a:pt x="1497741" y="14270"/>
                </a:lnTo>
                <a:lnTo>
                  <a:pt x="1306817" y="14270"/>
                </a:lnTo>
                <a:lnTo>
                  <a:pt x="1254300" y="11233"/>
                </a:lnTo>
                <a:lnTo>
                  <a:pt x="934848" y="11233"/>
                </a:lnTo>
                <a:lnTo>
                  <a:pt x="874662" y="10893"/>
                </a:lnTo>
                <a:lnTo>
                  <a:pt x="805835" y="4739"/>
                </a:lnTo>
                <a:lnTo>
                  <a:pt x="744442" y="1272"/>
                </a:lnTo>
                <a:lnTo>
                  <a:pt x="689167" y="0"/>
                </a:lnTo>
                <a:close/>
              </a:path>
              <a:path w="1987550" h="665479">
                <a:moveTo>
                  <a:pt x="1440301" y="10320"/>
                </a:moveTo>
                <a:lnTo>
                  <a:pt x="1394746" y="12009"/>
                </a:lnTo>
                <a:lnTo>
                  <a:pt x="1352921" y="13984"/>
                </a:lnTo>
                <a:lnTo>
                  <a:pt x="1306817" y="14270"/>
                </a:lnTo>
                <a:lnTo>
                  <a:pt x="1497741" y="14270"/>
                </a:lnTo>
                <a:lnTo>
                  <a:pt x="1497597" y="10893"/>
                </a:lnTo>
                <a:lnTo>
                  <a:pt x="1440301" y="10320"/>
                </a:lnTo>
                <a:close/>
              </a:path>
              <a:path w="1987550" h="665479">
                <a:moveTo>
                  <a:pt x="1152820" y="8438"/>
                </a:moveTo>
                <a:lnTo>
                  <a:pt x="934848" y="11233"/>
                </a:lnTo>
                <a:lnTo>
                  <a:pt x="1254300" y="11233"/>
                </a:lnTo>
                <a:lnTo>
                  <a:pt x="1248423" y="10893"/>
                </a:lnTo>
                <a:lnTo>
                  <a:pt x="1201720" y="8967"/>
                </a:lnTo>
                <a:lnTo>
                  <a:pt x="1152820" y="8438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47419" y="4439141"/>
            <a:ext cx="1988185" cy="655320"/>
          </a:xfrm>
          <a:custGeom>
            <a:avLst/>
            <a:gdLst/>
            <a:ahLst/>
            <a:cxnLst/>
            <a:rect l="l" t="t" r="r" b="b"/>
            <a:pathLst>
              <a:path w="1988184" h="655320">
                <a:moveTo>
                  <a:pt x="3238" y="7128"/>
                </a:moveTo>
                <a:lnTo>
                  <a:pt x="64887" y="3424"/>
                </a:lnTo>
                <a:lnTo>
                  <a:pt x="122570" y="1143"/>
                </a:lnTo>
                <a:lnTo>
                  <a:pt x="176781" y="73"/>
                </a:lnTo>
                <a:lnTo>
                  <a:pt x="228013" y="0"/>
                </a:lnTo>
                <a:lnTo>
                  <a:pt x="276759" y="710"/>
                </a:lnTo>
                <a:lnTo>
                  <a:pt x="323513" y="1992"/>
                </a:lnTo>
                <a:lnTo>
                  <a:pt x="368768" y="3631"/>
                </a:lnTo>
                <a:lnTo>
                  <a:pt x="413018" y="5414"/>
                </a:lnTo>
                <a:lnTo>
                  <a:pt x="456755" y="7128"/>
                </a:lnTo>
                <a:lnTo>
                  <a:pt x="506902" y="8915"/>
                </a:lnTo>
                <a:lnTo>
                  <a:pt x="558772" y="10539"/>
                </a:lnTo>
                <a:lnTo>
                  <a:pt x="611815" y="11827"/>
                </a:lnTo>
                <a:lnTo>
                  <a:pt x="665479" y="12605"/>
                </a:lnTo>
                <a:lnTo>
                  <a:pt x="719216" y="12698"/>
                </a:lnTo>
                <a:lnTo>
                  <a:pt x="772473" y="11932"/>
                </a:lnTo>
                <a:lnTo>
                  <a:pt x="824700" y="10134"/>
                </a:lnTo>
                <a:lnTo>
                  <a:pt x="875347" y="7128"/>
                </a:lnTo>
                <a:lnTo>
                  <a:pt x="916732" y="10721"/>
                </a:lnTo>
                <a:lnTo>
                  <a:pt x="969162" y="10472"/>
                </a:lnTo>
                <a:lnTo>
                  <a:pt x="1028412" y="7968"/>
                </a:lnTo>
                <a:lnTo>
                  <a:pt x="1090258" y="4796"/>
                </a:lnTo>
                <a:lnTo>
                  <a:pt x="1150472" y="2541"/>
                </a:lnTo>
                <a:lnTo>
                  <a:pt x="1204831" y="2789"/>
                </a:lnTo>
                <a:lnTo>
                  <a:pt x="1249108" y="7128"/>
                </a:lnTo>
                <a:lnTo>
                  <a:pt x="1303795" y="3702"/>
                </a:lnTo>
                <a:lnTo>
                  <a:pt x="1353094" y="1239"/>
                </a:lnTo>
                <a:lnTo>
                  <a:pt x="1399966" y="490"/>
                </a:lnTo>
                <a:lnTo>
                  <a:pt x="1447374" y="2203"/>
                </a:lnTo>
                <a:lnTo>
                  <a:pt x="1498282" y="7128"/>
                </a:lnTo>
                <a:lnTo>
                  <a:pt x="1498496" y="34727"/>
                </a:lnTo>
                <a:lnTo>
                  <a:pt x="1499235" y="61516"/>
                </a:lnTo>
                <a:lnTo>
                  <a:pt x="1499496" y="87781"/>
                </a:lnTo>
                <a:lnTo>
                  <a:pt x="1498282" y="113808"/>
                </a:lnTo>
                <a:lnTo>
                  <a:pt x="1542694" y="105768"/>
                </a:lnTo>
                <a:lnTo>
                  <a:pt x="1589846" y="98318"/>
                </a:lnTo>
                <a:lnTo>
                  <a:pt x="1639089" y="91316"/>
                </a:lnTo>
                <a:lnTo>
                  <a:pt x="1689774" y="84621"/>
                </a:lnTo>
                <a:lnTo>
                  <a:pt x="1741249" y="78089"/>
                </a:lnTo>
                <a:lnTo>
                  <a:pt x="1792865" y="71581"/>
                </a:lnTo>
                <a:lnTo>
                  <a:pt x="1843972" y="64954"/>
                </a:lnTo>
                <a:lnTo>
                  <a:pt x="1893921" y="58066"/>
                </a:lnTo>
                <a:lnTo>
                  <a:pt x="1942060" y="50776"/>
                </a:lnTo>
                <a:lnTo>
                  <a:pt x="1987740" y="42942"/>
                </a:lnTo>
                <a:lnTo>
                  <a:pt x="1941157" y="61897"/>
                </a:lnTo>
                <a:lnTo>
                  <a:pt x="1893805" y="82866"/>
                </a:lnTo>
                <a:lnTo>
                  <a:pt x="1846078" y="105313"/>
                </a:lnTo>
                <a:lnTo>
                  <a:pt x="1798374" y="128704"/>
                </a:lnTo>
                <a:lnTo>
                  <a:pt x="1751087" y="152502"/>
                </a:lnTo>
                <a:lnTo>
                  <a:pt x="1704613" y="176171"/>
                </a:lnTo>
                <a:lnTo>
                  <a:pt x="1659347" y="199175"/>
                </a:lnTo>
                <a:lnTo>
                  <a:pt x="1615686" y="220979"/>
                </a:lnTo>
                <a:lnTo>
                  <a:pt x="1574024" y="241046"/>
                </a:lnTo>
                <a:lnTo>
                  <a:pt x="1534757" y="258841"/>
                </a:lnTo>
                <a:lnTo>
                  <a:pt x="1498282" y="273828"/>
                </a:lnTo>
                <a:lnTo>
                  <a:pt x="1499762" y="319764"/>
                </a:lnTo>
                <a:lnTo>
                  <a:pt x="1502048" y="374954"/>
                </a:lnTo>
                <a:lnTo>
                  <a:pt x="1504360" y="435328"/>
                </a:lnTo>
                <a:lnTo>
                  <a:pt x="1505920" y="496812"/>
                </a:lnTo>
                <a:lnTo>
                  <a:pt x="1505946" y="555335"/>
                </a:lnTo>
                <a:lnTo>
                  <a:pt x="1503660" y="606824"/>
                </a:lnTo>
                <a:lnTo>
                  <a:pt x="1498282" y="647208"/>
                </a:lnTo>
                <a:lnTo>
                  <a:pt x="1440705" y="644819"/>
                </a:lnTo>
                <a:lnTo>
                  <a:pt x="1392303" y="645251"/>
                </a:lnTo>
                <a:lnTo>
                  <a:pt x="1347772" y="646879"/>
                </a:lnTo>
                <a:lnTo>
                  <a:pt x="1301808" y="648074"/>
                </a:lnTo>
                <a:lnTo>
                  <a:pt x="1249108" y="647208"/>
                </a:lnTo>
                <a:lnTo>
                  <a:pt x="1214375" y="640623"/>
                </a:lnTo>
                <a:lnTo>
                  <a:pt x="1174199" y="636456"/>
                </a:lnTo>
                <a:lnTo>
                  <a:pt x="1128113" y="634572"/>
                </a:lnTo>
                <a:lnTo>
                  <a:pt x="1075652" y="634838"/>
                </a:lnTo>
                <a:lnTo>
                  <a:pt x="1016348" y="637122"/>
                </a:lnTo>
                <a:lnTo>
                  <a:pt x="949735" y="641290"/>
                </a:lnTo>
                <a:lnTo>
                  <a:pt x="875347" y="647208"/>
                </a:lnTo>
                <a:lnTo>
                  <a:pt x="809040" y="652188"/>
                </a:lnTo>
                <a:lnTo>
                  <a:pt x="750104" y="654628"/>
                </a:lnTo>
                <a:lnTo>
                  <a:pt x="697190" y="655082"/>
                </a:lnTo>
                <a:lnTo>
                  <a:pt x="648948" y="654107"/>
                </a:lnTo>
                <a:lnTo>
                  <a:pt x="604029" y="652257"/>
                </a:lnTo>
                <a:lnTo>
                  <a:pt x="561083" y="650087"/>
                </a:lnTo>
                <a:lnTo>
                  <a:pt x="518762" y="648152"/>
                </a:lnTo>
                <a:lnTo>
                  <a:pt x="475715" y="647008"/>
                </a:lnTo>
                <a:lnTo>
                  <a:pt x="430593" y="647208"/>
                </a:lnTo>
                <a:lnTo>
                  <a:pt x="379377" y="647917"/>
                </a:lnTo>
                <a:lnTo>
                  <a:pt x="329904" y="647851"/>
                </a:lnTo>
                <a:lnTo>
                  <a:pt x="280987" y="647298"/>
                </a:lnTo>
                <a:lnTo>
                  <a:pt x="231441" y="646541"/>
                </a:lnTo>
                <a:lnTo>
                  <a:pt x="180079" y="645869"/>
                </a:lnTo>
                <a:lnTo>
                  <a:pt x="125716" y="645565"/>
                </a:lnTo>
                <a:lnTo>
                  <a:pt x="67164" y="645916"/>
                </a:lnTo>
                <a:lnTo>
                  <a:pt x="3238" y="647208"/>
                </a:lnTo>
                <a:lnTo>
                  <a:pt x="5864" y="609484"/>
                </a:lnTo>
                <a:lnTo>
                  <a:pt x="6548" y="562955"/>
                </a:lnTo>
                <a:lnTo>
                  <a:pt x="5931" y="509782"/>
                </a:lnTo>
                <a:lnTo>
                  <a:pt x="4651" y="452123"/>
                </a:lnTo>
                <a:lnTo>
                  <a:pt x="3349" y="392138"/>
                </a:lnTo>
                <a:lnTo>
                  <a:pt x="2665" y="331987"/>
                </a:lnTo>
                <a:lnTo>
                  <a:pt x="3238" y="273828"/>
                </a:lnTo>
                <a:lnTo>
                  <a:pt x="273" y="244057"/>
                </a:lnTo>
                <a:lnTo>
                  <a:pt x="0" y="208153"/>
                </a:lnTo>
                <a:lnTo>
                  <a:pt x="1345" y="165082"/>
                </a:lnTo>
                <a:lnTo>
                  <a:pt x="3238" y="113808"/>
                </a:lnTo>
                <a:lnTo>
                  <a:pt x="4060" y="84120"/>
                </a:lnTo>
                <a:lnTo>
                  <a:pt x="4095" y="54325"/>
                </a:lnTo>
                <a:lnTo>
                  <a:pt x="3702" y="27601"/>
                </a:lnTo>
                <a:lnTo>
                  <a:pt x="3238" y="7128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678293" y="4474209"/>
            <a:ext cx="1240790" cy="5727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0330">
              <a:lnSpc>
                <a:spcPct val="104500"/>
              </a:lnSpc>
              <a:spcBef>
                <a:spcPts val="75"/>
              </a:spcBef>
            </a:pPr>
            <a:r>
              <a:rPr sz="1150" spc="-65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for  </a:t>
            </a:r>
            <a:r>
              <a:rPr sz="1150" spc="-140" dirty="0">
                <a:solidFill>
                  <a:srgbClr val="302C2A"/>
                </a:solidFill>
                <a:latin typeface="Verdana"/>
                <a:cs typeface="Verdana"/>
              </a:rPr>
              <a:t>100% </a:t>
            </a:r>
            <a:r>
              <a:rPr sz="1150" spc="-55" dirty="0">
                <a:solidFill>
                  <a:srgbClr val="302C2A"/>
                </a:solidFill>
                <a:latin typeface="Verdana"/>
                <a:cs typeface="Verdana"/>
              </a:rPr>
              <a:t>correct 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150" spc="-60" dirty="0">
                <a:solidFill>
                  <a:srgbClr val="302C2A"/>
                </a:solidFill>
                <a:latin typeface="Verdana"/>
                <a:cs typeface="Verdana"/>
              </a:rPr>
              <a:t>transaction</a:t>
            </a:r>
            <a:r>
              <a:rPr sz="115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80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726661" y="5229097"/>
            <a:ext cx="1960245" cy="502920"/>
          </a:xfrm>
          <a:custGeom>
            <a:avLst/>
            <a:gdLst/>
            <a:ahLst/>
            <a:cxnLst/>
            <a:rect l="l" t="t" r="r" b="b"/>
            <a:pathLst>
              <a:path w="1960245" h="502920">
                <a:moveTo>
                  <a:pt x="1341900" y="497331"/>
                </a:moveTo>
                <a:lnTo>
                  <a:pt x="1119396" y="497331"/>
                </a:lnTo>
                <a:lnTo>
                  <a:pt x="1226981" y="502732"/>
                </a:lnTo>
                <a:lnTo>
                  <a:pt x="1283113" y="502507"/>
                </a:lnTo>
                <a:lnTo>
                  <a:pt x="1341900" y="497331"/>
                </a:lnTo>
                <a:close/>
              </a:path>
              <a:path w="1960245" h="502920">
                <a:moveTo>
                  <a:pt x="422689" y="495672"/>
                </a:moveTo>
                <a:lnTo>
                  <a:pt x="52923" y="495672"/>
                </a:lnTo>
                <a:lnTo>
                  <a:pt x="99431" y="496072"/>
                </a:lnTo>
                <a:lnTo>
                  <a:pt x="244552" y="501701"/>
                </a:lnTo>
                <a:lnTo>
                  <a:pt x="295733" y="502412"/>
                </a:lnTo>
                <a:lnTo>
                  <a:pt x="348790" y="501220"/>
                </a:lnTo>
                <a:lnTo>
                  <a:pt x="404005" y="497331"/>
                </a:lnTo>
                <a:lnTo>
                  <a:pt x="422689" y="495672"/>
                </a:lnTo>
                <a:close/>
              </a:path>
              <a:path w="1960245" h="502920">
                <a:moveTo>
                  <a:pt x="1341780" y="494360"/>
                </a:moveTo>
                <a:lnTo>
                  <a:pt x="896339" y="494360"/>
                </a:lnTo>
                <a:lnTo>
                  <a:pt x="938329" y="494806"/>
                </a:lnTo>
                <a:lnTo>
                  <a:pt x="1017483" y="496959"/>
                </a:lnTo>
                <a:lnTo>
                  <a:pt x="1063405" y="497628"/>
                </a:lnTo>
                <a:lnTo>
                  <a:pt x="1341900" y="497331"/>
                </a:lnTo>
                <a:lnTo>
                  <a:pt x="1341780" y="494360"/>
                </a:lnTo>
                <a:close/>
              </a:path>
              <a:path w="1960245" h="502920">
                <a:moveTo>
                  <a:pt x="216355" y="64444"/>
                </a:moveTo>
                <a:lnTo>
                  <a:pt x="171901" y="64524"/>
                </a:lnTo>
                <a:lnTo>
                  <a:pt x="124781" y="65860"/>
                </a:lnTo>
                <a:lnTo>
                  <a:pt x="71078" y="68410"/>
                </a:lnTo>
                <a:lnTo>
                  <a:pt x="6876" y="72135"/>
                </a:lnTo>
                <a:lnTo>
                  <a:pt x="5352" y="108569"/>
                </a:lnTo>
                <a:lnTo>
                  <a:pt x="6056" y="125089"/>
                </a:lnTo>
                <a:lnTo>
                  <a:pt x="6876" y="143001"/>
                </a:lnTo>
                <a:lnTo>
                  <a:pt x="6519" y="172487"/>
                </a:lnTo>
                <a:lnTo>
                  <a:pt x="7352" y="197818"/>
                </a:lnTo>
                <a:lnTo>
                  <a:pt x="7947" y="222315"/>
                </a:lnTo>
                <a:lnTo>
                  <a:pt x="6876" y="249300"/>
                </a:lnTo>
                <a:lnTo>
                  <a:pt x="2023" y="293086"/>
                </a:lnTo>
                <a:lnTo>
                  <a:pt x="0" y="338001"/>
                </a:lnTo>
                <a:lnTo>
                  <a:pt x="402" y="385826"/>
                </a:lnTo>
                <a:lnTo>
                  <a:pt x="2828" y="438342"/>
                </a:lnTo>
                <a:lnTo>
                  <a:pt x="6876" y="497331"/>
                </a:lnTo>
                <a:lnTo>
                  <a:pt x="52923" y="495672"/>
                </a:lnTo>
                <a:lnTo>
                  <a:pt x="422689" y="495672"/>
                </a:lnTo>
                <a:lnTo>
                  <a:pt x="456220" y="492695"/>
                </a:lnTo>
                <a:lnTo>
                  <a:pt x="501783" y="489686"/>
                </a:lnTo>
                <a:lnTo>
                  <a:pt x="543375" y="488153"/>
                </a:lnTo>
                <a:lnTo>
                  <a:pt x="1341522" y="487945"/>
                </a:lnTo>
                <a:lnTo>
                  <a:pt x="1340108" y="452839"/>
                </a:lnTo>
                <a:lnTo>
                  <a:pt x="1339083" y="410789"/>
                </a:lnTo>
                <a:lnTo>
                  <a:pt x="1338955" y="366183"/>
                </a:lnTo>
                <a:lnTo>
                  <a:pt x="1339852" y="314020"/>
                </a:lnTo>
                <a:lnTo>
                  <a:pt x="1341900" y="249300"/>
                </a:lnTo>
                <a:lnTo>
                  <a:pt x="1390546" y="233465"/>
                </a:lnTo>
                <a:lnTo>
                  <a:pt x="1435783" y="217181"/>
                </a:lnTo>
                <a:lnTo>
                  <a:pt x="1478489" y="200418"/>
                </a:lnTo>
                <a:lnTo>
                  <a:pt x="1519542" y="183147"/>
                </a:lnTo>
                <a:lnTo>
                  <a:pt x="1559822" y="165340"/>
                </a:lnTo>
                <a:lnTo>
                  <a:pt x="1608850" y="143001"/>
                </a:lnTo>
                <a:lnTo>
                  <a:pt x="1341900" y="143001"/>
                </a:lnTo>
                <a:lnTo>
                  <a:pt x="1340775" y="125089"/>
                </a:lnTo>
                <a:lnTo>
                  <a:pt x="1341090" y="106949"/>
                </a:lnTo>
                <a:lnTo>
                  <a:pt x="1341764" y="90260"/>
                </a:lnTo>
                <a:lnTo>
                  <a:pt x="1341872" y="77415"/>
                </a:lnTo>
                <a:lnTo>
                  <a:pt x="539038" y="77415"/>
                </a:lnTo>
                <a:lnTo>
                  <a:pt x="485156" y="76975"/>
                </a:lnTo>
                <a:lnTo>
                  <a:pt x="429771" y="75318"/>
                </a:lnTo>
                <a:lnTo>
                  <a:pt x="312933" y="68210"/>
                </a:lnTo>
                <a:lnTo>
                  <a:pt x="262061" y="65660"/>
                </a:lnTo>
                <a:lnTo>
                  <a:pt x="216355" y="64444"/>
                </a:lnTo>
                <a:close/>
              </a:path>
              <a:path w="1960245" h="502920">
                <a:moveTo>
                  <a:pt x="1341522" y="487945"/>
                </a:moveTo>
                <a:lnTo>
                  <a:pt x="583678" y="487945"/>
                </a:lnTo>
                <a:lnTo>
                  <a:pt x="625374" y="488910"/>
                </a:lnTo>
                <a:lnTo>
                  <a:pt x="671145" y="490897"/>
                </a:lnTo>
                <a:lnTo>
                  <a:pt x="785640" y="497331"/>
                </a:lnTo>
                <a:lnTo>
                  <a:pt x="846902" y="495029"/>
                </a:lnTo>
                <a:lnTo>
                  <a:pt x="896339" y="494360"/>
                </a:lnTo>
                <a:lnTo>
                  <a:pt x="1341780" y="494360"/>
                </a:lnTo>
                <a:lnTo>
                  <a:pt x="1341522" y="487945"/>
                </a:lnTo>
                <a:close/>
              </a:path>
              <a:path w="1960245" h="502920">
                <a:moveTo>
                  <a:pt x="1959628" y="0"/>
                </a:moveTo>
                <a:lnTo>
                  <a:pt x="1767218" y="51665"/>
                </a:lnTo>
                <a:lnTo>
                  <a:pt x="1678880" y="73743"/>
                </a:lnTo>
                <a:lnTo>
                  <a:pt x="1609406" y="90260"/>
                </a:lnTo>
                <a:lnTo>
                  <a:pt x="1555645" y="102343"/>
                </a:lnTo>
                <a:lnTo>
                  <a:pt x="1501749" y="113799"/>
                </a:lnTo>
                <a:lnTo>
                  <a:pt x="1447982" y="124489"/>
                </a:lnTo>
                <a:lnTo>
                  <a:pt x="1394611" y="134270"/>
                </a:lnTo>
                <a:lnTo>
                  <a:pt x="1341900" y="143001"/>
                </a:lnTo>
                <a:lnTo>
                  <a:pt x="1608850" y="143001"/>
                </a:lnTo>
                <a:lnTo>
                  <a:pt x="1684804" y="108398"/>
                </a:lnTo>
                <a:lnTo>
                  <a:pt x="1730774" y="88147"/>
                </a:lnTo>
                <a:lnTo>
                  <a:pt x="1780363" y="67211"/>
                </a:lnTo>
                <a:lnTo>
                  <a:pt x="1834449" y="45560"/>
                </a:lnTo>
                <a:lnTo>
                  <a:pt x="1893911" y="23167"/>
                </a:lnTo>
                <a:lnTo>
                  <a:pt x="1959628" y="0"/>
                </a:lnTo>
                <a:close/>
              </a:path>
              <a:path w="1960245" h="502920">
                <a:moveTo>
                  <a:pt x="826381" y="72102"/>
                </a:moveTo>
                <a:lnTo>
                  <a:pt x="785640" y="72135"/>
                </a:lnTo>
                <a:lnTo>
                  <a:pt x="591409" y="76946"/>
                </a:lnTo>
                <a:lnTo>
                  <a:pt x="539038" y="77415"/>
                </a:lnTo>
                <a:lnTo>
                  <a:pt x="1341872" y="77415"/>
                </a:lnTo>
                <a:lnTo>
                  <a:pt x="1341877" y="76386"/>
                </a:lnTo>
                <a:lnTo>
                  <a:pt x="1191381" y="76386"/>
                </a:lnTo>
                <a:lnTo>
                  <a:pt x="1146297" y="73724"/>
                </a:lnTo>
                <a:lnTo>
                  <a:pt x="1007586" y="73724"/>
                </a:lnTo>
                <a:lnTo>
                  <a:pt x="826381" y="72102"/>
                </a:lnTo>
                <a:close/>
              </a:path>
              <a:path w="1960245" h="502920">
                <a:moveTo>
                  <a:pt x="1341900" y="72135"/>
                </a:moveTo>
                <a:lnTo>
                  <a:pt x="1294060" y="73743"/>
                </a:lnTo>
                <a:lnTo>
                  <a:pt x="1246745" y="76041"/>
                </a:lnTo>
                <a:lnTo>
                  <a:pt x="1191381" y="76386"/>
                </a:lnTo>
                <a:lnTo>
                  <a:pt x="1341877" y="76386"/>
                </a:lnTo>
                <a:lnTo>
                  <a:pt x="1341900" y="72135"/>
                </a:lnTo>
                <a:close/>
              </a:path>
              <a:path w="1960245" h="502920">
                <a:moveTo>
                  <a:pt x="1119396" y="72135"/>
                </a:moveTo>
                <a:lnTo>
                  <a:pt x="1061113" y="73335"/>
                </a:lnTo>
                <a:lnTo>
                  <a:pt x="1007586" y="73724"/>
                </a:lnTo>
                <a:lnTo>
                  <a:pt x="1146297" y="73724"/>
                </a:lnTo>
                <a:lnTo>
                  <a:pt x="1119396" y="72135"/>
                </a:lnTo>
                <a:close/>
              </a:path>
            </a:pathLst>
          </a:custGeom>
          <a:solidFill>
            <a:srgbClr val="FFF5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32876" y="5229097"/>
            <a:ext cx="1953895" cy="509270"/>
          </a:xfrm>
          <a:custGeom>
            <a:avLst/>
            <a:gdLst/>
            <a:ahLst/>
            <a:cxnLst/>
            <a:rect l="l" t="t" r="r" b="b"/>
            <a:pathLst>
              <a:path w="1953895" h="509270">
                <a:moveTo>
                  <a:pt x="660" y="72135"/>
                </a:moveTo>
                <a:lnTo>
                  <a:pt x="45847" y="72375"/>
                </a:lnTo>
                <a:lnTo>
                  <a:pt x="92767" y="73457"/>
                </a:lnTo>
                <a:lnTo>
                  <a:pt x="141330" y="74926"/>
                </a:lnTo>
                <a:lnTo>
                  <a:pt x="191446" y="76326"/>
                </a:lnTo>
                <a:lnTo>
                  <a:pt x="243027" y="77203"/>
                </a:lnTo>
                <a:lnTo>
                  <a:pt x="295983" y="77100"/>
                </a:lnTo>
                <a:lnTo>
                  <a:pt x="350225" y="75563"/>
                </a:lnTo>
                <a:lnTo>
                  <a:pt x="405663" y="72135"/>
                </a:lnTo>
                <a:lnTo>
                  <a:pt x="469088" y="67450"/>
                </a:lnTo>
                <a:lnTo>
                  <a:pt x="530802" y="63905"/>
                </a:lnTo>
                <a:lnTo>
                  <a:pt x="589826" y="61752"/>
                </a:lnTo>
                <a:lnTo>
                  <a:pt x="645180" y="61245"/>
                </a:lnTo>
                <a:lnTo>
                  <a:pt x="695884" y="62638"/>
                </a:lnTo>
                <a:lnTo>
                  <a:pt x="740959" y="66184"/>
                </a:lnTo>
                <a:lnTo>
                  <a:pt x="779424" y="72135"/>
                </a:lnTo>
                <a:lnTo>
                  <a:pt x="828283" y="71402"/>
                </a:lnTo>
                <a:lnTo>
                  <a:pt x="872650" y="72646"/>
                </a:lnTo>
                <a:lnTo>
                  <a:pt x="914985" y="74828"/>
                </a:lnTo>
                <a:lnTo>
                  <a:pt x="957746" y="76907"/>
                </a:lnTo>
                <a:lnTo>
                  <a:pt x="1003392" y="77845"/>
                </a:lnTo>
                <a:lnTo>
                  <a:pt x="1054384" y="76601"/>
                </a:lnTo>
                <a:lnTo>
                  <a:pt x="1113180" y="72135"/>
                </a:lnTo>
                <a:lnTo>
                  <a:pt x="1169628" y="67278"/>
                </a:lnTo>
                <a:lnTo>
                  <a:pt x="1223766" y="66325"/>
                </a:lnTo>
                <a:lnTo>
                  <a:pt x="1278237" y="68278"/>
                </a:lnTo>
                <a:lnTo>
                  <a:pt x="1335684" y="72135"/>
                </a:lnTo>
                <a:lnTo>
                  <a:pt x="1336041" y="85994"/>
                </a:lnTo>
                <a:lnTo>
                  <a:pt x="1335399" y="101472"/>
                </a:lnTo>
                <a:lnTo>
                  <a:pt x="1334898" y="119999"/>
                </a:lnTo>
                <a:lnTo>
                  <a:pt x="1335684" y="143001"/>
                </a:lnTo>
                <a:lnTo>
                  <a:pt x="1375175" y="130678"/>
                </a:lnTo>
                <a:lnTo>
                  <a:pt x="1420680" y="117830"/>
                </a:lnTo>
                <a:lnTo>
                  <a:pt x="1471048" y="104638"/>
                </a:lnTo>
                <a:lnTo>
                  <a:pt x="1525131" y="91280"/>
                </a:lnTo>
                <a:lnTo>
                  <a:pt x="1581776" y="77936"/>
                </a:lnTo>
                <a:lnTo>
                  <a:pt x="1639833" y="64785"/>
                </a:lnTo>
                <a:lnTo>
                  <a:pt x="1698153" y="52008"/>
                </a:lnTo>
                <a:lnTo>
                  <a:pt x="1755584" y="39783"/>
                </a:lnTo>
                <a:lnTo>
                  <a:pt x="1810976" y="28291"/>
                </a:lnTo>
                <a:lnTo>
                  <a:pt x="1863178" y="17710"/>
                </a:lnTo>
                <a:lnTo>
                  <a:pt x="1911041" y="8219"/>
                </a:lnTo>
                <a:lnTo>
                  <a:pt x="1953412" y="0"/>
                </a:lnTo>
                <a:lnTo>
                  <a:pt x="1909937" y="21803"/>
                </a:lnTo>
                <a:lnTo>
                  <a:pt x="1864901" y="43538"/>
                </a:lnTo>
                <a:lnTo>
                  <a:pt x="1818546" y="65104"/>
                </a:lnTo>
                <a:lnTo>
                  <a:pt x="1771113" y="86399"/>
                </a:lnTo>
                <a:lnTo>
                  <a:pt x="1722845" y="107323"/>
                </a:lnTo>
                <a:lnTo>
                  <a:pt x="1673983" y="127776"/>
                </a:lnTo>
                <a:lnTo>
                  <a:pt x="1624771" y="147657"/>
                </a:lnTo>
                <a:lnTo>
                  <a:pt x="1575450" y="166866"/>
                </a:lnTo>
                <a:lnTo>
                  <a:pt x="1526262" y="185301"/>
                </a:lnTo>
                <a:lnTo>
                  <a:pt x="1477450" y="202863"/>
                </a:lnTo>
                <a:lnTo>
                  <a:pt x="1429254" y="219451"/>
                </a:lnTo>
                <a:lnTo>
                  <a:pt x="1381919" y="234963"/>
                </a:lnTo>
                <a:lnTo>
                  <a:pt x="1335684" y="249300"/>
                </a:lnTo>
                <a:lnTo>
                  <a:pt x="1333307" y="303129"/>
                </a:lnTo>
                <a:lnTo>
                  <a:pt x="1334953" y="352584"/>
                </a:lnTo>
                <a:lnTo>
                  <a:pt x="1337787" y="399928"/>
                </a:lnTo>
                <a:lnTo>
                  <a:pt x="1338976" y="447423"/>
                </a:lnTo>
                <a:lnTo>
                  <a:pt x="1335684" y="497331"/>
                </a:lnTo>
                <a:lnTo>
                  <a:pt x="1279040" y="497256"/>
                </a:lnTo>
                <a:lnTo>
                  <a:pt x="1228671" y="496893"/>
                </a:lnTo>
                <a:lnTo>
                  <a:pt x="1176182" y="496749"/>
                </a:lnTo>
                <a:lnTo>
                  <a:pt x="1113180" y="497331"/>
                </a:lnTo>
                <a:lnTo>
                  <a:pt x="1054964" y="495103"/>
                </a:lnTo>
                <a:lnTo>
                  <a:pt x="1006880" y="494389"/>
                </a:lnTo>
                <a:lnTo>
                  <a:pt x="964957" y="494727"/>
                </a:lnTo>
                <a:lnTo>
                  <a:pt x="925222" y="495653"/>
                </a:lnTo>
                <a:lnTo>
                  <a:pt x="883703" y="496705"/>
                </a:lnTo>
                <a:lnTo>
                  <a:pt x="836428" y="497419"/>
                </a:lnTo>
                <a:lnTo>
                  <a:pt x="779424" y="497331"/>
                </a:lnTo>
                <a:lnTo>
                  <a:pt x="718464" y="493970"/>
                </a:lnTo>
                <a:lnTo>
                  <a:pt x="662884" y="491184"/>
                </a:lnTo>
                <a:lnTo>
                  <a:pt x="611611" y="489168"/>
                </a:lnTo>
                <a:lnTo>
                  <a:pt x="563572" y="488111"/>
                </a:lnTo>
                <a:lnTo>
                  <a:pt x="517694" y="488208"/>
                </a:lnTo>
                <a:lnTo>
                  <a:pt x="472904" y="489648"/>
                </a:lnTo>
                <a:lnTo>
                  <a:pt x="428129" y="492626"/>
                </a:lnTo>
                <a:lnTo>
                  <a:pt x="382295" y="497331"/>
                </a:lnTo>
                <a:lnTo>
                  <a:pt x="336737" y="502310"/>
                </a:lnTo>
                <a:lnTo>
                  <a:pt x="292840" y="505950"/>
                </a:lnTo>
                <a:lnTo>
                  <a:pt x="249466" y="508210"/>
                </a:lnTo>
                <a:lnTo>
                  <a:pt x="205480" y="509047"/>
                </a:lnTo>
                <a:lnTo>
                  <a:pt x="159743" y="508420"/>
                </a:lnTo>
                <a:lnTo>
                  <a:pt x="111119" y="506286"/>
                </a:lnTo>
                <a:lnTo>
                  <a:pt x="58470" y="502604"/>
                </a:lnTo>
                <a:lnTo>
                  <a:pt x="660" y="497331"/>
                </a:lnTo>
                <a:lnTo>
                  <a:pt x="3403" y="442178"/>
                </a:lnTo>
                <a:lnTo>
                  <a:pt x="3769" y="398649"/>
                </a:lnTo>
                <a:lnTo>
                  <a:pt x="2763" y="357895"/>
                </a:lnTo>
                <a:lnTo>
                  <a:pt x="1392" y="311062"/>
                </a:lnTo>
                <a:lnTo>
                  <a:pt x="660" y="249300"/>
                </a:lnTo>
                <a:lnTo>
                  <a:pt x="232" y="222440"/>
                </a:lnTo>
                <a:lnTo>
                  <a:pt x="1041" y="196437"/>
                </a:lnTo>
                <a:lnTo>
                  <a:pt x="1660" y="170291"/>
                </a:lnTo>
                <a:lnTo>
                  <a:pt x="660" y="143001"/>
                </a:lnTo>
                <a:lnTo>
                  <a:pt x="0" y="127196"/>
                </a:lnTo>
                <a:lnTo>
                  <a:pt x="803" y="109997"/>
                </a:lnTo>
                <a:lnTo>
                  <a:pt x="1535" y="91584"/>
                </a:lnTo>
                <a:lnTo>
                  <a:pt x="660" y="72135"/>
                </a:lnTo>
                <a:close/>
              </a:path>
            </a:pathLst>
          </a:custGeom>
          <a:ln w="31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811769" y="5315458"/>
            <a:ext cx="117475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150" spc="-45" dirty="0">
                <a:solidFill>
                  <a:srgbClr val="302C2A"/>
                </a:solidFill>
                <a:latin typeface="Verdana"/>
                <a:cs typeface="Verdana"/>
              </a:rPr>
              <a:t>Apache </a:t>
            </a:r>
            <a:r>
              <a:rPr sz="1150" spc="-75" dirty="0">
                <a:solidFill>
                  <a:srgbClr val="302C2A"/>
                </a:solidFill>
                <a:latin typeface="Verdana"/>
                <a:cs typeface="Verdana"/>
              </a:rPr>
              <a:t>Kafka</a:t>
            </a:r>
            <a:r>
              <a:rPr sz="115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50" spc="-5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endParaRPr sz="1150">
              <a:latin typeface="Verdana"/>
              <a:cs typeface="Verdana"/>
            </a:endParaRPr>
          </a:p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1200" spc="-90" dirty="0">
                <a:solidFill>
                  <a:srgbClr val="302C2A"/>
                </a:solidFill>
                <a:latin typeface="Verdana"/>
                <a:cs typeface="Verdana"/>
              </a:rPr>
              <a:t>simple</a:t>
            </a:r>
            <a:r>
              <a:rPr sz="120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02C2A"/>
                </a:solidFill>
                <a:latin typeface="Verdana"/>
                <a:cs typeface="Verdana"/>
              </a:rPr>
              <a:t>events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20" dirty="0"/>
              <a:t>38</a:t>
            </a:fld>
            <a:r>
              <a:rPr spc="-114" dirty="0"/>
              <a:t> </a:t>
            </a:r>
            <a:r>
              <a:rPr spc="-35" dirty="0"/>
              <a:t>-</a:t>
            </a:r>
            <a:r>
              <a:rPr spc="-80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90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930910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4875" baseline="6313" dirty="0">
                <a:solidFill>
                  <a:srgbClr val="E9E1DB"/>
                </a:solidFill>
              </a:rPr>
              <a:t>C</a:t>
            </a:r>
            <a:r>
              <a:rPr sz="4400" spc="-15" dirty="0"/>
              <a:t>S</a:t>
            </a:r>
            <a:r>
              <a:rPr sz="3500" spc="-2270" dirty="0"/>
              <a:t>A</a:t>
            </a:r>
            <a:r>
              <a:rPr sz="13200" spc="-4462" baseline="6313" dirty="0">
                <a:solidFill>
                  <a:srgbClr val="E9E1DB"/>
                </a:solidFill>
              </a:rPr>
              <a:t>a</a:t>
            </a:r>
            <a:r>
              <a:rPr sz="3500" spc="10" dirty="0"/>
              <a:t>I</a:t>
            </a:r>
            <a:r>
              <a:rPr sz="3500" spc="-1025" dirty="0"/>
              <a:t>L</a:t>
            </a:r>
            <a:r>
              <a:rPr sz="13200" spc="-5205" baseline="6313" dirty="0">
                <a:solidFill>
                  <a:srgbClr val="E9E1DB"/>
                </a:solidFill>
              </a:rPr>
              <a:t>s</a:t>
            </a:r>
            <a:r>
              <a:rPr sz="4400" spc="-100" dirty="0"/>
              <a:t>G</a:t>
            </a:r>
            <a:r>
              <a:rPr sz="13200" spc="-7440" baseline="6313" dirty="0">
                <a:solidFill>
                  <a:srgbClr val="E9E1DB"/>
                </a:solidFill>
              </a:rPr>
              <a:t>e</a:t>
            </a:r>
            <a:r>
              <a:rPr sz="4400" spc="-5" dirty="0"/>
              <a:t>P</a:t>
            </a:r>
            <a:r>
              <a:rPr sz="4400" spc="45" dirty="0"/>
              <a:t> </a:t>
            </a:r>
            <a:r>
              <a:rPr sz="4400" spc="-130" dirty="0"/>
              <a:t>–</a:t>
            </a:r>
            <a:r>
              <a:rPr sz="13200" spc="-6705" baseline="6313" dirty="0">
                <a:solidFill>
                  <a:srgbClr val="E9E1DB"/>
                </a:solidFill>
              </a:rPr>
              <a:t>S</a:t>
            </a:r>
            <a:r>
              <a:rPr sz="4400" spc="-15" dirty="0"/>
              <a:t>S</a:t>
            </a:r>
            <a:r>
              <a:rPr sz="3500" spc="-780" dirty="0"/>
              <a:t>T</a:t>
            </a:r>
            <a:r>
              <a:rPr sz="13200" spc="-4057" baseline="6313" dirty="0">
                <a:solidFill>
                  <a:srgbClr val="E9E1DB"/>
                </a:solidFill>
              </a:rPr>
              <a:t>t</a:t>
            </a:r>
            <a:r>
              <a:rPr sz="3500" spc="-100" dirty="0"/>
              <a:t>R</a:t>
            </a:r>
            <a:r>
              <a:rPr sz="13200" spc="-8767" baseline="6313" dirty="0">
                <a:solidFill>
                  <a:srgbClr val="E9E1DB"/>
                </a:solidFill>
              </a:rPr>
              <a:t>u</a:t>
            </a:r>
            <a:r>
              <a:rPr sz="3500" spc="15" dirty="0"/>
              <a:t>EA</a:t>
            </a:r>
            <a:r>
              <a:rPr sz="3500" spc="-2975" dirty="0"/>
              <a:t>M</a:t>
            </a:r>
            <a:r>
              <a:rPr sz="13200" spc="-4259" baseline="6313" dirty="0">
                <a:solidFill>
                  <a:srgbClr val="E9E1DB"/>
                </a:solidFill>
              </a:rPr>
              <a:t>d</a:t>
            </a:r>
            <a:r>
              <a:rPr sz="3500" spc="5" dirty="0"/>
              <a:t>I</a:t>
            </a:r>
            <a:r>
              <a:rPr sz="3500" spc="-1689" dirty="0"/>
              <a:t>N</a:t>
            </a:r>
            <a:r>
              <a:rPr sz="13200" spc="-4859" baseline="6313" dirty="0">
                <a:solidFill>
                  <a:srgbClr val="E9E1DB"/>
                </a:solidFill>
              </a:rPr>
              <a:t>y</a:t>
            </a:r>
            <a:r>
              <a:rPr sz="3500" spc="20" dirty="0"/>
              <a:t>G</a:t>
            </a:r>
            <a:r>
              <a:rPr sz="3500" spc="170" dirty="0"/>
              <a:t> </a:t>
            </a:r>
            <a:r>
              <a:rPr sz="4400" spc="5" dirty="0"/>
              <a:t>A</a:t>
            </a:r>
            <a:r>
              <a:rPr sz="3500" spc="20" dirty="0"/>
              <a:t>N</a:t>
            </a:r>
            <a:r>
              <a:rPr sz="3500" dirty="0"/>
              <a:t>A</a:t>
            </a:r>
            <a:r>
              <a:rPr sz="3500" spc="20" dirty="0"/>
              <a:t>LYTI</a:t>
            </a:r>
            <a:r>
              <a:rPr sz="3500" spc="15" dirty="0"/>
              <a:t>CS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266444" y="1207008"/>
            <a:ext cx="2240280" cy="149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954" y="2620136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6710" y="284873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5954" y="3214497"/>
            <a:ext cx="2861945" cy="228600"/>
          </a:xfrm>
          <a:custGeom>
            <a:avLst/>
            <a:gdLst/>
            <a:ahLst/>
            <a:cxnLst/>
            <a:rect l="l" t="t" r="r" b="b"/>
            <a:pathLst>
              <a:path w="2861945" h="228600">
                <a:moveTo>
                  <a:pt x="2861437" y="0"/>
                </a:moveTo>
                <a:lnTo>
                  <a:pt x="0" y="0"/>
                </a:lnTo>
                <a:lnTo>
                  <a:pt x="0" y="228600"/>
                </a:lnTo>
                <a:lnTo>
                  <a:pt x="2861437" y="228600"/>
                </a:lnTo>
                <a:lnTo>
                  <a:pt x="2861437" y="0"/>
                </a:lnTo>
                <a:close/>
              </a:path>
            </a:pathLst>
          </a:custGeom>
          <a:solidFill>
            <a:srgbClr val="C646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6710" y="344309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6710" y="380885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6710" y="4174616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20">
                <a:moveTo>
                  <a:pt x="1430655" y="0"/>
                </a:moveTo>
                <a:lnTo>
                  <a:pt x="0" y="0"/>
                </a:lnTo>
                <a:lnTo>
                  <a:pt x="0" y="274319"/>
                </a:lnTo>
                <a:lnTo>
                  <a:pt x="1430655" y="27431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6710" y="444893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86710" y="4814696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59"/>
                </a:lnTo>
                <a:lnTo>
                  <a:pt x="1430655" y="36575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710" y="5180457"/>
            <a:ext cx="1430655" cy="365760"/>
          </a:xfrm>
          <a:custGeom>
            <a:avLst/>
            <a:gdLst/>
            <a:ahLst/>
            <a:cxnLst/>
            <a:rect l="l" t="t" r="r" b="b"/>
            <a:pathLst>
              <a:path w="1430654" h="365760">
                <a:moveTo>
                  <a:pt x="1430655" y="0"/>
                </a:moveTo>
                <a:lnTo>
                  <a:pt x="0" y="0"/>
                </a:lnTo>
                <a:lnTo>
                  <a:pt x="0" y="365760"/>
                </a:lnTo>
                <a:lnTo>
                  <a:pt x="1430655" y="36576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6710" y="5546267"/>
            <a:ext cx="1430655" cy="274320"/>
          </a:xfrm>
          <a:custGeom>
            <a:avLst/>
            <a:gdLst/>
            <a:ahLst/>
            <a:cxnLst/>
            <a:rect l="l" t="t" r="r" b="b"/>
            <a:pathLst>
              <a:path w="1430654" h="274320">
                <a:moveTo>
                  <a:pt x="1430655" y="0"/>
                </a:moveTo>
                <a:lnTo>
                  <a:pt x="0" y="0"/>
                </a:lnTo>
                <a:lnTo>
                  <a:pt x="0" y="274319"/>
                </a:lnTo>
                <a:lnTo>
                  <a:pt x="1430655" y="274319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710" y="5820587"/>
            <a:ext cx="1430655" cy="457200"/>
          </a:xfrm>
          <a:custGeom>
            <a:avLst/>
            <a:gdLst/>
            <a:ahLst/>
            <a:cxnLst/>
            <a:rect l="l" t="t" r="r" b="b"/>
            <a:pathLst>
              <a:path w="1430654" h="457200">
                <a:moveTo>
                  <a:pt x="1430655" y="0"/>
                </a:moveTo>
                <a:lnTo>
                  <a:pt x="0" y="0"/>
                </a:lnTo>
                <a:lnTo>
                  <a:pt x="0" y="457200"/>
                </a:lnTo>
                <a:lnTo>
                  <a:pt x="1430655" y="457200"/>
                </a:lnTo>
                <a:lnTo>
                  <a:pt x="1430655" y="0"/>
                </a:lnTo>
                <a:close/>
              </a:path>
            </a:pathLst>
          </a:custGeom>
          <a:solidFill>
            <a:srgbClr val="FDF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55954" y="2620136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People,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Process </a:t>
            </a:r>
            <a:r>
              <a:rPr sz="9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9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Methods: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2921" y="2947491"/>
            <a:ext cx="10337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Product</a:t>
            </a:r>
            <a:r>
              <a:rPr sz="9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62072" y="2811779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86710" y="2848736"/>
            <a:ext cx="1430655" cy="3657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5954" y="3214497"/>
            <a:ext cx="2861945" cy="228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9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Technical </a:t>
            </a:r>
            <a:r>
              <a:rPr sz="9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r>
              <a:rPr sz="9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Attributes: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8062" y="3542792"/>
            <a:ext cx="1251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62072" y="340614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81506" y="3908805"/>
            <a:ext cx="112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302C2A"/>
                </a:solidFill>
                <a:latin typeface="Verdana"/>
                <a:cs typeface="Verdana"/>
              </a:rPr>
              <a:t>Event Driven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Ledgers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62072" y="377190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83816" y="4228845"/>
            <a:ext cx="726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9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Support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37513" y="4549267"/>
            <a:ext cx="869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9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Oriented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2072" y="4411979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63777" y="4915280"/>
            <a:ext cx="10426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62072" y="477774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71778" y="5281421"/>
            <a:ext cx="1235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900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9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Focus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62072" y="5143500"/>
            <a:ext cx="496062" cy="523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48918" y="5601106"/>
            <a:ext cx="12592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Physical</a:t>
            </a:r>
            <a:r>
              <a:rPr sz="9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02C2A"/>
                </a:solidFill>
                <a:latin typeface="Verdana"/>
                <a:cs typeface="Verdana"/>
              </a:rPr>
              <a:t>&amp;</a:t>
            </a:r>
            <a:r>
              <a:rPr sz="9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9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6934" y="5967476"/>
            <a:ext cx="1132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GoldenGate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9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302C2A"/>
                </a:solidFill>
                <a:latin typeface="Verdana"/>
                <a:cs typeface="Verdana"/>
              </a:rPr>
              <a:t>Case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6710" y="3443096"/>
            <a:ext cx="1430655" cy="28352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marL="1270" algn="ctr">
              <a:lnSpc>
                <a:spcPct val="100000"/>
              </a:lnSpc>
              <a:spcBef>
                <a:spcPts val="745"/>
              </a:spcBef>
            </a:pPr>
            <a:r>
              <a:rPr sz="1200" spc="-65" dirty="0">
                <a:solidFill>
                  <a:srgbClr val="9E948E"/>
                </a:solidFill>
                <a:latin typeface="Verdana"/>
                <a:cs typeface="Verdana"/>
              </a:rPr>
              <a:t>ingest </a:t>
            </a:r>
            <a:r>
              <a:rPr sz="1200" spc="-60" dirty="0">
                <a:solidFill>
                  <a:srgbClr val="9E948E"/>
                </a:solidFill>
                <a:latin typeface="Verdana"/>
                <a:cs typeface="Verdana"/>
              </a:rPr>
              <a:t>to</a:t>
            </a:r>
            <a:r>
              <a:rPr sz="1200" spc="-200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9E948E"/>
                </a:solidFill>
                <a:latin typeface="Verdana"/>
                <a:cs typeface="Verdana"/>
              </a:rPr>
              <a:t>DW</a:t>
            </a:r>
            <a:endParaRPr sz="12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b="1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solidFill>
                  <a:srgbClr val="2B6142"/>
                </a:solidFill>
                <a:latin typeface="Wingdings 2"/>
                <a:cs typeface="Wingdings 2"/>
              </a:rPr>
              <a:t></a:t>
            </a:r>
            <a:endParaRPr sz="1800">
              <a:latin typeface="Wingdings 2"/>
              <a:cs typeface="Wingdings 2"/>
            </a:endParaRPr>
          </a:p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1200" spc="-70" dirty="0">
                <a:solidFill>
                  <a:srgbClr val="9E948E"/>
                </a:solidFill>
                <a:latin typeface="Verdana"/>
                <a:cs typeface="Verdana"/>
              </a:rPr>
              <a:t>physical</a:t>
            </a:r>
            <a:r>
              <a:rPr sz="1200" spc="-14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9E948E"/>
                </a:solidFill>
                <a:latin typeface="Verdana"/>
                <a:cs typeface="Verdana"/>
              </a:rPr>
              <a:t>data</a:t>
            </a:r>
            <a:endParaRPr sz="1200">
              <a:latin typeface="Verdana"/>
              <a:cs typeface="Verdana"/>
            </a:endParaRPr>
          </a:p>
          <a:p>
            <a:pPr marL="110489" marR="101600" algn="ctr">
              <a:lnSpc>
                <a:spcPct val="99400"/>
              </a:lnSpc>
              <a:spcBef>
                <a:spcPts val="770"/>
              </a:spcBef>
            </a:pPr>
            <a:r>
              <a:rPr sz="800" spc="-60" dirty="0">
                <a:solidFill>
                  <a:srgbClr val="9E948E"/>
                </a:solidFill>
                <a:latin typeface="Verdana"/>
                <a:cs typeface="Verdana"/>
              </a:rPr>
              <a:t>stream analytics,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real-time  event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correlation, </a:t>
            </a:r>
            <a:r>
              <a:rPr sz="800" spc="-40" dirty="0">
                <a:solidFill>
                  <a:srgbClr val="9E948E"/>
                </a:solidFill>
                <a:latin typeface="Verdana"/>
                <a:cs typeface="Verdana"/>
              </a:rPr>
              <a:t>ETL,  </a:t>
            </a:r>
            <a:r>
              <a:rPr sz="800" spc="-55" dirty="0">
                <a:solidFill>
                  <a:srgbClr val="9E948E"/>
                </a:solidFill>
                <a:latin typeface="Verdana"/>
                <a:cs typeface="Verdana"/>
              </a:rPr>
              <a:t>analysis </a:t>
            </a:r>
            <a:r>
              <a:rPr sz="800" spc="-45" dirty="0">
                <a:solidFill>
                  <a:srgbClr val="9E948E"/>
                </a:solidFill>
                <a:latin typeface="Verdana"/>
                <a:cs typeface="Verdana"/>
              </a:rPr>
              <a:t>and </a:t>
            </a:r>
            <a:r>
              <a:rPr sz="800" spc="-50" dirty="0">
                <a:solidFill>
                  <a:srgbClr val="9E948E"/>
                </a:solidFill>
                <a:latin typeface="Verdana"/>
                <a:cs typeface="Verdana"/>
              </a:rPr>
              <a:t>ingest to</a:t>
            </a:r>
            <a:r>
              <a:rPr sz="800" spc="-105" dirty="0">
                <a:solidFill>
                  <a:srgbClr val="9E948E"/>
                </a:solidFill>
                <a:latin typeface="Verdana"/>
                <a:cs typeface="Verdana"/>
              </a:rPr>
              <a:t> </a:t>
            </a:r>
            <a:r>
              <a:rPr sz="800" spc="-80" dirty="0">
                <a:solidFill>
                  <a:srgbClr val="9E948E"/>
                </a:solidFill>
                <a:latin typeface="Verdana"/>
                <a:cs typeface="Verdana"/>
              </a:rPr>
              <a:t>DW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50032" y="1444813"/>
            <a:ext cx="4823447" cy="2016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52696" y="1618233"/>
            <a:ext cx="2746375" cy="450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  <a:tabLst>
                <a:tab pos="661670" algn="l"/>
                <a:tab pos="1169670" algn="l"/>
                <a:tab pos="1622425" algn="l"/>
                <a:tab pos="1932939" algn="l"/>
                <a:tab pos="2335530" algn="l"/>
              </a:tabLst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SailGP	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runs	one	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	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the	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most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exciting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race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venues 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world,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27296" y="2043811"/>
            <a:ext cx="2799715" cy="4096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105"/>
              </a:spcBef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with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high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high-speed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sail 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boats.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Live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race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provided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within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milliseconds 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3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tech.</a:t>
            </a:r>
            <a:r>
              <a:rPr sz="1350" spc="-150" baseline="27777" dirty="0">
                <a:solidFill>
                  <a:srgbClr val="302C2A"/>
                </a:solidFill>
                <a:latin typeface="Verdana"/>
                <a:cs typeface="Verdana"/>
              </a:rPr>
              <a:t>27</a:t>
            </a:r>
            <a:endParaRPr sz="1350" baseline="27777">
              <a:latin typeface="Verdana"/>
              <a:cs typeface="Verdana"/>
            </a:endParaRPr>
          </a:p>
          <a:p>
            <a:pPr marL="38100" marR="33655" algn="just">
              <a:lnSpc>
                <a:spcPct val="100000"/>
              </a:lnSpc>
              <a:spcBef>
                <a:spcPts val="590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Distributed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edge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technology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links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race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boat,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support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boat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race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helicopter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into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streaming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pipelines.</a:t>
            </a:r>
            <a:endParaRPr sz="1400">
              <a:latin typeface="Verdana"/>
              <a:cs typeface="Verdana"/>
            </a:endParaRPr>
          </a:p>
          <a:p>
            <a:pPr marL="38100" marR="31750" algn="just">
              <a:lnSpc>
                <a:spcPct val="100099"/>
              </a:lnSpc>
              <a:spcBef>
                <a:spcPts val="625"/>
              </a:spcBef>
            </a:pP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Telemetry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streamed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into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nearby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real-time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ETL, 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ingest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cloud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warehouse.</a:t>
            </a:r>
            <a:endParaRPr sz="1400">
              <a:latin typeface="Verdana"/>
              <a:cs typeface="Verdana"/>
            </a:endParaRPr>
          </a:p>
          <a:p>
            <a:pPr marL="38100" marR="31750" algn="just">
              <a:lnSpc>
                <a:spcPct val="99900"/>
              </a:lnSpc>
              <a:spcBef>
                <a:spcPts val="590"/>
              </a:spcBef>
            </a:pP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GoldenGate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Kafka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(Oracle 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Streaming). 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Stream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analytics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used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real-  time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on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race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day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assist with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support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crews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broadcast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networks.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40880" y="3616452"/>
            <a:ext cx="4722876" cy="2660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20" dirty="0"/>
              <a:t>39</a:t>
            </a:fld>
            <a:r>
              <a:rPr spc="-114" dirty="0"/>
              <a:t> </a:t>
            </a:r>
            <a:r>
              <a:rPr spc="-35" dirty="0"/>
              <a:t>-</a:t>
            </a:r>
            <a:r>
              <a:rPr spc="-80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90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352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83782" y="794461"/>
            <a:ext cx="41090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" dirty="0">
                <a:solidFill>
                  <a:srgbClr val="3D2B46"/>
                </a:solidFill>
                <a:latin typeface="Georgia"/>
                <a:cs typeface="Georgia"/>
              </a:rPr>
              <a:t>Why </a:t>
            </a:r>
            <a:r>
              <a:rPr sz="4400" b="0" spc="-15" dirty="0">
                <a:solidFill>
                  <a:srgbClr val="3D2B46"/>
                </a:solidFill>
                <a:latin typeface="Georgia"/>
                <a:cs typeface="Georgia"/>
              </a:rPr>
              <a:t>data</a:t>
            </a:r>
            <a:r>
              <a:rPr sz="4400" b="0" spc="-20" dirty="0">
                <a:solidFill>
                  <a:srgbClr val="3D2B46"/>
                </a:solidFill>
                <a:latin typeface="Georgia"/>
                <a:cs typeface="Georgia"/>
              </a:rPr>
              <a:t> </a:t>
            </a:r>
            <a:r>
              <a:rPr sz="4400" b="0" spc="-15" dirty="0">
                <a:solidFill>
                  <a:srgbClr val="3D2B46"/>
                </a:solidFill>
                <a:latin typeface="Georgia"/>
                <a:cs typeface="Georgia"/>
              </a:rPr>
              <a:t>mesh?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8869" y="2485278"/>
            <a:ext cx="11303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i="1" spc="-35" dirty="0">
                <a:solidFill>
                  <a:srgbClr val="3D2B46"/>
                </a:solidFill>
                <a:latin typeface="Ink Free"/>
                <a:cs typeface="Ink Free"/>
              </a:rPr>
              <a:t>Data</a:t>
            </a:r>
            <a:r>
              <a:rPr sz="1900" b="1" i="1" spc="-225" dirty="0">
                <a:solidFill>
                  <a:srgbClr val="3D2B46"/>
                </a:solidFill>
                <a:latin typeface="Ink Free"/>
                <a:cs typeface="Ink Free"/>
              </a:rPr>
              <a:t> </a:t>
            </a:r>
            <a:r>
              <a:rPr sz="1900" b="1" i="1" spc="-35" dirty="0">
                <a:solidFill>
                  <a:srgbClr val="3D2B46"/>
                </a:solidFill>
                <a:latin typeface="Ink Free"/>
                <a:cs typeface="Ink Free"/>
              </a:rPr>
              <a:t>mess!</a:t>
            </a:r>
            <a:endParaRPr sz="1900">
              <a:latin typeface="Ink Free"/>
              <a:cs typeface="Ink Fre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3311" y="1570989"/>
            <a:ext cx="5126355" cy="4705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 marR="222885">
              <a:lnSpc>
                <a:spcPct val="99700"/>
              </a:lnSpc>
              <a:spcBef>
                <a:spcPts val="110"/>
              </a:spcBef>
            </a:pP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Because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old </a:t>
            </a:r>
            <a:r>
              <a:rPr sz="1400" spc="-135" dirty="0">
                <a:solidFill>
                  <a:srgbClr val="3D2B46"/>
                </a:solidFill>
                <a:latin typeface="Verdana"/>
                <a:cs typeface="Verdana"/>
              </a:rPr>
              <a:t>ways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are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not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working </a:t>
            </a:r>
            <a:r>
              <a:rPr sz="1400" spc="-125" dirty="0">
                <a:solidFill>
                  <a:srgbClr val="3D2B46"/>
                </a:solidFill>
                <a:latin typeface="Verdana"/>
                <a:cs typeface="Verdana"/>
              </a:rPr>
              <a:t>well. </a:t>
            </a:r>
            <a:r>
              <a:rPr sz="1400" spc="-55" dirty="0">
                <a:solidFill>
                  <a:srgbClr val="3D2B46"/>
                </a:solidFill>
                <a:latin typeface="Verdana"/>
                <a:cs typeface="Verdana"/>
              </a:rPr>
              <a:t>Most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business 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transformation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initiatives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fail. </a:t>
            </a: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Most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of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time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and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costs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for  digital</a:t>
            </a:r>
            <a:r>
              <a:rPr sz="1400" spc="-2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platforms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are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sunk</a:t>
            </a:r>
            <a:r>
              <a:rPr sz="1400" spc="-1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into</a:t>
            </a:r>
            <a:r>
              <a:rPr sz="1400" spc="-20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‘integration’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efforts</a:t>
            </a:r>
            <a:r>
              <a:rPr sz="1400" spc="-2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72" baseline="27777" dirty="0">
                <a:solidFill>
                  <a:srgbClr val="3D2B46"/>
                </a:solidFill>
                <a:latin typeface="Verdana"/>
                <a:cs typeface="Verdana"/>
              </a:rPr>
              <a:t>4</a:t>
            </a: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.</a:t>
            </a:r>
            <a:r>
              <a:rPr sz="1400" spc="-1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D2B46"/>
                </a:solidFill>
                <a:latin typeface="Verdana"/>
                <a:cs typeface="Verdana"/>
              </a:rPr>
              <a:t>Monolithic 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tech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architectures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past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are</a:t>
            </a:r>
            <a:r>
              <a:rPr sz="1400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cumbersome,</a:t>
            </a:r>
            <a:r>
              <a:rPr sz="1400" spc="-2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expensive,</a:t>
            </a:r>
            <a:r>
              <a:rPr sz="1400" spc="-2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and 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inflexible.</a:t>
            </a:r>
            <a:r>
              <a:rPr sz="1400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Additionally:</a:t>
            </a:r>
            <a:endParaRPr sz="1400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70-80%</a:t>
            </a:r>
            <a:r>
              <a:rPr sz="1400" spc="-2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digital</a:t>
            </a:r>
            <a:r>
              <a:rPr sz="1400" spc="-2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transformations</a:t>
            </a:r>
            <a:r>
              <a:rPr sz="1400" spc="-2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fail</a:t>
            </a:r>
            <a:r>
              <a:rPr sz="1400" spc="-2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04" baseline="27777" dirty="0">
                <a:solidFill>
                  <a:srgbClr val="3D2B46"/>
                </a:solidFill>
                <a:latin typeface="Verdana"/>
                <a:cs typeface="Verdana"/>
              </a:rPr>
              <a:t>5</a:t>
            </a:r>
            <a:endParaRPr sz="1350" baseline="27777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Rise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distributed</a:t>
            </a:r>
            <a:r>
              <a:rPr sz="1400" spc="-2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architectures,</a:t>
            </a:r>
            <a:r>
              <a:rPr sz="1400" spc="-2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app,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cloud</a:t>
            </a:r>
            <a:endParaRPr sz="1400">
              <a:latin typeface="Verdana"/>
              <a:cs typeface="Verdana"/>
            </a:endParaRPr>
          </a:p>
          <a:p>
            <a:pPr marL="482600">
              <a:lnSpc>
                <a:spcPct val="100000"/>
              </a:lnSpc>
              <a:spcBef>
                <a:spcPts val="10"/>
              </a:spcBef>
            </a:pP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architectures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are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all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becoming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less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centralized/monolithic</a:t>
            </a:r>
            <a:endParaRPr sz="1400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Cloud</a:t>
            </a:r>
            <a:r>
              <a:rPr sz="1400" spc="-2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lock-in</a:t>
            </a:r>
            <a:r>
              <a:rPr sz="1400" spc="-2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D2B46"/>
                </a:solidFill>
                <a:latin typeface="Verdana"/>
                <a:cs typeface="Verdana"/>
              </a:rPr>
              <a:t>is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real</a:t>
            </a:r>
            <a:r>
              <a:rPr sz="1400" spc="-2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50" baseline="27777" dirty="0">
                <a:solidFill>
                  <a:srgbClr val="3D2B46"/>
                </a:solidFill>
                <a:latin typeface="Verdana"/>
                <a:cs typeface="Verdana"/>
              </a:rPr>
              <a:t>6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,</a:t>
            </a:r>
            <a:r>
              <a:rPr sz="1400" spc="-204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become</a:t>
            </a:r>
            <a:r>
              <a:rPr sz="1400" spc="-1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more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costly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20" baseline="27777" dirty="0">
                <a:solidFill>
                  <a:srgbClr val="3D2B46"/>
                </a:solidFill>
                <a:latin typeface="Verdana"/>
                <a:cs typeface="Verdana"/>
              </a:rPr>
              <a:t>7</a:t>
            </a:r>
            <a:endParaRPr sz="1350" baseline="27777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Lakes</a:t>
            </a:r>
            <a:r>
              <a:rPr sz="1400" spc="-2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rarely</a:t>
            </a:r>
            <a:r>
              <a:rPr sz="1400" spc="-2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D2B46"/>
                </a:solidFill>
                <a:latin typeface="Verdana"/>
                <a:cs typeface="Verdana"/>
              </a:rPr>
              <a:t>succeed</a:t>
            </a:r>
            <a:r>
              <a:rPr sz="1400" spc="-22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42" baseline="27777" dirty="0">
                <a:solidFill>
                  <a:srgbClr val="3D2B46"/>
                </a:solidFill>
                <a:latin typeface="Verdana"/>
                <a:cs typeface="Verdana"/>
              </a:rPr>
              <a:t>8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,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are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only</a:t>
            </a:r>
            <a:r>
              <a:rPr sz="1400" spc="-1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analytics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focused</a:t>
            </a:r>
            <a:endParaRPr sz="1400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Organizational</a:t>
            </a:r>
            <a:r>
              <a:rPr sz="1400" spc="-2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silos</a:t>
            </a:r>
            <a:r>
              <a:rPr sz="1400" spc="-229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exacerbate</a:t>
            </a:r>
            <a:r>
              <a:rPr sz="1400" spc="-2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sharing</a:t>
            </a:r>
            <a:r>
              <a:rPr sz="1400" spc="-2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issues</a:t>
            </a:r>
            <a:r>
              <a:rPr sz="1400" spc="-1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52" baseline="27777" dirty="0">
                <a:solidFill>
                  <a:srgbClr val="3D2B46"/>
                </a:solidFill>
                <a:latin typeface="Verdana"/>
                <a:cs typeface="Verdana"/>
              </a:rPr>
              <a:t>9</a:t>
            </a:r>
            <a:endParaRPr sz="1350" baseline="27777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Everything</a:t>
            </a:r>
            <a:r>
              <a:rPr sz="1400" spc="-2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D2B46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speeding</a:t>
            </a:r>
            <a:r>
              <a:rPr sz="1400" spc="-2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up,</a:t>
            </a:r>
            <a:r>
              <a:rPr sz="1400" spc="-2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pace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innovation,</a:t>
            </a:r>
            <a:r>
              <a:rPr sz="1400" spc="-20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speed</a:t>
            </a:r>
            <a:r>
              <a:rPr sz="1400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endParaRPr sz="1400">
              <a:latin typeface="Verdana"/>
              <a:cs typeface="Verdana"/>
            </a:endParaRPr>
          </a:p>
          <a:p>
            <a:pPr marL="482600">
              <a:lnSpc>
                <a:spcPct val="100000"/>
              </a:lnSpc>
              <a:spcBef>
                <a:spcPts val="15"/>
              </a:spcBef>
            </a:pPr>
            <a:r>
              <a:rPr sz="1400" spc="-140" dirty="0">
                <a:solidFill>
                  <a:srgbClr val="3D2B46"/>
                </a:solidFill>
                <a:latin typeface="Verdana"/>
                <a:cs typeface="Verdana"/>
              </a:rPr>
              <a:t>IT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events,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your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competition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are</a:t>
            </a:r>
            <a:r>
              <a:rPr sz="1400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all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moving</a:t>
            </a:r>
            <a:r>
              <a:rPr sz="1400" spc="-20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faster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than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D2B46"/>
                </a:solidFill>
                <a:latin typeface="Verdana"/>
                <a:cs typeface="Verdana"/>
              </a:rPr>
              <a:t>ever</a:t>
            </a:r>
            <a:endParaRPr sz="1400">
              <a:latin typeface="Verdana"/>
              <a:cs typeface="Verdana"/>
            </a:endParaRPr>
          </a:p>
          <a:p>
            <a:pPr marL="482600" indent="-22923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Cost</a:t>
            </a:r>
            <a:r>
              <a:rPr sz="1400" spc="-2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operational</a:t>
            </a:r>
            <a:r>
              <a:rPr sz="1400" spc="-2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outage</a:t>
            </a:r>
            <a:r>
              <a:rPr sz="1400" spc="-2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D2B46"/>
                </a:solidFill>
                <a:latin typeface="Verdana"/>
                <a:cs typeface="Verdana"/>
              </a:rPr>
              <a:t>is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D2B46"/>
                </a:solidFill>
                <a:latin typeface="Verdana"/>
                <a:cs typeface="Verdana"/>
              </a:rPr>
              <a:t>rising</a:t>
            </a:r>
            <a:r>
              <a:rPr sz="1400" spc="-18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350" spc="-127" baseline="27777" dirty="0">
                <a:solidFill>
                  <a:srgbClr val="3D2B46"/>
                </a:solidFill>
                <a:latin typeface="Verdana"/>
                <a:cs typeface="Verdana"/>
              </a:rPr>
              <a:t>10</a:t>
            </a:r>
            <a:endParaRPr sz="1350" baseline="27777">
              <a:latin typeface="Verdana"/>
              <a:cs typeface="Verdana"/>
            </a:endParaRPr>
          </a:p>
          <a:p>
            <a:pPr marL="25400" marR="137795">
              <a:lnSpc>
                <a:spcPct val="100000"/>
              </a:lnSpc>
              <a:spcBef>
                <a:spcPts val="595"/>
              </a:spcBef>
            </a:pPr>
            <a:r>
              <a:rPr sz="1400" spc="-120" dirty="0">
                <a:solidFill>
                  <a:srgbClr val="3D2B46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is </a:t>
            </a: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no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silver </a:t>
            </a:r>
            <a:r>
              <a:rPr sz="1400" spc="-110" dirty="0">
                <a:solidFill>
                  <a:srgbClr val="3D2B46"/>
                </a:solidFill>
                <a:latin typeface="Verdana"/>
                <a:cs typeface="Verdana"/>
              </a:rPr>
              <a:t>bullet,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but the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principles,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practices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and 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technologies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D2B46"/>
                </a:solidFill>
                <a:latin typeface="Verdana"/>
                <a:cs typeface="Verdana"/>
              </a:rPr>
              <a:t>have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been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aligned</a:t>
            </a:r>
            <a:r>
              <a:rPr sz="1400" spc="-15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focus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D2B46"/>
                </a:solidFill>
                <a:latin typeface="Verdana"/>
                <a:cs typeface="Verdana"/>
              </a:rPr>
              <a:t>on</a:t>
            </a:r>
            <a:r>
              <a:rPr sz="1400" spc="-1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solving</a:t>
            </a:r>
            <a:r>
              <a:rPr sz="1400" spc="-20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D2B46"/>
                </a:solidFill>
                <a:latin typeface="Verdana"/>
                <a:cs typeface="Verdana"/>
              </a:rPr>
              <a:t>some</a:t>
            </a:r>
            <a:r>
              <a:rPr sz="1400" spc="-1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D2B46"/>
                </a:solidFill>
                <a:latin typeface="Verdana"/>
                <a:cs typeface="Verdana"/>
              </a:rPr>
              <a:t>of</a:t>
            </a:r>
            <a:r>
              <a:rPr sz="1400" spc="-1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the  most</a:t>
            </a:r>
            <a:r>
              <a:rPr sz="1400" spc="-16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pressing,</a:t>
            </a:r>
            <a:r>
              <a:rPr sz="1400" spc="-2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unaddressed</a:t>
            </a:r>
            <a:r>
              <a:rPr sz="1400" spc="-22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modernization</a:t>
            </a:r>
            <a:r>
              <a:rPr sz="1400" spc="-2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D2B46"/>
                </a:solidFill>
                <a:latin typeface="Verdana"/>
                <a:cs typeface="Verdana"/>
              </a:rPr>
              <a:t>objectives</a:t>
            </a:r>
            <a:r>
              <a:rPr sz="1400" spc="-19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D2B46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data-  </a:t>
            </a:r>
            <a:r>
              <a:rPr sz="1400" spc="-85" dirty="0">
                <a:solidFill>
                  <a:srgbClr val="3D2B46"/>
                </a:solidFill>
                <a:latin typeface="Verdana"/>
                <a:cs typeface="Verdana"/>
              </a:rPr>
              <a:t>driven </a:t>
            </a:r>
            <a:r>
              <a:rPr sz="1400" spc="-80" dirty="0">
                <a:solidFill>
                  <a:srgbClr val="3D2B46"/>
                </a:solidFill>
                <a:latin typeface="Verdana"/>
                <a:cs typeface="Verdana"/>
              </a:rPr>
              <a:t>business</a:t>
            </a:r>
            <a:r>
              <a:rPr sz="1400" spc="-35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D2B46"/>
                </a:solidFill>
                <a:latin typeface="Verdana"/>
                <a:cs typeface="Verdana"/>
              </a:rPr>
              <a:t>initiatives.</a:t>
            </a:r>
            <a:endParaRPr sz="1400">
              <a:latin typeface="Verdana"/>
              <a:cs typeface="Verdana"/>
            </a:endParaRPr>
          </a:p>
          <a:p>
            <a:pPr marL="25400">
              <a:lnSpc>
                <a:spcPct val="100000"/>
              </a:lnSpc>
              <a:spcBef>
                <a:spcPts val="1019"/>
              </a:spcBef>
            </a:pPr>
            <a:r>
              <a:rPr sz="650" i="1" spc="-40" dirty="0">
                <a:solidFill>
                  <a:srgbClr val="3D2B46"/>
                </a:solidFill>
                <a:latin typeface="Verdana"/>
                <a:cs typeface="Verdana"/>
              </a:rPr>
              <a:t>Note:</a:t>
            </a:r>
            <a:r>
              <a:rPr sz="650" i="1" spc="-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D2B46"/>
                </a:solidFill>
                <a:latin typeface="Verdana"/>
                <a:cs typeface="Verdana"/>
              </a:rPr>
              <a:t>an</a:t>
            </a:r>
            <a:r>
              <a:rPr sz="650" i="1" spc="-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30" dirty="0">
                <a:solidFill>
                  <a:srgbClr val="3D2B46"/>
                </a:solidFill>
                <a:latin typeface="Verdana"/>
                <a:cs typeface="Verdana"/>
              </a:rPr>
              <a:t>excellent</a:t>
            </a:r>
            <a:r>
              <a:rPr sz="650" i="1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25" dirty="0">
                <a:solidFill>
                  <a:srgbClr val="3D2B46"/>
                </a:solidFill>
                <a:latin typeface="Verdana"/>
                <a:cs typeface="Verdana"/>
              </a:rPr>
              <a:t>primer</a:t>
            </a:r>
            <a:r>
              <a:rPr sz="650" i="1" spc="-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5" dirty="0">
                <a:solidFill>
                  <a:srgbClr val="3D2B46"/>
                </a:solidFill>
                <a:latin typeface="Verdana"/>
                <a:cs typeface="Verdana"/>
              </a:rPr>
              <a:t>to</a:t>
            </a:r>
            <a:r>
              <a:rPr sz="650" i="1" spc="-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30" dirty="0">
                <a:solidFill>
                  <a:srgbClr val="3D2B46"/>
                </a:solidFill>
                <a:latin typeface="Verdana"/>
                <a:cs typeface="Verdana"/>
              </a:rPr>
              <a:t>why</a:t>
            </a:r>
            <a:r>
              <a:rPr sz="650" i="1" spc="-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650" i="1" spc="-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5" dirty="0">
                <a:solidFill>
                  <a:srgbClr val="3D2B46"/>
                </a:solidFill>
                <a:latin typeface="Verdana"/>
                <a:cs typeface="Verdana"/>
              </a:rPr>
              <a:t>Mesh</a:t>
            </a:r>
            <a:r>
              <a:rPr sz="650" i="1" spc="-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5" dirty="0">
                <a:solidFill>
                  <a:srgbClr val="3D2B46"/>
                </a:solidFill>
                <a:latin typeface="Verdana"/>
                <a:cs typeface="Verdana"/>
              </a:rPr>
              <a:t>is</a:t>
            </a:r>
            <a:r>
              <a:rPr sz="650" i="1" spc="-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25" dirty="0">
                <a:solidFill>
                  <a:srgbClr val="3D2B46"/>
                </a:solidFill>
                <a:latin typeface="Verdana"/>
                <a:cs typeface="Verdana"/>
              </a:rPr>
              <a:t>needed</a:t>
            </a:r>
            <a:r>
              <a:rPr sz="650" i="1" spc="-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5" dirty="0">
                <a:solidFill>
                  <a:srgbClr val="3D2B46"/>
                </a:solidFill>
                <a:latin typeface="Verdana"/>
                <a:cs typeface="Verdana"/>
              </a:rPr>
              <a:t>is</a:t>
            </a:r>
            <a:r>
              <a:rPr sz="650" i="1" spc="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5" dirty="0">
                <a:solidFill>
                  <a:srgbClr val="3D2B46"/>
                </a:solidFill>
                <a:latin typeface="Verdana"/>
                <a:cs typeface="Verdana"/>
              </a:rPr>
              <a:t>Zhamak</a:t>
            </a:r>
            <a:r>
              <a:rPr sz="650" i="1" spc="-3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20" dirty="0">
                <a:solidFill>
                  <a:srgbClr val="3D2B46"/>
                </a:solidFill>
                <a:latin typeface="Verdana"/>
                <a:cs typeface="Verdana"/>
              </a:rPr>
              <a:t>Dehghani’s</a:t>
            </a:r>
            <a:r>
              <a:rPr sz="650" i="1" spc="1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55" dirty="0">
                <a:solidFill>
                  <a:srgbClr val="3D2B46"/>
                </a:solidFill>
                <a:latin typeface="Verdana"/>
                <a:cs typeface="Verdana"/>
              </a:rPr>
              <a:t>2019</a:t>
            </a:r>
            <a:r>
              <a:rPr sz="650" i="1" spc="-6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30" dirty="0">
                <a:solidFill>
                  <a:srgbClr val="3D2B46"/>
                </a:solidFill>
                <a:latin typeface="Verdana"/>
                <a:cs typeface="Verdana"/>
              </a:rPr>
              <a:t>paper,</a:t>
            </a:r>
            <a:r>
              <a:rPr sz="650" i="1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15" dirty="0">
                <a:solidFill>
                  <a:srgbClr val="3D2B46"/>
                </a:solidFill>
                <a:latin typeface="Verdana"/>
                <a:cs typeface="Verdana"/>
              </a:rPr>
              <a:t>“…from</a:t>
            </a:r>
            <a:r>
              <a:rPr sz="650" i="1" spc="-3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D2B46"/>
                </a:solidFill>
                <a:latin typeface="Verdana"/>
                <a:cs typeface="Verdana"/>
              </a:rPr>
              <a:t>Monoliths</a:t>
            </a:r>
            <a:r>
              <a:rPr sz="650" i="1" spc="-7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5" dirty="0">
                <a:solidFill>
                  <a:srgbClr val="3D2B46"/>
                </a:solidFill>
                <a:latin typeface="Verdana"/>
                <a:cs typeface="Verdana"/>
              </a:rPr>
              <a:t>to</a:t>
            </a:r>
            <a:r>
              <a:rPr sz="650" i="1" spc="-45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D2B46"/>
                </a:solidFill>
                <a:latin typeface="Verdana"/>
                <a:cs typeface="Verdana"/>
              </a:rPr>
              <a:t>Data</a:t>
            </a:r>
            <a:r>
              <a:rPr sz="650" i="1" spc="-40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50" i="1" spc="-10" dirty="0">
                <a:solidFill>
                  <a:srgbClr val="3D2B46"/>
                </a:solidFill>
                <a:latin typeface="Verdana"/>
                <a:cs typeface="Verdana"/>
              </a:rPr>
              <a:t>Mesh”</a:t>
            </a:r>
            <a:r>
              <a:rPr sz="650" i="1" dirty="0">
                <a:solidFill>
                  <a:srgbClr val="3D2B46"/>
                </a:solidFill>
                <a:latin typeface="Verdana"/>
                <a:cs typeface="Verdana"/>
              </a:rPr>
              <a:t> </a:t>
            </a:r>
            <a:r>
              <a:rPr sz="675" i="1" spc="-15" baseline="24691" dirty="0">
                <a:solidFill>
                  <a:srgbClr val="3D2B46"/>
                </a:solidFill>
                <a:latin typeface="Verdana"/>
                <a:cs typeface="Verdana"/>
              </a:rPr>
              <a:t>9</a:t>
            </a:r>
            <a:endParaRPr sz="675" baseline="24691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19695" y="1620392"/>
          <a:ext cx="10607669" cy="475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5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58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58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522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38100">
                      <a:solidFill>
                        <a:srgbClr val="FBFAF9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150" b="1" spc="-10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Data</a:t>
                      </a:r>
                      <a:r>
                        <a:rPr sz="1150" b="1" spc="15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150" b="1" spc="-5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Fabric</a:t>
                      </a:r>
                      <a:endParaRPr sz="1150">
                        <a:latin typeface="Century Gothic"/>
                        <a:cs typeface="Century Gothic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38100">
                      <a:solidFill>
                        <a:srgbClr val="FBFAF9"/>
                      </a:solidFill>
                      <a:prstDash val="solid"/>
                    </a:lnB>
                    <a:solidFill>
                      <a:srgbClr val="302C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150" b="1" spc="15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App-Dev-Integration</a:t>
                      </a:r>
                      <a:endParaRPr sz="1150">
                        <a:latin typeface="Century Gothic"/>
                        <a:cs typeface="Century Gothic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38100">
                      <a:solidFill>
                        <a:srgbClr val="FBFAF9"/>
                      </a:solidFill>
                      <a:prstDash val="solid"/>
                    </a:lnB>
                    <a:solidFill>
                      <a:srgbClr val="302C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150" b="1" spc="10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Analytic </a:t>
                      </a:r>
                      <a:r>
                        <a:rPr sz="1150" b="1" spc="-10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Data </a:t>
                      </a:r>
                      <a:r>
                        <a:rPr sz="1150" b="1" spc="50" dirty="0">
                          <a:solidFill>
                            <a:srgbClr val="FBFAF9"/>
                          </a:solidFill>
                          <a:latin typeface="Century Gothic"/>
                          <a:cs typeface="Century Gothic"/>
                        </a:rPr>
                        <a:t>Store</a:t>
                      </a:r>
                      <a:endParaRPr sz="1150">
                        <a:latin typeface="Century Gothic"/>
                        <a:cs typeface="Century Gothic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38100">
                      <a:solidFill>
                        <a:srgbClr val="FBFAF9"/>
                      </a:solidFill>
                      <a:prstDash val="solid"/>
                    </a:lnB>
                    <a:solidFill>
                      <a:srgbClr val="302C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9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1200" spc="-13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4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Mesh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9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1200" spc="-14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8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Integration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5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Meta-Catalog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6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Microservices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5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Messaging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9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 </a:t>
                      </a:r>
                      <a:r>
                        <a:rPr sz="1200" spc="-7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Lake</a:t>
                      </a:r>
                      <a:r>
                        <a:rPr sz="1200" spc="-18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7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House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200" spc="-7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Distributed</a:t>
                      </a:r>
                      <a:r>
                        <a:rPr sz="1200" spc="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1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DW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381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FBFAF9"/>
                      </a:solidFill>
                      <a:prstDash val="solid"/>
                    </a:lnB>
                    <a:solidFill>
                      <a:srgbClr val="F3D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 gridSpan="9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People,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Process </a:t>
                      </a:r>
                      <a:r>
                        <a:rPr sz="900" b="1" spc="-3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900" b="1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Methods:</a:t>
                      </a:r>
                      <a:endParaRPr sz="900">
                        <a:latin typeface="Century Gothic"/>
                        <a:cs typeface="Century Gothic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solidFill>
                      <a:srgbClr val="C6463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900" spc="-6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 </a:t>
                      </a:r>
                      <a:r>
                        <a:rPr sz="900" spc="-3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Product</a:t>
                      </a:r>
                      <a:r>
                        <a:rPr sz="900" spc="-23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3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Focus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FBFAF9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417">
                <a:tc gridSpan="9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1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Technical </a:t>
                      </a:r>
                      <a:r>
                        <a:rPr sz="900" b="1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Architecture</a:t>
                      </a:r>
                      <a:r>
                        <a:rPr sz="900" b="1" spc="6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900" b="1" spc="2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Attributes:</a:t>
                      </a:r>
                      <a:endParaRPr sz="900">
                        <a:latin typeface="Century Gothic"/>
                        <a:cs typeface="Century Gothic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C6463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24">
                <a:tc>
                  <a:txBody>
                    <a:bodyPr/>
                    <a:lstStyle/>
                    <a:p>
                      <a:pPr marL="608330" marR="82550" indent="590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900" spc="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00" spc="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00" spc="-2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ri</a:t>
                      </a:r>
                      <a:r>
                        <a:rPr sz="900" spc="-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sz="900" spc="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900" spc="-2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00" spc="-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  A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ch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00" spc="-2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00" spc="-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900" spc="-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900" spc="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900" spc="-5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Event Driven</a:t>
                      </a:r>
                      <a:r>
                        <a:rPr sz="900" spc="-2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4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Ledgers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82550" algn="r">
                        <a:lnSpc>
                          <a:spcPct val="100000"/>
                        </a:lnSpc>
                      </a:pPr>
                      <a:r>
                        <a:rPr sz="900" spc="-7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ACID</a:t>
                      </a:r>
                      <a:r>
                        <a:rPr sz="900" spc="-22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4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Support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850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8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Stream</a:t>
                      </a:r>
                      <a:r>
                        <a:rPr sz="900" spc="-13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5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Oriented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223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900" spc="-4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Analytic </a:t>
                      </a:r>
                      <a:r>
                        <a:rPr sz="900" spc="-6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r>
                        <a:rPr sz="900" spc="-2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3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Focus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236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900" spc="-5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Operational</a:t>
                      </a:r>
                      <a:r>
                        <a:rPr sz="900" spc="-13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6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Data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R="85090" algn="r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sz="900" spc="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900" spc="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23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900" spc="-4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Physical </a:t>
                      </a:r>
                      <a:r>
                        <a:rPr sz="900" spc="-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&amp;</a:t>
                      </a:r>
                      <a:r>
                        <a:rPr sz="900" spc="-229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900" spc="-3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Logical</a:t>
                      </a:r>
                      <a:endParaRPr sz="900">
                        <a:latin typeface="Verdana"/>
                        <a:cs typeface="Verdana"/>
                      </a:endParaRPr>
                    </a:p>
                    <a:p>
                      <a:pPr marR="83820" algn="r">
                        <a:lnSpc>
                          <a:spcPct val="100000"/>
                        </a:lnSpc>
                      </a:pPr>
                      <a:r>
                        <a:rPr sz="900" spc="-15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Me</a:t>
                      </a:r>
                      <a:r>
                        <a:rPr sz="900" spc="1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900" dirty="0">
                          <a:solidFill>
                            <a:srgbClr val="302C2A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  <a:solidFill>
                      <a:srgbClr val="FDF5D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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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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302C2A"/>
                          </a:solidFill>
                          <a:latin typeface="Wingdings 2"/>
                          <a:cs typeface="Wingdings 2"/>
                        </a:rPr>
                        <a:t></a:t>
                      </a:r>
                      <a:endParaRPr sz="1400">
                        <a:latin typeface="Wingdings 2"/>
                        <a:cs typeface="Wingdings 2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FBFAF9"/>
                      </a:solidFill>
                      <a:prstDash val="solid"/>
                    </a:lnL>
                    <a:lnR w="12700">
                      <a:solidFill>
                        <a:srgbClr val="FBFAF9"/>
                      </a:solidFill>
                      <a:prstDash val="solid"/>
                    </a:lnR>
                    <a:lnT w="12700">
                      <a:solidFill>
                        <a:srgbClr val="CFC9C6"/>
                      </a:solidFill>
                      <a:prstDash val="solid"/>
                    </a:lnT>
                    <a:lnB w="12700">
                      <a:solidFill>
                        <a:srgbClr val="CFC9C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455022" y="1195781"/>
            <a:ext cx="2060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302C2A"/>
                </a:solidFill>
                <a:latin typeface="Calibri"/>
                <a:cs typeface="Calibri"/>
              </a:rPr>
              <a:t>[best] </a:t>
            </a:r>
            <a:r>
              <a:rPr sz="1800" spc="10" dirty="0">
                <a:solidFill>
                  <a:srgbClr val="302C2A"/>
                </a:solidFill>
                <a:latin typeface="Wingdings 2"/>
                <a:cs typeface="Wingdings 2"/>
              </a:rPr>
              <a:t></a:t>
            </a:r>
            <a:r>
              <a:rPr sz="1800" spc="-240" dirty="0">
                <a:solidFill>
                  <a:srgbClr val="302C2A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02C2A"/>
                </a:solidFill>
                <a:latin typeface="Calibri"/>
                <a:cs typeface="Calibri"/>
              </a:rPr>
              <a:t>[worst]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961" y="47345"/>
            <a:ext cx="705485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0" dirty="0"/>
              <a:t>C</a:t>
            </a:r>
            <a:r>
              <a:rPr sz="3500" spc="-1725" dirty="0"/>
              <a:t>O</a:t>
            </a:r>
            <a:r>
              <a:rPr sz="13200" spc="-5280" baseline="6313" dirty="0">
                <a:solidFill>
                  <a:srgbClr val="E9E1DB"/>
                </a:solidFill>
              </a:rPr>
              <a:t>a</a:t>
            </a:r>
            <a:r>
              <a:rPr sz="3500" spc="-114" dirty="0"/>
              <a:t>M</a:t>
            </a:r>
            <a:r>
              <a:rPr sz="13200" spc="-5040" baseline="6313" dirty="0">
                <a:solidFill>
                  <a:srgbClr val="E9E1DB"/>
                </a:solidFill>
              </a:rPr>
              <a:t>t</a:t>
            </a:r>
            <a:r>
              <a:rPr sz="3500" spc="15" dirty="0"/>
              <a:t>P</a:t>
            </a:r>
            <a:r>
              <a:rPr sz="3500" spc="-1789" dirty="0"/>
              <a:t>A</a:t>
            </a:r>
            <a:r>
              <a:rPr sz="13200" spc="-5182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R</a:t>
            </a:r>
            <a:r>
              <a:rPr sz="3500" spc="20" dirty="0"/>
              <a:t>E</a:t>
            </a:r>
            <a:r>
              <a:rPr sz="3500" spc="-530" dirty="0"/>
              <a:t> </a:t>
            </a:r>
            <a:r>
              <a:rPr sz="13200" spc="-12367" baseline="6313" dirty="0">
                <a:solidFill>
                  <a:srgbClr val="E9E1DB"/>
                </a:solidFill>
              </a:rPr>
              <a:t>M</a:t>
            </a:r>
            <a:r>
              <a:rPr sz="3500" spc="5" dirty="0"/>
              <a:t>A</a:t>
            </a:r>
            <a:r>
              <a:rPr sz="3500" spc="20" dirty="0"/>
              <a:t>N</a:t>
            </a:r>
            <a:r>
              <a:rPr sz="3500" spc="-320" dirty="0"/>
              <a:t>D</a:t>
            </a:r>
            <a:r>
              <a:rPr sz="13200" spc="-5370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C</a:t>
            </a:r>
            <a:r>
              <a:rPr sz="3500" spc="-1835" dirty="0"/>
              <a:t>O</a:t>
            </a:r>
            <a:r>
              <a:rPr sz="13200" spc="-4020" baseline="6313" dirty="0">
                <a:solidFill>
                  <a:srgbClr val="E9E1DB"/>
                </a:solidFill>
              </a:rPr>
              <a:t>s</a:t>
            </a:r>
            <a:r>
              <a:rPr sz="3500" spc="-275" dirty="0"/>
              <a:t>N</a:t>
            </a:r>
            <a:r>
              <a:rPr sz="13200" spc="-8535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T</a:t>
            </a:r>
            <a:r>
              <a:rPr sz="3500" spc="5" dirty="0"/>
              <a:t>R</a:t>
            </a:r>
            <a:r>
              <a:rPr sz="3500" spc="15" dirty="0"/>
              <a:t>AST</a:t>
            </a:r>
            <a:endParaRPr sz="35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20" dirty="0"/>
              <a:t>40</a:t>
            </a:fld>
            <a:r>
              <a:rPr spc="-114" dirty="0"/>
              <a:t> </a:t>
            </a:r>
            <a:r>
              <a:rPr spc="-35" dirty="0"/>
              <a:t>-</a:t>
            </a:r>
            <a:r>
              <a:rPr spc="-80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40" dirty="0"/>
              <a:t> </a:t>
            </a:r>
            <a:r>
              <a:rPr spc="-40" dirty="0"/>
              <a:t>Use</a:t>
            </a:r>
            <a:r>
              <a:rPr spc="-110" dirty="0"/>
              <a:t> </a:t>
            </a:r>
            <a:r>
              <a:rPr spc="-60" dirty="0"/>
              <a:t>Cases</a:t>
            </a:r>
            <a:r>
              <a:rPr spc="-90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0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5364" y="6525259"/>
            <a:ext cx="23183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8A8580"/>
                </a:solidFill>
                <a:latin typeface="Verdana"/>
                <a:cs typeface="Verdana"/>
              </a:rPr>
              <a:t>Copyright</a:t>
            </a:r>
            <a:r>
              <a:rPr sz="900" spc="-160" dirty="0">
                <a:solidFill>
                  <a:srgbClr val="8A8580"/>
                </a:solidFill>
                <a:latin typeface="Verdana"/>
                <a:cs typeface="Verdana"/>
              </a:rPr>
              <a:t> </a:t>
            </a:r>
            <a:r>
              <a:rPr sz="900" spc="-90" dirty="0">
                <a:solidFill>
                  <a:srgbClr val="8A8580"/>
                </a:solidFill>
                <a:latin typeface="Verdana"/>
                <a:cs typeface="Verdana"/>
              </a:rPr>
              <a:t>© </a:t>
            </a:r>
            <a:r>
              <a:rPr sz="900" spc="-114" dirty="0">
                <a:solidFill>
                  <a:srgbClr val="8A8580"/>
                </a:solidFill>
                <a:latin typeface="Verdana"/>
                <a:cs typeface="Verdana"/>
              </a:rPr>
              <a:t>2021,</a:t>
            </a:r>
            <a:r>
              <a:rPr sz="900" spc="-110" dirty="0">
                <a:solidFill>
                  <a:srgbClr val="8A8580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8A8580"/>
                </a:solidFill>
                <a:latin typeface="Verdana"/>
                <a:cs typeface="Verdana"/>
              </a:rPr>
              <a:t>Oracle</a:t>
            </a:r>
            <a:r>
              <a:rPr sz="900" spc="-85" dirty="0">
                <a:solidFill>
                  <a:srgbClr val="8A8580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8A8580"/>
                </a:solidFill>
                <a:latin typeface="Verdana"/>
                <a:cs typeface="Verdana"/>
              </a:rPr>
              <a:t>and/or</a:t>
            </a:r>
            <a:r>
              <a:rPr sz="900" spc="-114" dirty="0">
                <a:solidFill>
                  <a:srgbClr val="8A8580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8A8580"/>
                </a:solidFill>
                <a:latin typeface="Verdana"/>
                <a:cs typeface="Verdana"/>
              </a:rPr>
              <a:t>its</a:t>
            </a:r>
            <a:r>
              <a:rPr sz="900" spc="-60" dirty="0">
                <a:solidFill>
                  <a:srgbClr val="8A8580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8A8580"/>
                </a:solidFill>
                <a:latin typeface="Verdana"/>
                <a:cs typeface="Verdana"/>
              </a:rPr>
              <a:t>affiliates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604" y="6525259"/>
            <a:ext cx="1358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45" dirty="0">
                <a:solidFill>
                  <a:srgbClr val="8A8580"/>
                </a:solidFill>
                <a:latin typeface="Verdana"/>
                <a:cs typeface="Verdana"/>
              </a:rPr>
              <a:t>41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910328"/>
            <a:ext cx="3744467" cy="194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7891" y="6176771"/>
            <a:ext cx="8485631" cy="681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2285" y="1595450"/>
            <a:ext cx="3524250" cy="40017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spc="5" dirty="0">
                <a:solidFill>
                  <a:srgbClr val="855443"/>
                </a:solidFill>
                <a:latin typeface="Ink Free"/>
                <a:cs typeface="Ink Free"/>
              </a:rPr>
              <a:t>Operational</a:t>
            </a:r>
            <a:r>
              <a:rPr sz="2400" b="1" spc="-105" dirty="0">
                <a:solidFill>
                  <a:srgbClr val="855443"/>
                </a:solidFill>
                <a:latin typeface="Ink Free"/>
                <a:cs typeface="Ink Free"/>
              </a:rPr>
              <a:t> </a:t>
            </a:r>
            <a:r>
              <a:rPr sz="2400" b="1" spc="10" dirty="0">
                <a:solidFill>
                  <a:srgbClr val="855443"/>
                </a:solidFill>
                <a:latin typeface="Ink Free"/>
                <a:cs typeface="Ink Free"/>
              </a:rPr>
              <a:t>Outcomes</a:t>
            </a:r>
            <a:endParaRPr sz="2400">
              <a:latin typeface="Ink Free"/>
              <a:cs typeface="Ink Free"/>
            </a:endParaRPr>
          </a:p>
          <a:p>
            <a:pPr marL="12700">
              <a:lnSpc>
                <a:spcPts val="1670"/>
              </a:lnSpc>
              <a:spcBef>
                <a:spcPts val="1510"/>
              </a:spcBef>
            </a:pPr>
            <a:r>
              <a:rPr sz="1400" b="1" dirty="0">
                <a:solidFill>
                  <a:srgbClr val="455C5C"/>
                </a:solidFill>
                <a:latin typeface="Century Gothic"/>
                <a:cs typeface="Century Gothic"/>
              </a:rPr>
              <a:t>Multi-cloud </a:t>
            </a:r>
            <a:r>
              <a:rPr sz="1400" b="1" spc="-60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7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25" dirty="0">
                <a:solidFill>
                  <a:srgbClr val="455C5C"/>
                </a:solidFill>
                <a:latin typeface="Century Gothic"/>
                <a:cs typeface="Century Gothic"/>
              </a:rPr>
              <a:t>liquidity</a:t>
            </a:r>
            <a:endParaRPr sz="1400">
              <a:latin typeface="Century Gothic"/>
              <a:cs typeface="Century Gothic"/>
            </a:endParaRPr>
          </a:p>
          <a:p>
            <a:pPr marL="803910" indent="-302260">
              <a:lnSpc>
                <a:spcPts val="1670"/>
              </a:lnSpc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60" dirty="0">
                <a:solidFill>
                  <a:srgbClr val="455C5C"/>
                </a:solidFill>
                <a:latin typeface="Verdana"/>
                <a:cs typeface="Verdana"/>
              </a:rPr>
              <a:t>unlock</a:t>
            </a:r>
            <a:r>
              <a:rPr sz="1400" spc="-16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capital</a:t>
            </a:r>
            <a:r>
              <a:rPr sz="1400" spc="-1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to</a:t>
            </a:r>
            <a:r>
              <a:rPr sz="1400" spc="-20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5C5C"/>
                </a:solidFill>
                <a:latin typeface="Verdana"/>
                <a:cs typeface="Verdana"/>
              </a:rPr>
              <a:t>flow</a:t>
            </a:r>
            <a:r>
              <a:rPr sz="1400" spc="-16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455C5C"/>
                </a:solidFill>
                <a:latin typeface="Verdana"/>
                <a:cs typeface="Verdana"/>
              </a:rPr>
              <a:t>freely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55C5C"/>
              </a:buClr>
              <a:buFont typeface="Arial"/>
              <a:buChar char="•"/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Real-time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10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10" dirty="0">
                <a:solidFill>
                  <a:srgbClr val="455C5C"/>
                </a:solidFill>
                <a:latin typeface="Century Gothic"/>
                <a:cs typeface="Century Gothic"/>
              </a:rPr>
              <a:t>sharing</a:t>
            </a:r>
            <a:endParaRPr sz="1400">
              <a:latin typeface="Century Gothic"/>
              <a:cs typeface="Century Gothic"/>
            </a:endParaRPr>
          </a:p>
          <a:p>
            <a:pPr marL="803910" indent="-302260">
              <a:lnSpc>
                <a:spcPts val="1670"/>
              </a:lnSpc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Ops-to-Ops </a:t>
            </a:r>
            <a:r>
              <a:rPr sz="1400" spc="-15" dirty="0">
                <a:solidFill>
                  <a:srgbClr val="455C5C"/>
                </a:solidFill>
                <a:latin typeface="Verdana"/>
                <a:cs typeface="Verdana"/>
              </a:rPr>
              <a:t>&amp;</a:t>
            </a:r>
            <a:r>
              <a:rPr sz="1400" spc="-24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Ops-to-Analytics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55C5C"/>
              </a:buClr>
              <a:buFont typeface="Arial"/>
              <a:buChar char="•"/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b="1" spc="-30" dirty="0">
                <a:solidFill>
                  <a:srgbClr val="455C5C"/>
                </a:solidFill>
                <a:latin typeface="Century Gothic"/>
                <a:cs typeface="Century Gothic"/>
              </a:rPr>
              <a:t>Edge, </a:t>
            </a:r>
            <a:r>
              <a:rPr sz="1400" b="1" spc="-40" dirty="0">
                <a:solidFill>
                  <a:srgbClr val="455C5C"/>
                </a:solidFill>
                <a:latin typeface="Century Gothic"/>
                <a:cs typeface="Century Gothic"/>
              </a:rPr>
              <a:t>location-based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10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services</a:t>
            </a:r>
            <a:endParaRPr sz="1400">
              <a:latin typeface="Century Gothic"/>
              <a:cs typeface="Century Gothic"/>
            </a:endParaRPr>
          </a:p>
          <a:p>
            <a:pPr marL="803910" indent="-302260">
              <a:lnSpc>
                <a:spcPts val="1670"/>
              </a:lnSpc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correlate </a:t>
            </a:r>
            <a:r>
              <a:rPr sz="1400" spc="-110" dirty="0">
                <a:solidFill>
                  <a:srgbClr val="455C5C"/>
                </a:solidFill>
                <a:latin typeface="Verdana"/>
                <a:cs typeface="Verdana"/>
              </a:rPr>
              <a:t>IRL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device/data</a:t>
            </a:r>
            <a:r>
              <a:rPr sz="1400" spc="-28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455C5C"/>
                </a:solidFill>
                <a:latin typeface="Verdana"/>
                <a:cs typeface="Verdana"/>
              </a:rPr>
              <a:t>events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55C5C"/>
              </a:buClr>
              <a:buFont typeface="Arial"/>
              <a:buChar char="•"/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b="1" spc="55" dirty="0">
                <a:solidFill>
                  <a:srgbClr val="455C5C"/>
                </a:solidFill>
                <a:latin typeface="Century Gothic"/>
                <a:cs typeface="Century Gothic"/>
              </a:rPr>
              <a:t>Trusted </a:t>
            </a:r>
            <a:r>
              <a:rPr sz="1400" b="1" spc="-15" dirty="0">
                <a:solidFill>
                  <a:srgbClr val="455C5C"/>
                </a:solidFill>
                <a:latin typeface="Century Gothic"/>
                <a:cs typeface="Century Gothic"/>
              </a:rPr>
              <a:t>microservices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19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30" dirty="0">
                <a:solidFill>
                  <a:srgbClr val="455C5C"/>
                </a:solidFill>
                <a:latin typeface="Century Gothic"/>
                <a:cs typeface="Century Gothic"/>
              </a:rPr>
              <a:t>interchange</a:t>
            </a:r>
            <a:endParaRPr sz="1400">
              <a:latin typeface="Century Gothic"/>
              <a:cs typeface="Century Gothic"/>
            </a:endParaRPr>
          </a:p>
          <a:p>
            <a:pPr marL="803910" indent="-302260">
              <a:lnSpc>
                <a:spcPts val="1670"/>
              </a:lnSpc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95" dirty="0">
                <a:solidFill>
                  <a:srgbClr val="455C5C"/>
                </a:solidFill>
                <a:latin typeface="Verdana"/>
                <a:cs typeface="Verdana"/>
              </a:rPr>
              <a:t>“event</a:t>
            </a:r>
            <a:r>
              <a:rPr sz="1400" spc="-18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5C5C"/>
                </a:solidFill>
                <a:latin typeface="Verdana"/>
                <a:cs typeface="Verdana"/>
              </a:rPr>
              <a:t>sourcing”</a:t>
            </a:r>
            <a:r>
              <a:rPr sz="1400" spc="-19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455C5C"/>
                </a:solidFill>
                <a:latin typeface="Verdana"/>
                <a:cs typeface="Verdana"/>
              </a:rPr>
              <a:t>with</a:t>
            </a:r>
            <a:r>
              <a:rPr sz="1400" spc="-1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455C5C"/>
                </a:solidFill>
                <a:latin typeface="Verdana"/>
                <a:cs typeface="Verdana"/>
              </a:rPr>
              <a:t>correct</a:t>
            </a:r>
            <a:r>
              <a:rPr sz="1400" spc="-18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803910" indent="-30226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DataOps</a:t>
            </a:r>
            <a:r>
              <a:rPr sz="1400" spc="-15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455C5C"/>
                </a:solidFill>
                <a:latin typeface="Verdana"/>
                <a:cs typeface="Verdana"/>
              </a:rPr>
              <a:t>CI/CD</a:t>
            </a:r>
            <a:r>
              <a:rPr sz="1400" spc="-1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455C5C"/>
                </a:solidFill>
                <a:latin typeface="Verdana"/>
                <a:cs typeface="Verdana"/>
              </a:rPr>
              <a:t>for</a:t>
            </a:r>
            <a:r>
              <a:rPr sz="1400" spc="-229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455C5C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55C5C"/>
              </a:buClr>
              <a:buFont typeface="Arial"/>
              <a:buChar char="•"/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30" dirty="0">
                <a:solidFill>
                  <a:srgbClr val="455C5C"/>
                </a:solidFill>
                <a:latin typeface="Century Gothic"/>
                <a:cs typeface="Century Gothic"/>
              </a:rPr>
              <a:t>Uninterrupted</a:t>
            </a:r>
            <a:r>
              <a:rPr sz="1400" b="1" spc="-4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10" dirty="0">
                <a:solidFill>
                  <a:srgbClr val="455C5C"/>
                </a:solidFill>
                <a:latin typeface="Century Gothic"/>
                <a:cs typeface="Century Gothic"/>
              </a:rPr>
              <a:t>continuity</a:t>
            </a:r>
            <a:endParaRPr sz="1400">
              <a:latin typeface="Century Gothic"/>
              <a:cs typeface="Century Gothic"/>
            </a:endParaRPr>
          </a:p>
          <a:p>
            <a:pPr marL="803910" indent="-30226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170" dirty="0">
                <a:solidFill>
                  <a:srgbClr val="455C5C"/>
                </a:solidFill>
                <a:latin typeface="Verdana"/>
                <a:cs typeface="Verdana"/>
              </a:rPr>
              <a:t>&gt;99.999% </a:t>
            </a:r>
            <a:r>
              <a:rPr sz="1400" spc="-70" dirty="0">
                <a:solidFill>
                  <a:srgbClr val="455C5C"/>
                </a:solidFill>
                <a:latin typeface="Verdana"/>
                <a:cs typeface="Verdana"/>
              </a:rPr>
              <a:t>up-time</a:t>
            </a:r>
            <a:r>
              <a:rPr sz="1400" spc="-18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SLAs</a:t>
            </a:r>
            <a:endParaRPr sz="1400">
              <a:latin typeface="Verdana"/>
              <a:cs typeface="Verdana"/>
            </a:endParaRPr>
          </a:p>
          <a:p>
            <a:pPr marL="803910" indent="-30226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03275" algn="l"/>
                <a:tab pos="803910" algn="l"/>
              </a:tabLst>
            </a:pPr>
            <a:r>
              <a:rPr sz="1400" spc="-50" dirty="0">
                <a:solidFill>
                  <a:srgbClr val="455C5C"/>
                </a:solidFill>
                <a:latin typeface="Verdana"/>
                <a:cs typeface="Verdana"/>
              </a:rPr>
              <a:t>cloud</a:t>
            </a:r>
            <a:r>
              <a:rPr sz="1400" spc="-18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455C5C"/>
                </a:solidFill>
                <a:latin typeface="Verdana"/>
                <a:cs typeface="Verdana"/>
              </a:rPr>
              <a:t>migrations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1226" y="1595450"/>
            <a:ext cx="3321050" cy="42119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spc="15" dirty="0">
                <a:solidFill>
                  <a:srgbClr val="855443"/>
                </a:solidFill>
                <a:latin typeface="Ink Free"/>
                <a:cs typeface="Ink Free"/>
              </a:rPr>
              <a:t>Analytic</a:t>
            </a:r>
            <a:r>
              <a:rPr sz="2400" b="1" spc="-155" dirty="0">
                <a:solidFill>
                  <a:srgbClr val="855443"/>
                </a:solidFill>
                <a:latin typeface="Ink Free"/>
                <a:cs typeface="Ink Free"/>
              </a:rPr>
              <a:t> </a:t>
            </a:r>
            <a:r>
              <a:rPr sz="2400" b="1" spc="10" dirty="0">
                <a:solidFill>
                  <a:srgbClr val="855443"/>
                </a:solidFill>
                <a:latin typeface="Ink Free"/>
                <a:cs typeface="Ink Free"/>
              </a:rPr>
              <a:t>Outcomes</a:t>
            </a:r>
            <a:endParaRPr sz="2400">
              <a:latin typeface="Ink Free"/>
              <a:cs typeface="Ink Free"/>
            </a:endParaRPr>
          </a:p>
          <a:p>
            <a:pPr marL="12700">
              <a:lnSpc>
                <a:spcPts val="1670"/>
              </a:lnSpc>
              <a:spcBef>
                <a:spcPts val="1510"/>
              </a:spcBef>
            </a:pPr>
            <a:r>
              <a:rPr sz="1400" b="1" spc="-15" dirty="0">
                <a:solidFill>
                  <a:srgbClr val="455C5C"/>
                </a:solidFill>
                <a:latin typeface="Century Gothic"/>
                <a:cs typeface="Century Gothic"/>
              </a:rPr>
              <a:t>Automate </a:t>
            </a:r>
            <a:r>
              <a:rPr sz="1400" b="1" spc="-60" dirty="0">
                <a:solidFill>
                  <a:srgbClr val="455C5C"/>
                </a:solidFill>
                <a:latin typeface="Century Gothic"/>
                <a:cs typeface="Century Gothic"/>
              </a:rPr>
              <a:t>and </a:t>
            </a:r>
            <a:r>
              <a:rPr sz="1400" b="1" spc="40" dirty="0">
                <a:solidFill>
                  <a:srgbClr val="455C5C"/>
                </a:solidFill>
                <a:latin typeface="Century Gothic"/>
                <a:cs typeface="Century Gothic"/>
              </a:rPr>
              <a:t>simplify </a:t>
            </a:r>
            <a:r>
              <a:rPr sz="1400" b="1" spc="-60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22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products</a:t>
            </a:r>
            <a:endParaRPr sz="1400">
              <a:latin typeface="Century Gothic"/>
              <a:cs typeface="Century Gothic"/>
            </a:endParaRPr>
          </a:p>
          <a:p>
            <a:pPr marL="758190" indent="-288925">
              <a:lnSpc>
                <a:spcPts val="1670"/>
              </a:lnSpc>
              <a:buFont typeface="Arial"/>
              <a:buChar char="•"/>
              <a:tabLst>
                <a:tab pos="758190" algn="l"/>
                <a:tab pos="758825" algn="l"/>
              </a:tabLst>
            </a:pP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multi-model </a:t>
            </a: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data</a:t>
            </a:r>
            <a:r>
              <a:rPr sz="1400" spc="-22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455C5C"/>
                </a:solidFill>
                <a:latin typeface="Verdana"/>
                <a:cs typeface="Verdana"/>
              </a:rPr>
              <a:t>sets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55C5C"/>
              </a:buClr>
              <a:buFont typeface="Arial"/>
              <a:buChar char="•"/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ts val="1670"/>
              </a:lnSpc>
            </a:pPr>
            <a:r>
              <a:rPr sz="1400" b="1" spc="60" dirty="0">
                <a:solidFill>
                  <a:srgbClr val="455C5C"/>
                </a:solidFill>
                <a:latin typeface="Century Gothic"/>
                <a:cs typeface="Century Gothic"/>
              </a:rPr>
              <a:t>Time </a:t>
            </a:r>
            <a:r>
              <a:rPr sz="1400" b="1" spc="15" dirty="0">
                <a:solidFill>
                  <a:srgbClr val="455C5C"/>
                </a:solidFill>
                <a:latin typeface="Century Gothic"/>
                <a:cs typeface="Century Gothic"/>
              </a:rPr>
              <a:t>series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1400" b="1" spc="-22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5" dirty="0">
                <a:solidFill>
                  <a:srgbClr val="455C5C"/>
                </a:solidFill>
                <a:latin typeface="Century Gothic"/>
                <a:cs typeface="Century Gothic"/>
              </a:rPr>
              <a:t>analysis</a:t>
            </a:r>
            <a:endParaRPr sz="1400">
              <a:latin typeface="Century Gothic"/>
              <a:cs typeface="Century Gothic"/>
            </a:endParaRPr>
          </a:p>
          <a:p>
            <a:pPr marL="803910" indent="-302895">
              <a:lnSpc>
                <a:spcPts val="1670"/>
              </a:lnSpc>
              <a:buFont typeface="Arial"/>
              <a:buChar char="•"/>
              <a:tabLst>
                <a:tab pos="803910" algn="l"/>
                <a:tab pos="804545" algn="l"/>
              </a:tabLst>
            </a:pPr>
            <a:r>
              <a:rPr sz="1400" spc="-75" dirty="0">
                <a:solidFill>
                  <a:srgbClr val="455C5C"/>
                </a:solidFill>
                <a:latin typeface="Verdana"/>
                <a:cs typeface="Verdana"/>
              </a:rPr>
              <a:t>deltas </a:t>
            </a:r>
            <a:r>
              <a:rPr sz="1400" spc="95" dirty="0">
                <a:solidFill>
                  <a:srgbClr val="455C5C"/>
                </a:solidFill>
                <a:latin typeface="Verdana"/>
                <a:cs typeface="Verdana"/>
              </a:rPr>
              <a:t>/</a:t>
            </a:r>
            <a:r>
              <a:rPr sz="1400" spc="-33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changed </a:t>
            </a: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records</a:t>
            </a:r>
            <a:endParaRPr sz="1400">
              <a:latin typeface="Verdana"/>
              <a:cs typeface="Verdana"/>
            </a:endParaRPr>
          </a:p>
          <a:p>
            <a:pPr marL="803910" indent="-30289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03910" algn="l"/>
                <a:tab pos="804545" algn="l"/>
              </a:tabLst>
            </a:pPr>
            <a:r>
              <a:rPr sz="1400" spc="-85" dirty="0">
                <a:solidFill>
                  <a:srgbClr val="455C5C"/>
                </a:solidFill>
                <a:latin typeface="Verdana"/>
                <a:cs typeface="Verdana"/>
              </a:rPr>
              <a:t>event-by-event</a:t>
            </a:r>
            <a:r>
              <a:rPr sz="1400" spc="-18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5C5C"/>
                </a:solidFill>
                <a:latin typeface="Verdana"/>
                <a:cs typeface="Verdana"/>
              </a:rPr>
              <a:t>fidelity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55C5C"/>
              </a:buClr>
              <a:buFont typeface="Arial"/>
              <a:buChar char="•"/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b="1" spc="15" dirty="0">
                <a:solidFill>
                  <a:srgbClr val="455C5C"/>
                </a:solidFill>
                <a:latin typeface="Century Gothic"/>
                <a:cs typeface="Century Gothic"/>
              </a:rPr>
              <a:t>Eliminate </a:t>
            </a:r>
            <a:r>
              <a:rPr sz="1400" b="1" spc="80" dirty="0">
                <a:solidFill>
                  <a:srgbClr val="455C5C"/>
                </a:solidFill>
                <a:latin typeface="Century Gothic"/>
                <a:cs typeface="Century Gothic"/>
              </a:rPr>
              <a:t>full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 </a:t>
            </a:r>
            <a:r>
              <a:rPr sz="1400" b="1" spc="-50" dirty="0">
                <a:solidFill>
                  <a:srgbClr val="455C5C"/>
                </a:solidFill>
                <a:latin typeface="Century Gothic"/>
                <a:cs typeface="Century Gothic"/>
              </a:rPr>
              <a:t>copies </a:t>
            </a:r>
            <a:r>
              <a:rPr sz="1400" b="1" spc="75" dirty="0">
                <a:solidFill>
                  <a:srgbClr val="455C5C"/>
                </a:solidFill>
                <a:latin typeface="Century Gothic"/>
                <a:cs typeface="Century Gothic"/>
              </a:rPr>
              <a:t>for</a:t>
            </a:r>
            <a:r>
              <a:rPr sz="1400" b="1" spc="-26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ODS’</a:t>
            </a:r>
            <a:endParaRPr sz="1400">
              <a:latin typeface="Century Gothic"/>
              <a:cs typeface="Century Gothic"/>
            </a:endParaRPr>
          </a:p>
          <a:p>
            <a:pPr marL="758190" indent="-28892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758190" algn="l"/>
                <a:tab pos="758825" algn="l"/>
              </a:tabLst>
            </a:pP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log-based </a:t>
            </a:r>
            <a:r>
              <a:rPr sz="1400" spc="-75" dirty="0">
                <a:solidFill>
                  <a:srgbClr val="455C5C"/>
                </a:solidFill>
                <a:latin typeface="Verdana"/>
                <a:cs typeface="Verdana"/>
              </a:rPr>
              <a:t>ledgers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and</a:t>
            </a:r>
            <a:r>
              <a:rPr sz="1400" spc="-3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5C5C"/>
                </a:solidFill>
                <a:latin typeface="Verdana"/>
                <a:cs typeface="Verdana"/>
              </a:rPr>
              <a:t>pipelines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55C5C"/>
              </a:buClr>
              <a:buFont typeface="Arial"/>
              <a:buChar char="•"/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b="1" spc="30" dirty="0">
                <a:solidFill>
                  <a:srgbClr val="455C5C"/>
                </a:solidFill>
                <a:latin typeface="Century Gothic"/>
                <a:cs typeface="Century Gothic"/>
              </a:rPr>
              <a:t>Distributed </a:t>
            </a:r>
            <a:r>
              <a:rPr sz="1400" b="1" spc="-55" dirty="0">
                <a:solidFill>
                  <a:srgbClr val="455C5C"/>
                </a:solidFill>
                <a:latin typeface="Century Gothic"/>
                <a:cs typeface="Century Gothic"/>
              </a:rPr>
              <a:t>data </a:t>
            </a:r>
            <a:r>
              <a:rPr sz="1400" b="1" spc="-30" dirty="0">
                <a:solidFill>
                  <a:srgbClr val="455C5C"/>
                </a:solidFill>
                <a:latin typeface="Century Gothic"/>
                <a:cs typeface="Century Gothic"/>
              </a:rPr>
              <a:t>lakes </a:t>
            </a:r>
            <a:r>
              <a:rPr sz="1400" b="1" spc="75" dirty="0">
                <a:solidFill>
                  <a:srgbClr val="455C5C"/>
                </a:solidFill>
                <a:latin typeface="Century Gothic"/>
                <a:cs typeface="Century Gothic"/>
              </a:rPr>
              <a:t>&amp;</a:t>
            </a:r>
            <a:r>
              <a:rPr sz="1400" b="1" spc="-15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20" dirty="0">
                <a:solidFill>
                  <a:srgbClr val="455C5C"/>
                </a:solidFill>
                <a:latin typeface="Century Gothic"/>
                <a:cs typeface="Century Gothic"/>
              </a:rPr>
              <a:t>warehouses</a:t>
            </a:r>
            <a:endParaRPr sz="1400">
              <a:latin typeface="Century Gothic"/>
              <a:cs typeface="Century Gothic"/>
            </a:endParaRPr>
          </a:p>
          <a:p>
            <a:pPr marL="803910" indent="-30289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03910" algn="l"/>
                <a:tab pos="804545" algn="l"/>
              </a:tabLst>
            </a:pPr>
            <a:r>
              <a:rPr sz="1400" spc="-80" dirty="0">
                <a:solidFill>
                  <a:srgbClr val="455C5C"/>
                </a:solidFill>
                <a:latin typeface="Verdana"/>
                <a:cs typeface="Verdana"/>
              </a:rPr>
              <a:t>hybrid</a:t>
            </a:r>
            <a:r>
              <a:rPr sz="1400" spc="-14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95" dirty="0">
                <a:solidFill>
                  <a:srgbClr val="455C5C"/>
                </a:solidFill>
                <a:latin typeface="Verdana"/>
                <a:cs typeface="Verdana"/>
              </a:rPr>
              <a:t>/</a:t>
            </a:r>
            <a:r>
              <a:rPr sz="1400" spc="-1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5C5C"/>
                </a:solidFill>
                <a:latin typeface="Verdana"/>
                <a:cs typeface="Verdana"/>
              </a:rPr>
              <a:t>multi-cloud</a:t>
            </a:r>
            <a:r>
              <a:rPr sz="1400" spc="-14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95" dirty="0">
                <a:solidFill>
                  <a:srgbClr val="455C5C"/>
                </a:solidFill>
                <a:latin typeface="Verdana"/>
                <a:cs typeface="Verdana"/>
              </a:rPr>
              <a:t>/</a:t>
            </a:r>
            <a:r>
              <a:rPr sz="1400" spc="-15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5C5C"/>
                </a:solidFill>
                <a:latin typeface="Verdana"/>
                <a:cs typeface="Verdana"/>
              </a:rPr>
              <a:t>global</a:t>
            </a:r>
            <a:endParaRPr sz="1400">
              <a:latin typeface="Verdana"/>
              <a:cs typeface="Verdana"/>
            </a:endParaRPr>
          </a:p>
          <a:p>
            <a:pPr marL="803910" indent="-30289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803910" algn="l"/>
                <a:tab pos="804545" algn="l"/>
              </a:tabLst>
            </a:pPr>
            <a:r>
              <a:rPr sz="1400" spc="-85" dirty="0">
                <a:solidFill>
                  <a:srgbClr val="455C5C"/>
                </a:solidFill>
                <a:latin typeface="Verdana"/>
                <a:cs typeface="Verdana"/>
              </a:rPr>
              <a:t>streaming </a:t>
            </a:r>
            <a:r>
              <a:rPr sz="1400" spc="-65" dirty="0">
                <a:solidFill>
                  <a:srgbClr val="455C5C"/>
                </a:solidFill>
                <a:latin typeface="Verdana"/>
                <a:cs typeface="Verdana"/>
              </a:rPr>
              <a:t>integration </a:t>
            </a:r>
            <a:r>
              <a:rPr sz="1400" spc="95" dirty="0">
                <a:solidFill>
                  <a:srgbClr val="455C5C"/>
                </a:solidFill>
                <a:latin typeface="Verdana"/>
                <a:cs typeface="Verdana"/>
              </a:rPr>
              <a:t>/</a:t>
            </a:r>
            <a:r>
              <a:rPr sz="1400" spc="-320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5C5C"/>
                </a:solidFill>
                <a:latin typeface="Verdana"/>
                <a:cs typeface="Verdana"/>
              </a:rPr>
              <a:t>ETL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55C5C"/>
              </a:buClr>
              <a:buFont typeface="Arial"/>
              <a:buChar char="•"/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Predictive</a:t>
            </a:r>
            <a:r>
              <a:rPr sz="1400" b="1" spc="-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1400" b="1" spc="-10" dirty="0">
                <a:solidFill>
                  <a:srgbClr val="455C5C"/>
                </a:solidFill>
                <a:latin typeface="Century Gothic"/>
                <a:cs typeface="Century Gothic"/>
              </a:rPr>
              <a:t>Analytics</a:t>
            </a:r>
            <a:endParaRPr sz="1400">
              <a:latin typeface="Century Gothic"/>
              <a:cs typeface="Century Gothic"/>
            </a:endParaRPr>
          </a:p>
          <a:p>
            <a:pPr marL="803910" indent="-302895">
              <a:lnSpc>
                <a:spcPts val="1670"/>
              </a:lnSpc>
              <a:spcBef>
                <a:spcPts val="15"/>
              </a:spcBef>
              <a:buFont typeface="Arial"/>
              <a:buChar char="•"/>
              <a:tabLst>
                <a:tab pos="803910" algn="l"/>
                <a:tab pos="804545" algn="l"/>
              </a:tabLst>
            </a:pPr>
            <a:r>
              <a:rPr sz="1400" spc="-95" dirty="0">
                <a:solidFill>
                  <a:srgbClr val="455C5C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455C5C"/>
                </a:solidFill>
                <a:latin typeface="Verdana"/>
                <a:cs typeface="Verdana"/>
              </a:rPr>
              <a:t>monetization,</a:t>
            </a:r>
            <a:endParaRPr sz="1400">
              <a:latin typeface="Verdana"/>
              <a:cs typeface="Verdana"/>
            </a:endParaRPr>
          </a:p>
          <a:p>
            <a:pPr marL="803910">
              <a:lnSpc>
                <a:spcPts val="1670"/>
              </a:lnSpc>
            </a:pPr>
            <a:r>
              <a:rPr sz="1400" spc="-90" dirty="0">
                <a:solidFill>
                  <a:srgbClr val="455C5C"/>
                </a:solidFill>
                <a:latin typeface="Verdana"/>
                <a:cs typeface="Verdana"/>
              </a:rPr>
              <a:t>new ‘data </a:t>
            </a:r>
            <a:r>
              <a:rPr sz="1400" spc="-75" dirty="0">
                <a:solidFill>
                  <a:srgbClr val="455C5C"/>
                </a:solidFill>
                <a:latin typeface="Verdana"/>
                <a:cs typeface="Verdana"/>
              </a:rPr>
              <a:t>services’ </a:t>
            </a:r>
            <a:r>
              <a:rPr sz="1400" spc="-45" dirty="0">
                <a:solidFill>
                  <a:srgbClr val="455C5C"/>
                </a:solidFill>
                <a:latin typeface="Verdana"/>
                <a:cs typeface="Verdana"/>
              </a:rPr>
              <a:t>for</a:t>
            </a:r>
            <a:r>
              <a:rPr sz="1400" spc="-409" dirty="0">
                <a:solidFill>
                  <a:srgbClr val="455C5C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455C5C"/>
                </a:solidFill>
                <a:latin typeface="Verdana"/>
                <a:cs typeface="Verdana"/>
              </a:rPr>
              <a:t>sale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148" y="1595450"/>
            <a:ext cx="2390775" cy="241109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spc="10" dirty="0">
                <a:solidFill>
                  <a:srgbClr val="855443"/>
                </a:solidFill>
                <a:latin typeface="Ink Free"/>
                <a:cs typeface="Ink Free"/>
              </a:rPr>
              <a:t>Overall</a:t>
            </a:r>
            <a:r>
              <a:rPr sz="2400" b="1" spc="-135" dirty="0">
                <a:solidFill>
                  <a:srgbClr val="855443"/>
                </a:solidFill>
                <a:latin typeface="Ink Free"/>
                <a:cs typeface="Ink Free"/>
              </a:rPr>
              <a:t> </a:t>
            </a:r>
            <a:r>
              <a:rPr sz="2400" b="1" spc="10" dirty="0">
                <a:solidFill>
                  <a:srgbClr val="855443"/>
                </a:solidFill>
                <a:latin typeface="Ink Free"/>
                <a:cs typeface="Ink Free"/>
              </a:rPr>
              <a:t>Benefits</a:t>
            </a:r>
            <a:endParaRPr sz="2400">
              <a:latin typeface="Ink Free"/>
              <a:cs typeface="Ink Free"/>
            </a:endParaRPr>
          </a:p>
          <a:p>
            <a:pPr marL="12700" marR="5080">
              <a:lnSpc>
                <a:spcPct val="100600"/>
              </a:lnSpc>
              <a:spcBef>
                <a:spcPts val="1475"/>
              </a:spcBef>
            </a:pPr>
            <a:r>
              <a:rPr sz="2000" b="1" spc="25" dirty="0">
                <a:solidFill>
                  <a:srgbClr val="455C5C"/>
                </a:solidFill>
                <a:latin typeface="Century Gothic"/>
                <a:cs typeface="Century Gothic"/>
              </a:rPr>
              <a:t>Faster,</a:t>
            </a:r>
            <a:r>
              <a:rPr sz="2000" b="1" spc="-19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2000" b="1" spc="10" dirty="0">
                <a:solidFill>
                  <a:srgbClr val="455C5C"/>
                </a:solidFill>
                <a:latin typeface="Century Gothic"/>
                <a:cs typeface="Century Gothic"/>
              </a:rPr>
              <a:t>Data-Driven  </a:t>
            </a:r>
            <a:r>
              <a:rPr sz="2000" b="1" spc="5" dirty="0">
                <a:solidFill>
                  <a:srgbClr val="455C5C"/>
                </a:solidFill>
                <a:latin typeface="Century Gothic"/>
                <a:cs typeface="Century Gothic"/>
              </a:rPr>
              <a:t>Innovation</a:t>
            </a:r>
            <a:r>
              <a:rPr sz="2000" b="1" spc="-13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2000" b="1" spc="-85" dirty="0">
                <a:solidFill>
                  <a:srgbClr val="455C5C"/>
                </a:solidFill>
                <a:latin typeface="Century Gothic"/>
                <a:cs typeface="Century Gothic"/>
              </a:rPr>
              <a:t>Cycles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950">
              <a:latin typeface="Century Gothic"/>
              <a:cs typeface="Century Gothic"/>
            </a:endParaRPr>
          </a:p>
          <a:p>
            <a:pPr marL="12700" marR="337185">
              <a:lnSpc>
                <a:spcPct val="99900"/>
              </a:lnSpc>
            </a:pPr>
            <a:r>
              <a:rPr sz="2000" b="1" spc="-80" dirty="0">
                <a:solidFill>
                  <a:srgbClr val="455C5C"/>
                </a:solidFill>
                <a:latin typeface="Century Gothic"/>
                <a:cs typeface="Century Gothic"/>
              </a:rPr>
              <a:t>Reduce </a:t>
            </a:r>
            <a:r>
              <a:rPr sz="2000" b="1" spc="20" dirty="0">
                <a:solidFill>
                  <a:srgbClr val="455C5C"/>
                </a:solidFill>
                <a:latin typeface="Century Gothic"/>
                <a:cs typeface="Century Gothic"/>
              </a:rPr>
              <a:t>Costs</a:t>
            </a:r>
            <a:r>
              <a:rPr sz="2000" b="1" spc="-300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2000" b="1" spc="105" dirty="0">
                <a:solidFill>
                  <a:srgbClr val="455C5C"/>
                </a:solidFill>
                <a:latin typeface="Century Gothic"/>
                <a:cs typeface="Century Gothic"/>
              </a:rPr>
              <a:t>for  </a:t>
            </a:r>
            <a:r>
              <a:rPr sz="2000" b="1" spc="25" dirty="0">
                <a:solidFill>
                  <a:srgbClr val="455C5C"/>
                </a:solidFill>
                <a:latin typeface="Century Gothic"/>
                <a:cs typeface="Century Gothic"/>
              </a:rPr>
              <a:t>Mission-Critical  </a:t>
            </a:r>
            <a:r>
              <a:rPr sz="2000" b="1" spc="-35" dirty="0">
                <a:solidFill>
                  <a:srgbClr val="455C5C"/>
                </a:solidFill>
                <a:latin typeface="Century Gothic"/>
                <a:cs typeface="Century Gothic"/>
              </a:rPr>
              <a:t>Data</a:t>
            </a:r>
            <a:r>
              <a:rPr sz="2000" b="1" spc="-185" dirty="0">
                <a:solidFill>
                  <a:srgbClr val="455C5C"/>
                </a:solidFill>
                <a:latin typeface="Century Gothic"/>
                <a:cs typeface="Century Gothic"/>
              </a:rPr>
              <a:t> </a:t>
            </a:r>
            <a:r>
              <a:rPr sz="2000" b="1" spc="-5" dirty="0">
                <a:solidFill>
                  <a:srgbClr val="455C5C"/>
                </a:solidFill>
                <a:latin typeface="Century Gothic"/>
                <a:cs typeface="Century Gothic"/>
              </a:rPr>
              <a:t>Operations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1045" y="47345"/>
            <a:ext cx="606933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25" dirty="0"/>
              <a:t>B</a:t>
            </a:r>
            <a:r>
              <a:rPr sz="3500" spc="-1950" dirty="0"/>
              <a:t>U</a:t>
            </a:r>
            <a:r>
              <a:rPr sz="13200" spc="-4905" baseline="6313" dirty="0">
                <a:solidFill>
                  <a:srgbClr val="E9E1DB"/>
                </a:solidFill>
              </a:rPr>
              <a:t>a</a:t>
            </a:r>
            <a:r>
              <a:rPr sz="3500" spc="25" dirty="0"/>
              <a:t>S</a:t>
            </a:r>
            <a:r>
              <a:rPr sz="3500" spc="-650" dirty="0"/>
              <a:t>I</a:t>
            </a:r>
            <a:r>
              <a:rPr sz="13200" spc="-4267" baseline="6313" dirty="0">
                <a:solidFill>
                  <a:srgbClr val="E9E1DB"/>
                </a:solidFill>
              </a:rPr>
              <a:t>t</a:t>
            </a:r>
            <a:r>
              <a:rPr sz="3500" spc="-110" dirty="0"/>
              <a:t>N</a:t>
            </a:r>
            <a:r>
              <a:rPr sz="13200" spc="-7672" baseline="6313" dirty="0">
                <a:solidFill>
                  <a:srgbClr val="E9E1DB"/>
                </a:solidFill>
              </a:rPr>
              <a:t>a</a:t>
            </a:r>
            <a:r>
              <a:rPr sz="3500" spc="30" dirty="0"/>
              <a:t>ES</a:t>
            </a:r>
            <a:r>
              <a:rPr sz="3500" spc="245" dirty="0"/>
              <a:t>S</a:t>
            </a:r>
            <a:r>
              <a:rPr sz="13200" spc="-12262" baseline="6313" dirty="0">
                <a:solidFill>
                  <a:srgbClr val="E9E1DB"/>
                </a:solidFill>
              </a:rPr>
              <a:t>M</a:t>
            </a:r>
            <a:r>
              <a:rPr sz="4400" spc="-10" dirty="0"/>
              <a:t>O</a:t>
            </a:r>
            <a:r>
              <a:rPr sz="3500" spc="30" dirty="0"/>
              <a:t>U</a:t>
            </a:r>
            <a:r>
              <a:rPr sz="3500" spc="-790" dirty="0"/>
              <a:t>T</a:t>
            </a:r>
            <a:r>
              <a:rPr sz="13200" spc="-6337" baseline="6313" dirty="0">
                <a:solidFill>
                  <a:srgbClr val="E9E1DB"/>
                </a:solidFill>
              </a:rPr>
              <a:t>e</a:t>
            </a:r>
            <a:r>
              <a:rPr sz="3500" spc="15" dirty="0"/>
              <a:t>C</a:t>
            </a:r>
            <a:r>
              <a:rPr sz="3500" spc="-1185" dirty="0"/>
              <a:t>O</a:t>
            </a:r>
            <a:r>
              <a:rPr sz="13200" spc="-4987" baseline="6313" dirty="0">
                <a:solidFill>
                  <a:srgbClr val="E9E1DB"/>
                </a:solidFill>
              </a:rPr>
              <a:t>s</a:t>
            </a:r>
            <a:r>
              <a:rPr sz="3500" spc="-270" dirty="0"/>
              <a:t>M</a:t>
            </a:r>
            <a:r>
              <a:rPr sz="13200" spc="-8535" baseline="6313" dirty="0">
                <a:solidFill>
                  <a:srgbClr val="E9E1DB"/>
                </a:solidFill>
              </a:rPr>
              <a:t>h</a:t>
            </a:r>
            <a:r>
              <a:rPr sz="3500" spc="15" dirty="0"/>
              <a:t>ES</a:t>
            </a:r>
            <a:endParaRPr sz="3500"/>
          </a:p>
        </p:txBody>
      </p:sp>
      <p:sp>
        <p:nvSpPr>
          <p:cNvPr id="13" name="object 13"/>
          <p:cNvSpPr/>
          <p:nvPr/>
        </p:nvSpPr>
        <p:spPr>
          <a:xfrm>
            <a:off x="3330702" y="1922526"/>
            <a:ext cx="0" cy="3445510"/>
          </a:xfrm>
          <a:custGeom>
            <a:avLst/>
            <a:gdLst/>
            <a:ahLst/>
            <a:cxnLst/>
            <a:rect l="l" t="t" r="r" b="b"/>
            <a:pathLst>
              <a:path h="3445510">
                <a:moveTo>
                  <a:pt x="0" y="0"/>
                </a:moveTo>
                <a:lnTo>
                  <a:pt x="0" y="3445002"/>
                </a:lnTo>
              </a:path>
            </a:pathLst>
          </a:custGeom>
          <a:ln w="3175">
            <a:solidFill>
              <a:srgbClr val="D3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5502" y="1922526"/>
            <a:ext cx="0" cy="3445510"/>
          </a:xfrm>
          <a:custGeom>
            <a:avLst/>
            <a:gdLst/>
            <a:ahLst/>
            <a:cxnLst/>
            <a:rect l="l" t="t" r="r" b="b"/>
            <a:pathLst>
              <a:path h="3445510">
                <a:moveTo>
                  <a:pt x="0" y="0"/>
                </a:moveTo>
                <a:lnTo>
                  <a:pt x="0" y="3445002"/>
                </a:lnTo>
              </a:path>
            </a:pathLst>
          </a:custGeom>
          <a:ln w="3175">
            <a:solidFill>
              <a:srgbClr val="D3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2193523" cy="685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47472"/>
            <a:ext cx="12193523" cy="6131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5043" y="1028522"/>
            <a:ext cx="5628640" cy="1683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95"/>
              </a:spcBef>
            </a:pPr>
            <a:r>
              <a:rPr sz="4400" b="0" spc="-5" dirty="0">
                <a:solidFill>
                  <a:srgbClr val="FBFAF9"/>
                </a:solidFill>
                <a:latin typeface="Georgia"/>
                <a:cs typeface="Georgia"/>
              </a:rPr>
              <a:t>Bringing it </a:t>
            </a:r>
            <a:r>
              <a:rPr sz="4400" b="0" spc="-20" dirty="0">
                <a:solidFill>
                  <a:srgbClr val="FBFAF9"/>
                </a:solidFill>
                <a:latin typeface="Georgia"/>
                <a:cs typeface="Georgia"/>
              </a:rPr>
              <a:t>all</a:t>
            </a:r>
            <a:r>
              <a:rPr sz="4400" b="0" spc="-5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4400" b="0" spc="-10" dirty="0">
                <a:solidFill>
                  <a:srgbClr val="FBFAF9"/>
                </a:solidFill>
                <a:latin typeface="Georgia"/>
                <a:cs typeface="Georgia"/>
              </a:rPr>
              <a:t>together</a:t>
            </a:r>
            <a:endParaRPr sz="4400">
              <a:latin typeface="Georgia"/>
              <a:cs typeface="Georgia"/>
            </a:endParaRPr>
          </a:p>
          <a:p>
            <a:pPr marL="25400" marR="581660">
              <a:lnSpc>
                <a:spcPct val="100099"/>
              </a:lnSpc>
              <a:spcBef>
                <a:spcPts val="1050"/>
              </a:spcBef>
            </a:pP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Digital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transformation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is </a:t>
            </a:r>
            <a:r>
              <a:rPr sz="1400" b="0" spc="-150" dirty="0">
                <a:solidFill>
                  <a:srgbClr val="FBFAF9"/>
                </a:solidFill>
                <a:latin typeface="Verdana"/>
                <a:cs typeface="Verdana"/>
              </a:rPr>
              <a:t>very, </a:t>
            </a:r>
            <a:r>
              <a:rPr sz="1400" b="0" spc="-114" dirty="0">
                <a:solidFill>
                  <a:srgbClr val="FBFAF9"/>
                </a:solidFill>
                <a:latin typeface="Verdana"/>
                <a:cs typeface="Verdana"/>
              </a:rPr>
              <a:t>very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hard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400" b="0" spc="-100" dirty="0">
                <a:solidFill>
                  <a:srgbClr val="FBFAF9"/>
                </a:solidFill>
                <a:latin typeface="Verdana"/>
                <a:cs typeface="Verdana"/>
              </a:rPr>
              <a:t>most will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fail </a:t>
            </a:r>
            <a:r>
              <a:rPr sz="1400" b="0" spc="-125" dirty="0">
                <a:solidFill>
                  <a:srgbClr val="FBFAF9"/>
                </a:solidFill>
                <a:latin typeface="Verdana"/>
                <a:cs typeface="Verdana"/>
              </a:rPr>
              <a:t>at </a:t>
            </a:r>
            <a:r>
              <a:rPr sz="1400" b="0" spc="-130" dirty="0">
                <a:solidFill>
                  <a:srgbClr val="FBFAF9"/>
                </a:solidFill>
                <a:latin typeface="Verdana"/>
                <a:cs typeface="Verdana"/>
              </a:rPr>
              <a:t>it. </a:t>
            </a:r>
            <a:r>
              <a:rPr sz="1350" b="0" spc="-112" baseline="27777" dirty="0">
                <a:solidFill>
                  <a:srgbClr val="FBFAF9"/>
                </a:solidFill>
                <a:latin typeface="Verdana"/>
                <a:cs typeface="Verdana"/>
              </a:rPr>
              <a:t>5  </a:t>
            </a:r>
            <a:r>
              <a:rPr sz="1400" b="0" spc="-105" dirty="0">
                <a:solidFill>
                  <a:srgbClr val="FBFAF9"/>
                </a:solidFill>
                <a:latin typeface="Verdana"/>
                <a:cs typeface="Verdana"/>
              </a:rPr>
              <a:t>Technology,</a:t>
            </a:r>
            <a:r>
              <a:rPr sz="1400" b="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software</a:t>
            </a:r>
            <a:r>
              <a:rPr sz="1400" b="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75" dirty="0">
                <a:solidFill>
                  <a:srgbClr val="FBFAF9"/>
                </a:solidFill>
                <a:latin typeface="Verdana"/>
                <a:cs typeface="Verdana"/>
              </a:rPr>
              <a:t>design</a:t>
            </a:r>
            <a:r>
              <a:rPr sz="1400" b="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b="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b="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5" dirty="0">
                <a:solidFill>
                  <a:srgbClr val="FBFAF9"/>
                </a:solidFill>
                <a:latin typeface="Verdana"/>
                <a:cs typeface="Verdana"/>
              </a:rPr>
              <a:t>architecture</a:t>
            </a:r>
            <a:r>
              <a:rPr sz="1400" b="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20" dirty="0">
                <a:solidFill>
                  <a:srgbClr val="FBFAF9"/>
                </a:solidFill>
                <a:latin typeface="Verdana"/>
                <a:cs typeface="Verdana"/>
              </a:rPr>
              <a:t>are</a:t>
            </a:r>
            <a:r>
              <a:rPr sz="1400" b="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becoming 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increasingly</a:t>
            </a:r>
            <a:r>
              <a:rPr sz="1400" b="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00" dirty="0">
                <a:solidFill>
                  <a:srgbClr val="FBFAF9"/>
                </a:solidFill>
                <a:latin typeface="Verdana"/>
                <a:cs typeface="Verdana"/>
              </a:rPr>
              <a:t>more</a:t>
            </a:r>
            <a:r>
              <a:rPr sz="1400" b="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distributed,</a:t>
            </a:r>
            <a:r>
              <a:rPr sz="1400" b="0" spc="-2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10" dirty="0">
                <a:solidFill>
                  <a:srgbClr val="FBFAF9"/>
                </a:solidFill>
                <a:latin typeface="Verdana"/>
                <a:cs typeface="Verdana"/>
              </a:rPr>
              <a:t>as</a:t>
            </a:r>
            <a:r>
              <a:rPr sz="1400" b="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modern</a:t>
            </a:r>
            <a:r>
              <a:rPr sz="1400" b="0" spc="-20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0" dirty="0">
                <a:solidFill>
                  <a:srgbClr val="FBFAF9"/>
                </a:solidFill>
                <a:latin typeface="Verdana"/>
                <a:cs typeface="Verdana"/>
              </a:rPr>
              <a:t>techniques</a:t>
            </a:r>
            <a:r>
              <a:rPr sz="1400" b="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05" dirty="0">
                <a:solidFill>
                  <a:srgbClr val="FBFAF9"/>
                </a:solidFill>
                <a:latin typeface="Verdana"/>
                <a:cs typeface="Verdana"/>
              </a:rPr>
              <a:t>move</a:t>
            </a:r>
            <a:r>
              <a:rPr sz="1400" b="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40" dirty="0">
                <a:solidFill>
                  <a:srgbClr val="FBFAF9"/>
                </a:solidFill>
                <a:latin typeface="Verdana"/>
                <a:cs typeface="Verdana"/>
              </a:rPr>
              <a:t>away 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b="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90" dirty="0">
                <a:solidFill>
                  <a:srgbClr val="FBFAF9"/>
                </a:solidFill>
                <a:latin typeface="Verdana"/>
                <a:cs typeface="Verdana"/>
              </a:rPr>
              <a:t>highly-centralized</a:t>
            </a:r>
            <a:r>
              <a:rPr sz="1400" b="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b="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75" dirty="0">
                <a:solidFill>
                  <a:srgbClr val="FBFAF9"/>
                </a:solidFill>
                <a:latin typeface="Verdana"/>
                <a:cs typeface="Verdana"/>
              </a:rPr>
              <a:t>monolithic</a:t>
            </a:r>
            <a:r>
              <a:rPr sz="1400" b="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b="0" spc="-114" dirty="0">
                <a:solidFill>
                  <a:srgbClr val="FBFAF9"/>
                </a:solidFill>
                <a:latin typeface="Verdana"/>
                <a:cs typeface="Verdana"/>
              </a:rPr>
              <a:t>styles.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743" y="2897200"/>
            <a:ext cx="5334635" cy="322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5244">
              <a:lnSpc>
                <a:spcPct val="100099"/>
              </a:lnSpc>
              <a:spcBef>
                <a:spcPts val="105"/>
              </a:spcBef>
            </a:pP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new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concept for </a:t>
            </a:r>
            <a:r>
              <a:rPr sz="1400" spc="-125" dirty="0">
                <a:solidFill>
                  <a:srgbClr val="FBFAF9"/>
                </a:solidFill>
                <a:latin typeface="Verdana"/>
                <a:cs typeface="Verdana"/>
              </a:rPr>
              <a:t>data. 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It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is </a:t>
            </a:r>
            <a:r>
              <a:rPr sz="1400" spc="-130" dirty="0">
                <a:solidFill>
                  <a:srgbClr val="FBFAF9"/>
                </a:solidFill>
                <a:latin typeface="Verdana"/>
                <a:cs typeface="Verdana"/>
              </a:rPr>
              <a:t>at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core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cultural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mindset 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shift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put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needs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consumers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first. 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It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is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also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real 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technology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shift,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elevating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platforms</a:t>
            </a:r>
            <a:r>
              <a:rPr sz="140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services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that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empower 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decentralized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 architecture.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deliberate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shift 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towards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highly</a:t>
            </a:r>
            <a:r>
              <a:rPr sz="140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distributed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real-time</a:t>
            </a:r>
            <a:r>
              <a:rPr sz="140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events,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opposed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  monolithic,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centralized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batch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style data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processing.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Four 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important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attributes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400" spc="-13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include: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Product</a:t>
            </a:r>
            <a:r>
              <a:rPr sz="1400" spc="-2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FAF9"/>
                </a:solidFill>
                <a:latin typeface="Verdana"/>
                <a:cs typeface="Verdana"/>
              </a:rPr>
              <a:t>Thinking</a:t>
            </a:r>
            <a:r>
              <a:rPr sz="1400" spc="-2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consumer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needs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ahead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FAF9"/>
                </a:solidFill>
                <a:latin typeface="Verdana"/>
                <a:cs typeface="Verdana"/>
              </a:rPr>
              <a:t>IT</a:t>
            </a:r>
            <a:endParaRPr sz="1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Decentralized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Architectures</a:t>
            </a:r>
            <a:r>
              <a:rPr sz="1400" spc="-2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400" spc="-13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distributed</a:t>
            </a:r>
            <a:r>
              <a:rPr sz="1400" spc="-2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topology</a:t>
            </a:r>
            <a:endParaRPr sz="1400">
              <a:latin typeface="Verdana"/>
              <a:cs typeface="Verdana"/>
            </a:endParaRPr>
          </a:p>
          <a:p>
            <a:pPr marL="355600" indent="-343535">
              <a:lnSpc>
                <a:spcPts val="1670"/>
              </a:lnSpc>
              <a:spcBef>
                <a:spcPts val="1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Event-Driven</a:t>
            </a:r>
            <a:r>
              <a:rPr sz="1400" spc="-24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Ledgers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logs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as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principal</a:t>
            </a:r>
            <a:r>
              <a:rPr sz="1400" spc="-2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interchange</a:t>
            </a:r>
            <a:endParaRPr sz="1400">
              <a:latin typeface="Verdana"/>
              <a:cs typeface="Verdana"/>
            </a:endParaRPr>
          </a:p>
          <a:p>
            <a:pPr marL="355600" indent="-343535">
              <a:lnSpc>
                <a:spcPts val="167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Polyglot</a:t>
            </a:r>
            <a:r>
              <a:rPr sz="1400" spc="-2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Streaming</a:t>
            </a:r>
            <a:r>
              <a:rPr sz="1400" spc="-2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real-time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processing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all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types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Verdana"/>
              <a:cs typeface="Verdana"/>
            </a:endParaRPr>
          </a:p>
          <a:p>
            <a:pPr marL="12700" marR="288925">
              <a:lnSpc>
                <a:spcPts val="1660"/>
              </a:lnSpc>
            </a:pP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Use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cases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for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encompass both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operational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and 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analytic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FAF9"/>
                </a:solidFill>
                <a:latin typeface="Verdana"/>
                <a:cs typeface="Verdana"/>
              </a:rPr>
              <a:t>data,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which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one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FAF9"/>
                </a:solidFill>
                <a:latin typeface="Verdana"/>
                <a:cs typeface="Verdana"/>
              </a:rPr>
              <a:t>key</a:t>
            </a:r>
            <a:r>
              <a:rPr sz="1400" spc="-1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difference</a:t>
            </a:r>
            <a:r>
              <a:rPr sz="1400" spc="-2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from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conventional</a:t>
            </a:r>
            <a:r>
              <a:rPr sz="140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85" dirty="0"/>
              <a:t>Lakes/Lakehouse, and </a:t>
            </a:r>
            <a:r>
              <a:rPr spc="-120" dirty="0"/>
              <a:t>Data </a:t>
            </a:r>
            <a:r>
              <a:rPr spc="-110" dirty="0"/>
              <a:t>Warehouses. </a:t>
            </a:r>
            <a:r>
              <a:rPr spc="-60" dirty="0"/>
              <a:t>This </a:t>
            </a:r>
            <a:r>
              <a:rPr spc="-95" dirty="0"/>
              <a:t>alignment </a:t>
            </a:r>
            <a:r>
              <a:rPr spc="-55" dirty="0"/>
              <a:t>of  </a:t>
            </a:r>
            <a:r>
              <a:rPr spc="-90" dirty="0"/>
              <a:t>operational </a:t>
            </a:r>
            <a:r>
              <a:rPr spc="-85" dirty="0"/>
              <a:t>and </a:t>
            </a:r>
            <a:r>
              <a:rPr spc="-100" dirty="0"/>
              <a:t>analytic </a:t>
            </a:r>
            <a:r>
              <a:rPr spc="-105" dirty="0"/>
              <a:t>data </a:t>
            </a:r>
            <a:r>
              <a:rPr spc="-80" dirty="0"/>
              <a:t>domains is </a:t>
            </a:r>
            <a:r>
              <a:rPr spc="-120" dirty="0"/>
              <a:t>a </a:t>
            </a:r>
            <a:r>
              <a:rPr spc="-95" dirty="0"/>
              <a:t>critical </a:t>
            </a:r>
            <a:r>
              <a:rPr spc="-90" dirty="0"/>
              <a:t>enabler </a:t>
            </a:r>
            <a:r>
              <a:rPr spc="-80" dirty="0"/>
              <a:t>for </a:t>
            </a:r>
            <a:r>
              <a:rPr spc="-95" dirty="0"/>
              <a:t>the  </a:t>
            </a:r>
            <a:r>
              <a:rPr spc="-75" dirty="0"/>
              <a:t>need</a:t>
            </a:r>
            <a:r>
              <a:rPr spc="-155" dirty="0"/>
              <a:t> </a:t>
            </a:r>
            <a:r>
              <a:rPr spc="-90" dirty="0"/>
              <a:t>to</a:t>
            </a:r>
            <a:r>
              <a:rPr spc="-170" dirty="0"/>
              <a:t> </a:t>
            </a:r>
            <a:r>
              <a:rPr spc="-90" dirty="0"/>
              <a:t>drive</a:t>
            </a:r>
            <a:r>
              <a:rPr spc="-225" dirty="0"/>
              <a:t> </a:t>
            </a:r>
            <a:r>
              <a:rPr spc="-100" dirty="0"/>
              <a:t>more</a:t>
            </a:r>
            <a:r>
              <a:rPr spc="-150" dirty="0"/>
              <a:t> </a:t>
            </a:r>
            <a:r>
              <a:rPr spc="-80" dirty="0"/>
              <a:t>self-service</a:t>
            </a:r>
            <a:r>
              <a:rPr spc="-265" dirty="0"/>
              <a:t> </a:t>
            </a:r>
            <a:r>
              <a:rPr spc="-80" dirty="0"/>
              <a:t>for</a:t>
            </a:r>
            <a:r>
              <a:rPr spc="-155" dirty="0"/>
              <a:t> </a:t>
            </a:r>
            <a:r>
              <a:rPr spc="-95" dirty="0"/>
              <a:t>the</a:t>
            </a:r>
            <a:r>
              <a:rPr spc="-150" dirty="0"/>
              <a:t> </a:t>
            </a:r>
            <a:r>
              <a:rPr spc="-105" dirty="0"/>
              <a:t>data</a:t>
            </a:r>
            <a:r>
              <a:rPr spc="-170" dirty="0"/>
              <a:t> </a:t>
            </a:r>
            <a:r>
              <a:rPr spc="-105" dirty="0"/>
              <a:t>consumer.</a:t>
            </a:r>
            <a:r>
              <a:rPr spc="160" dirty="0"/>
              <a:t> </a:t>
            </a:r>
            <a:r>
              <a:rPr spc="-55" dirty="0"/>
              <a:t>Modern</a:t>
            </a:r>
            <a:r>
              <a:rPr spc="-200" dirty="0"/>
              <a:t> </a:t>
            </a:r>
            <a:r>
              <a:rPr spc="-105" dirty="0"/>
              <a:t>data  </a:t>
            </a:r>
            <a:r>
              <a:rPr spc="-95" dirty="0"/>
              <a:t>platform </a:t>
            </a:r>
            <a:r>
              <a:rPr spc="-85" dirty="0"/>
              <a:t>technology </a:t>
            </a:r>
            <a:r>
              <a:rPr spc="-90" dirty="0"/>
              <a:t>can </a:t>
            </a:r>
            <a:r>
              <a:rPr spc="-80" dirty="0"/>
              <a:t>help </a:t>
            </a:r>
            <a:r>
              <a:rPr spc="-90" dirty="0"/>
              <a:t>to </a:t>
            </a:r>
            <a:r>
              <a:rPr spc="-105" dirty="0"/>
              <a:t>remove </a:t>
            </a:r>
            <a:r>
              <a:rPr spc="-95" dirty="0"/>
              <a:t>the </a:t>
            </a:r>
            <a:r>
              <a:rPr spc="-85" dirty="0"/>
              <a:t>middleman </a:t>
            </a:r>
            <a:r>
              <a:rPr spc="-65" dirty="0"/>
              <a:t>in  </a:t>
            </a:r>
            <a:r>
              <a:rPr spc="-75" dirty="0"/>
              <a:t>connecting</a:t>
            </a:r>
            <a:r>
              <a:rPr spc="-165" dirty="0"/>
              <a:t> </a:t>
            </a:r>
            <a:r>
              <a:rPr spc="-105" dirty="0"/>
              <a:t>data</a:t>
            </a:r>
            <a:r>
              <a:rPr spc="-175" dirty="0"/>
              <a:t> </a:t>
            </a:r>
            <a:r>
              <a:rPr spc="-80" dirty="0"/>
              <a:t>producers</a:t>
            </a:r>
            <a:r>
              <a:rPr spc="-229" dirty="0"/>
              <a:t> </a:t>
            </a:r>
            <a:r>
              <a:rPr spc="-95" dirty="0"/>
              <a:t>directly</a:t>
            </a:r>
            <a:r>
              <a:rPr spc="-185" dirty="0"/>
              <a:t> </a:t>
            </a:r>
            <a:r>
              <a:rPr spc="-90" dirty="0"/>
              <a:t>to</a:t>
            </a:r>
            <a:r>
              <a:rPr spc="-175" dirty="0"/>
              <a:t> </a:t>
            </a:r>
            <a:r>
              <a:rPr spc="-105" dirty="0"/>
              <a:t>data</a:t>
            </a:r>
            <a:r>
              <a:rPr spc="-175" dirty="0"/>
              <a:t> </a:t>
            </a:r>
            <a:r>
              <a:rPr spc="-95" dirty="0"/>
              <a:t>consumers.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pc="-95" dirty="0"/>
          </a:p>
          <a:p>
            <a:pPr marL="12700" marR="158750">
              <a:lnSpc>
                <a:spcPct val="99700"/>
              </a:lnSpc>
              <a:spcBef>
                <a:spcPts val="5"/>
              </a:spcBef>
            </a:pPr>
            <a:r>
              <a:rPr spc="-100" dirty="0"/>
              <a:t>Oracle </a:t>
            </a:r>
            <a:r>
              <a:rPr spc="-95" dirty="0"/>
              <a:t>has </a:t>
            </a:r>
            <a:r>
              <a:rPr spc="-80" dirty="0"/>
              <a:t>long been </a:t>
            </a:r>
            <a:r>
              <a:rPr spc="-95" dirty="0"/>
              <a:t>the </a:t>
            </a:r>
            <a:r>
              <a:rPr spc="-85" dirty="0"/>
              <a:t>industry </a:t>
            </a:r>
            <a:r>
              <a:rPr spc="-90" dirty="0"/>
              <a:t>leader </a:t>
            </a:r>
            <a:r>
              <a:rPr spc="-65" dirty="0"/>
              <a:t>in </a:t>
            </a:r>
            <a:r>
              <a:rPr spc="-80" dirty="0"/>
              <a:t>mission </a:t>
            </a:r>
            <a:r>
              <a:rPr spc="-90" dirty="0"/>
              <a:t>critical </a:t>
            </a:r>
            <a:r>
              <a:rPr spc="-105" dirty="0"/>
              <a:t>data  </a:t>
            </a:r>
            <a:r>
              <a:rPr spc="-90" dirty="0"/>
              <a:t>solutions,</a:t>
            </a:r>
            <a:r>
              <a:rPr spc="-195" dirty="0"/>
              <a:t> </a:t>
            </a:r>
            <a:r>
              <a:rPr spc="-85" dirty="0"/>
              <a:t>and</a:t>
            </a:r>
            <a:r>
              <a:rPr spc="-150" dirty="0"/>
              <a:t> </a:t>
            </a:r>
            <a:r>
              <a:rPr spc="-95" dirty="0"/>
              <a:t>has</a:t>
            </a:r>
            <a:r>
              <a:rPr spc="-160" dirty="0"/>
              <a:t> </a:t>
            </a:r>
            <a:r>
              <a:rPr spc="-70" dirty="0"/>
              <a:t>fielded</a:t>
            </a:r>
            <a:r>
              <a:rPr spc="-220" dirty="0"/>
              <a:t> </a:t>
            </a:r>
            <a:r>
              <a:rPr spc="-90" dirty="0"/>
              <a:t>some</a:t>
            </a:r>
            <a:r>
              <a:rPr spc="-145" dirty="0"/>
              <a:t> </a:t>
            </a:r>
            <a:r>
              <a:rPr spc="-55" dirty="0"/>
              <a:t>of</a:t>
            </a:r>
            <a:r>
              <a:rPr spc="-150" dirty="0"/>
              <a:t> </a:t>
            </a:r>
            <a:r>
              <a:rPr spc="-95" dirty="0"/>
              <a:t>the</a:t>
            </a:r>
            <a:r>
              <a:rPr spc="-150" dirty="0"/>
              <a:t> </a:t>
            </a:r>
            <a:r>
              <a:rPr spc="-95" dirty="0"/>
              <a:t>most</a:t>
            </a:r>
            <a:r>
              <a:rPr spc="-195" dirty="0"/>
              <a:t> </a:t>
            </a:r>
            <a:r>
              <a:rPr spc="-80" dirty="0"/>
              <a:t>modern</a:t>
            </a:r>
            <a:r>
              <a:rPr spc="-195" dirty="0"/>
              <a:t> </a:t>
            </a:r>
            <a:r>
              <a:rPr spc="-90" dirty="0"/>
              <a:t>capabilities</a:t>
            </a:r>
            <a:r>
              <a:rPr spc="-185" dirty="0"/>
              <a:t> </a:t>
            </a:r>
            <a:r>
              <a:rPr spc="-90" dirty="0"/>
              <a:t>to  empower</a:t>
            </a:r>
            <a:r>
              <a:rPr spc="-235" dirty="0"/>
              <a:t> </a:t>
            </a:r>
            <a:r>
              <a:rPr spc="-120" dirty="0"/>
              <a:t>a</a:t>
            </a:r>
            <a:r>
              <a:rPr spc="-175" dirty="0"/>
              <a:t> </a:t>
            </a:r>
            <a:r>
              <a:rPr spc="-90" dirty="0"/>
              <a:t>trusted</a:t>
            </a:r>
            <a:r>
              <a:rPr spc="-225" dirty="0"/>
              <a:t> </a:t>
            </a:r>
            <a:r>
              <a:rPr spc="-120" dirty="0"/>
              <a:t>Data</a:t>
            </a:r>
            <a:r>
              <a:rPr spc="-140" dirty="0"/>
              <a:t> </a:t>
            </a:r>
            <a:r>
              <a:rPr spc="-105" dirty="0"/>
              <a:t>Mesh: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/>
          </a:p>
          <a:p>
            <a:pPr marL="300990" indent="-288925">
              <a:lnSpc>
                <a:spcPct val="100000"/>
              </a:lnSpc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110" dirty="0"/>
              <a:t>Gen2</a:t>
            </a:r>
            <a:r>
              <a:rPr spc="-175" dirty="0"/>
              <a:t> </a:t>
            </a:r>
            <a:r>
              <a:rPr spc="-70" dirty="0"/>
              <a:t>public</a:t>
            </a:r>
            <a:r>
              <a:rPr spc="-225" dirty="0"/>
              <a:t> </a:t>
            </a:r>
            <a:r>
              <a:rPr spc="-75" dirty="0"/>
              <a:t>cloud</a:t>
            </a:r>
            <a:r>
              <a:rPr spc="-120" dirty="0"/>
              <a:t> </a:t>
            </a:r>
            <a:r>
              <a:rPr spc="-90" dirty="0"/>
              <a:t>infrastructure</a:t>
            </a:r>
            <a:r>
              <a:rPr spc="-295" dirty="0"/>
              <a:t> </a:t>
            </a:r>
            <a:r>
              <a:rPr spc="-100" dirty="0"/>
              <a:t>with</a:t>
            </a:r>
            <a:r>
              <a:rPr spc="-165" dirty="0"/>
              <a:t> </a:t>
            </a:r>
            <a:r>
              <a:rPr spc="-220" dirty="0"/>
              <a:t>&gt;33</a:t>
            </a:r>
            <a:r>
              <a:rPr spc="-145" dirty="0"/>
              <a:t> </a:t>
            </a:r>
            <a:r>
              <a:rPr spc="-100" dirty="0"/>
              <a:t>active</a:t>
            </a:r>
            <a:r>
              <a:rPr spc="-155" dirty="0"/>
              <a:t> </a:t>
            </a:r>
            <a:r>
              <a:rPr spc="-80" dirty="0"/>
              <a:t>regions</a:t>
            </a:r>
          </a:p>
          <a:p>
            <a:pPr marL="300990" indent="-28892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70" dirty="0"/>
              <a:t>Multi-model</a:t>
            </a:r>
            <a:r>
              <a:rPr spc="-220" dirty="0"/>
              <a:t> </a:t>
            </a:r>
            <a:r>
              <a:rPr spc="-100" dirty="0"/>
              <a:t>database</a:t>
            </a:r>
            <a:r>
              <a:rPr spc="-155" dirty="0"/>
              <a:t> </a:t>
            </a:r>
            <a:r>
              <a:rPr spc="-80" dirty="0"/>
              <a:t>for</a:t>
            </a:r>
            <a:r>
              <a:rPr spc="-195" dirty="0"/>
              <a:t> </a:t>
            </a:r>
            <a:r>
              <a:rPr spc="-75" dirty="0"/>
              <a:t>‘shape-shifting’</a:t>
            </a:r>
            <a:r>
              <a:rPr spc="-260" dirty="0"/>
              <a:t> </a:t>
            </a:r>
            <a:r>
              <a:rPr spc="-105" dirty="0"/>
              <a:t>data</a:t>
            </a:r>
            <a:r>
              <a:rPr spc="-175" dirty="0"/>
              <a:t> </a:t>
            </a:r>
            <a:r>
              <a:rPr spc="-80" dirty="0"/>
              <a:t>products</a:t>
            </a:r>
          </a:p>
          <a:p>
            <a:pPr marL="300990" indent="-288925">
              <a:lnSpc>
                <a:spcPts val="1670"/>
              </a:lnSpc>
              <a:spcBef>
                <a:spcPts val="15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80" dirty="0"/>
              <a:t>Microservices-based</a:t>
            </a:r>
            <a:r>
              <a:rPr spc="-190" dirty="0"/>
              <a:t> </a:t>
            </a:r>
            <a:r>
              <a:rPr spc="-105" dirty="0"/>
              <a:t>data</a:t>
            </a:r>
            <a:r>
              <a:rPr spc="-175" dirty="0"/>
              <a:t> </a:t>
            </a:r>
            <a:r>
              <a:rPr spc="-100" dirty="0"/>
              <a:t>event</a:t>
            </a:r>
            <a:r>
              <a:rPr spc="-235" dirty="0"/>
              <a:t> </a:t>
            </a:r>
            <a:r>
              <a:rPr spc="-85" dirty="0"/>
              <a:t>ledger</a:t>
            </a:r>
            <a:r>
              <a:rPr spc="-190" dirty="0"/>
              <a:t> </a:t>
            </a:r>
            <a:r>
              <a:rPr spc="-80" dirty="0"/>
              <a:t>for</a:t>
            </a:r>
            <a:r>
              <a:rPr spc="-160" dirty="0"/>
              <a:t> </a:t>
            </a:r>
            <a:r>
              <a:rPr spc="-105" dirty="0"/>
              <a:t>all</a:t>
            </a:r>
            <a:r>
              <a:rPr spc="-114" dirty="0"/>
              <a:t> </a:t>
            </a:r>
            <a:r>
              <a:rPr spc="-105" dirty="0"/>
              <a:t>data</a:t>
            </a:r>
            <a:r>
              <a:rPr spc="-170" dirty="0"/>
              <a:t> </a:t>
            </a:r>
            <a:r>
              <a:rPr spc="-100" dirty="0"/>
              <a:t>stores</a:t>
            </a:r>
          </a:p>
          <a:p>
            <a:pPr marL="300990" indent="-288925">
              <a:lnSpc>
                <a:spcPts val="1670"/>
              </a:lnSpc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70" dirty="0"/>
              <a:t>Multi-cloud</a:t>
            </a:r>
            <a:r>
              <a:rPr spc="-155" dirty="0"/>
              <a:t> </a:t>
            </a:r>
            <a:r>
              <a:rPr spc="-110" dirty="0"/>
              <a:t>stream</a:t>
            </a:r>
            <a:r>
              <a:rPr spc="-200" dirty="0"/>
              <a:t> </a:t>
            </a:r>
            <a:r>
              <a:rPr spc="-80" dirty="0"/>
              <a:t>processing</a:t>
            </a:r>
            <a:r>
              <a:rPr spc="-195" dirty="0"/>
              <a:t> </a:t>
            </a:r>
            <a:r>
              <a:rPr spc="-80" dirty="0"/>
              <a:t>for</a:t>
            </a:r>
            <a:r>
              <a:rPr spc="-160" dirty="0"/>
              <a:t> </a:t>
            </a:r>
            <a:r>
              <a:rPr spc="-100" dirty="0"/>
              <a:t>real-time</a:t>
            </a:r>
            <a:r>
              <a:rPr spc="-190" dirty="0"/>
              <a:t> </a:t>
            </a:r>
            <a:r>
              <a:rPr spc="-90" dirty="0"/>
              <a:t>trusted</a:t>
            </a:r>
            <a:r>
              <a:rPr spc="-260" dirty="0"/>
              <a:t> </a:t>
            </a:r>
            <a:r>
              <a:rPr spc="-105" dirty="0"/>
              <a:t>data</a:t>
            </a:r>
          </a:p>
          <a:p>
            <a:pPr marL="300990" indent="-28892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100" dirty="0"/>
              <a:t>API</a:t>
            </a:r>
            <a:r>
              <a:rPr spc="-180" dirty="0"/>
              <a:t> </a:t>
            </a:r>
            <a:r>
              <a:rPr spc="-105" dirty="0"/>
              <a:t>platform,</a:t>
            </a:r>
            <a:r>
              <a:rPr spc="-200" dirty="0"/>
              <a:t> </a:t>
            </a:r>
            <a:r>
              <a:rPr spc="-80" dirty="0"/>
              <a:t>modern</a:t>
            </a:r>
            <a:r>
              <a:rPr spc="-204" dirty="0"/>
              <a:t> </a:t>
            </a:r>
            <a:r>
              <a:rPr spc="-75" dirty="0"/>
              <a:t>app-dev</a:t>
            </a:r>
            <a:r>
              <a:rPr spc="-250" dirty="0"/>
              <a:t> </a:t>
            </a:r>
            <a:r>
              <a:rPr spc="-85" dirty="0"/>
              <a:t>and</a:t>
            </a:r>
            <a:r>
              <a:rPr spc="-155" dirty="0"/>
              <a:t> </a:t>
            </a:r>
            <a:r>
              <a:rPr spc="-80" dirty="0"/>
              <a:t>self-service</a:t>
            </a:r>
            <a:r>
              <a:rPr spc="-225" dirty="0"/>
              <a:t> </a:t>
            </a:r>
            <a:r>
              <a:rPr spc="-90" dirty="0"/>
              <a:t>tools</a:t>
            </a:r>
          </a:p>
          <a:p>
            <a:pPr marL="300990" indent="-28892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00990" algn="l"/>
                <a:tab pos="301625" algn="l"/>
              </a:tabLst>
            </a:pPr>
            <a:r>
              <a:rPr spc="-100" dirty="0"/>
              <a:t>Analytics,</a:t>
            </a:r>
            <a:r>
              <a:rPr spc="-165" dirty="0"/>
              <a:t> </a:t>
            </a:r>
            <a:r>
              <a:rPr spc="-105" dirty="0"/>
              <a:t>data</a:t>
            </a:r>
            <a:r>
              <a:rPr spc="-170" dirty="0"/>
              <a:t> </a:t>
            </a:r>
            <a:r>
              <a:rPr spc="-90" dirty="0"/>
              <a:t>visualization</a:t>
            </a:r>
            <a:r>
              <a:rPr spc="-200" dirty="0"/>
              <a:t> </a:t>
            </a:r>
            <a:r>
              <a:rPr spc="-85" dirty="0"/>
              <a:t>and</a:t>
            </a:r>
            <a:r>
              <a:rPr spc="-150" dirty="0"/>
              <a:t> </a:t>
            </a:r>
            <a:r>
              <a:rPr spc="-85" dirty="0"/>
              <a:t>cloud-native</a:t>
            </a:r>
            <a:r>
              <a:rPr spc="-190" dirty="0"/>
              <a:t> </a:t>
            </a:r>
            <a:r>
              <a:rPr spc="-105" dirty="0"/>
              <a:t>data</a:t>
            </a:r>
            <a:r>
              <a:rPr spc="-170" dirty="0"/>
              <a:t> </a:t>
            </a:r>
            <a:r>
              <a:rPr spc="-80" dirty="0"/>
              <a:t>science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/>
          </a:p>
          <a:p>
            <a:pPr marL="12700" marR="652780">
              <a:lnSpc>
                <a:spcPct val="99700"/>
              </a:lnSpc>
            </a:pPr>
            <a:r>
              <a:rPr spc="-75" dirty="0"/>
              <a:t>For</a:t>
            </a:r>
            <a:r>
              <a:rPr spc="-160" dirty="0"/>
              <a:t> </a:t>
            </a:r>
            <a:r>
              <a:rPr spc="-100" dirty="0"/>
              <a:t>more</a:t>
            </a:r>
            <a:r>
              <a:rPr spc="-150" dirty="0"/>
              <a:t> </a:t>
            </a:r>
            <a:r>
              <a:rPr spc="-95" dirty="0"/>
              <a:t>information,</a:t>
            </a:r>
            <a:r>
              <a:rPr spc="-240" dirty="0"/>
              <a:t> </a:t>
            </a:r>
            <a:r>
              <a:rPr spc="-85" dirty="0"/>
              <a:t>download</a:t>
            </a:r>
            <a:r>
              <a:rPr spc="-150" dirty="0"/>
              <a:t> </a:t>
            </a:r>
            <a:r>
              <a:rPr spc="-95" dirty="0"/>
              <a:t>the</a:t>
            </a:r>
            <a:r>
              <a:rPr spc="-185" dirty="0"/>
              <a:t> </a:t>
            </a:r>
            <a:r>
              <a:rPr spc="-120" dirty="0"/>
              <a:t>Data</a:t>
            </a:r>
            <a:r>
              <a:rPr spc="-140" dirty="0"/>
              <a:t> </a:t>
            </a:r>
            <a:r>
              <a:rPr spc="-50" dirty="0"/>
              <a:t>Mesh</a:t>
            </a:r>
            <a:r>
              <a:rPr spc="-160" dirty="0"/>
              <a:t> </a:t>
            </a:r>
            <a:r>
              <a:rPr spc="-95" dirty="0"/>
              <a:t>Tech</a:t>
            </a:r>
            <a:r>
              <a:rPr spc="-160" dirty="0"/>
              <a:t> </a:t>
            </a:r>
            <a:r>
              <a:rPr spc="-114" dirty="0"/>
              <a:t>Paper:  </a:t>
            </a:r>
            <a:r>
              <a:rPr u="sng" spc="-10" dirty="0">
                <a:solidFill>
                  <a:srgbClr val="BECFCF"/>
                </a:solidFill>
                <a:uFill>
                  <a:solidFill>
                    <a:srgbClr val="BECFCF"/>
                  </a:solidFill>
                </a:uFill>
                <a:latin typeface="Roboto"/>
                <a:cs typeface="Roboto"/>
                <a:hlinkClick r:id="rId4"/>
              </a:rPr>
              <a:t>https://www.oracle.com/a/ocom/docs/techbrief- </a:t>
            </a:r>
            <a:r>
              <a:rPr spc="-10" dirty="0">
                <a:solidFill>
                  <a:srgbClr val="BECFCF"/>
                </a:solidFill>
                <a:latin typeface="Roboto"/>
                <a:cs typeface="Roboto"/>
                <a:hlinkClick r:id="rId4"/>
              </a:rPr>
              <a:t> </a:t>
            </a:r>
            <a:r>
              <a:rPr u="sng" dirty="0">
                <a:solidFill>
                  <a:srgbClr val="BECFCF"/>
                </a:solidFill>
                <a:uFill>
                  <a:solidFill>
                    <a:srgbClr val="BECFCF"/>
                  </a:solidFill>
                </a:uFill>
                <a:latin typeface="Roboto"/>
                <a:cs typeface="Roboto"/>
                <a:hlinkClick r:id="rId4"/>
              </a:rPr>
              <a:t>enterprisedatameshandgoldengate.pdf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615" y="2716478"/>
            <a:ext cx="5995035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000" b="0" spc="-5" dirty="0">
                <a:solidFill>
                  <a:srgbClr val="FBFAF9"/>
                </a:solidFill>
                <a:latin typeface="Georgia"/>
                <a:cs typeface="Georgia"/>
              </a:rPr>
              <a:t>Our </a:t>
            </a:r>
            <a:r>
              <a:rPr sz="3000" b="0" spc="-15" dirty="0">
                <a:solidFill>
                  <a:srgbClr val="FBFAF9"/>
                </a:solidFill>
                <a:latin typeface="Georgia"/>
                <a:cs typeface="Georgia"/>
              </a:rPr>
              <a:t>mission is </a:t>
            </a:r>
            <a:r>
              <a:rPr sz="3000" b="0" dirty="0">
                <a:solidFill>
                  <a:srgbClr val="FBFAF9"/>
                </a:solidFill>
                <a:latin typeface="Georgia"/>
                <a:cs typeface="Georgia"/>
              </a:rPr>
              <a:t>to </a:t>
            </a:r>
            <a:r>
              <a:rPr sz="3000" b="0" spc="-10" dirty="0">
                <a:solidFill>
                  <a:srgbClr val="FBFAF9"/>
                </a:solidFill>
                <a:latin typeface="Georgia"/>
                <a:cs typeface="Georgia"/>
              </a:rPr>
              <a:t>help </a:t>
            </a:r>
            <a:r>
              <a:rPr sz="3000" b="0" spc="-15" dirty="0">
                <a:solidFill>
                  <a:srgbClr val="FBFAF9"/>
                </a:solidFill>
                <a:latin typeface="Georgia"/>
                <a:cs typeface="Georgia"/>
              </a:rPr>
              <a:t>people </a:t>
            </a:r>
            <a:r>
              <a:rPr sz="3000" b="0" spc="-10" dirty="0">
                <a:solidFill>
                  <a:srgbClr val="FBFAF9"/>
                </a:solidFill>
                <a:latin typeface="Georgia"/>
                <a:cs typeface="Georgia"/>
              </a:rPr>
              <a:t>see  </a:t>
            </a:r>
            <a:r>
              <a:rPr sz="3000" b="0" dirty="0">
                <a:solidFill>
                  <a:srgbClr val="FBFAF9"/>
                </a:solidFill>
                <a:latin typeface="Georgia"/>
                <a:cs typeface="Georgia"/>
              </a:rPr>
              <a:t>data </a:t>
            </a:r>
            <a:r>
              <a:rPr sz="3000" b="0" spc="-5" dirty="0">
                <a:solidFill>
                  <a:srgbClr val="FBFAF9"/>
                </a:solidFill>
                <a:latin typeface="Georgia"/>
                <a:cs typeface="Georgia"/>
              </a:rPr>
              <a:t>in </a:t>
            </a:r>
            <a:r>
              <a:rPr sz="3000" b="0" spc="-10" dirty="0">
                <a:solidFill>
                  <a:srgbClr val="FBFAF9"/>
                </a:solidFill>
                <a:latin typeface="Georgia"/>
                <a:cs typeface="Georgia"/>
              </a:rPr>
              <a:t>new ways, discover </a:t>
            </a:r>
            <a:r>
              <a:rPr sz="3000" b="0" spc="-15" dirty="0">
                <a:solidFill>
                  <a:srgbClr val="FBFAF9"/>
                </a:solidFill>
                <a:latin typeface="Georgia"/>
                <a:cs typeface="Georgia"/>
              </a:rPr>
              <a:t>insights,  </a:t>
            </a:r>
            <a:r>
              <a:rPr sz="3000" b="0" spc="-5" dirty="0">
                <a:solidFill>
                  <a:srgbClr val="FBFAF9"/>
                </a:solidFill>
                <a:latin typeface="Georgia"/>
                <a:cs typeface="Georgia"/>
              </a:rPr>
              <a:t>unlock </a:t>
            </a:r>
            <a:r>
              <a:rPr sz="3000" b="0" spc="-10" dirty="0">
                <a:solidFill>
                  <a:srgbClr val="FBFAF9"/>
                </a:solidFill>
                <a:latin typeface="Georgia"/>
                <a:cs typeface="Georgia"/>
              </a:rPr>
              <a:t>endless</a:t>
            </a:r>
            <a:r>
              <a:rPr sz="3000" b="0" spc="40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3000" b="0" spc="-15" dirty="0">
                <a:solidFill>
                  <a:srgbClr val="FBFAF9"/>
                </a:solidFill>
                <a:latin typeface="Georgia"/>
                <a:cs typeface="Georgia"/>
              </a:rPr>
              <a:t>possibilities.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8230" y="1450975"/>
            <a:ext cx="10812145" cy="45554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indent="-229235">
              <a:lnSpc>
                <a:spcPts val="1310"/>
              </a:lnSpc>
              <a:spcBef>
                <a:spcPts val="114"/>
              </a:spcBef>
              <a:buAutoNum type="arabicPeriod"/>
              <a:tabLst>
                <a:tab pos="241300" algn="l"/>
                <a:tab pos="241935" algn="l"/>
              </a:tabLst>
            </a:pP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99.999%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availability:</a:t>
            </a:r>
            <a:r>
              <a:rPr sz="1100" spc="-14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3"/>
              </a:rPr>
              <a:t>https://www.oracle.com/a/tech/docs/maa-goldengate-hub.pdf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10x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faster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innovation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cycles,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shifting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away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1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batch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ETL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(eliminate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batch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windows),</a:t>
            </a:r>
            <a:r>
              <a:rPr sz="11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continuous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transformation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loading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(CTL)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via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ingest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derived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real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world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discussions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customers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who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have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adopted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methodologies</a:t>
            </a:r>
            <a:r>
              <a:rPr sz="11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tools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described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document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20" dirty="0">
                <a:solidFill>
                  <a:srgbClr val="302C2A"/>
                </a:solidFill>
                <a:latin typeface="Verdana"/>
                <a:cs typeface="Verdana"/>
              </a:rPr>
              <a:t>Most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time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cost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go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into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integration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efforts:</a:t>
            </a:r>
            <a:r>
              <a:rPr sz="1100" spc="-8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4"/>
              </a:rPr>
              <a:t>https://www.gartner.com/smarterwithgartner/use-a-hybrid-integration-approach-to-empower-digital-transformation/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70-80%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transformations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fail:</a:t>
            </a:r>
            <a:r>
              <a:rPr sz="1100" spc="-10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5"/>
              </a:rPr>
              <a:t>https://www.bcg.com/publications/2020/increasing-odds-of-success-in-digital-transformation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lock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0" dirty="0">
                <a:solidFill>
                  <a:srgbClr val="302C2A"/>
                </a:solidFill>
                <a:latin typeface="Verdana"/>
                <a:cs typeface="Verdana"/>
              </a:rPr>
              <a:t>real:</a:t>
            </a:r>
            <a:r>
              <a:rPr sz="1100" spc="-7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6"/>
              </a:rPr>
              <a:t>https://www.infoworld.com/article/3623721/cloud-lock-in-is-real.html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Cloud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become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more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costly:</a:t>
            </a:r>
            <a:r>
              <a:rPr sz="1100" spc="-9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7"/>
              </a:rPr>
              <a:t>https://a16z.com/2021/05/27/cost-of-cloud-paradox-market-cap-cloud-lifecycle-scale-growth-repatriation-optimization/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lakes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rarely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succeed:</a:t>
            </a:r>
            <a:r>
              <a:rPr sz="1100" spc="-26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i="1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8"/>
              </a:rPr>
              <a:t>https://www.datanami.com/2021/05/07/drowning-in-a-data-lake-gartner-analyst-offers-a-life-preserver/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From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302C2A"/>
                </a:solidFill>
                <a:latin typeface="Verdana"/>
                <a:cs typeface="Verdana"/>
              </a:rPr>
              <a:t>Monolithic</a:t>
            </a:r>
            <a:r>
              <a:rPr sz="11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Lake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1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Mesh:</a:t>
            </a:r>
            <a:r>
              <a:rPr sz="1100" spc="-16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9"/>
              </a:rPr>
              <a:t>https://martinfowler.com/articles/data-monolith-to-mesh.html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Cost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outages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rising:</a:t>
            </a:r>
            <a:r>
              <a:rPr sz="1100" spc="-14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0"/>
              </a:rPr>
              <a:t>https://www.nextgov.com/ideas/2021/03/commercial-cloud-outages-are-wake-call/172731/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Integrate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ops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better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decisions:</a:t>
            </a:r>
            <a:r>
              <a:rPr sz="1100" spc="-15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1"/>
              </a:rPr>
              <a:t>https://mitsloan.mit.edu/ideas-made-to-matter/digital-transformation-has-evolved-heres-whats-new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Transaction Outbox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pattern:</a:t>
            </a:r>
            <a:r>
              <a:rPr sz="1100" spc="-23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2"/>
              </a:rPr>
              <a:t>https://microservices.io/patterns/data/transactional-outbox.html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Strangler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Fig</a:t>
            </a:r>
            <a:r>
              <a:rPr sz="1100" spc="-3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migrations:</a:t>
            </a:r>
            <a:r>
              <a:rPr sz="1100" spc="-6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3"/>
              </a:rPr>
              <a:t>https://martinfowler.com/bliki/StranglerFigApplication.html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Bounded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Context</a:t>
            </a:r>
            <a:r>
              <a:rPr sz="11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microservices:</a:t>
            </a:r>
            <a:r>
              <a:rPr sz="1100" spc="-17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4"/>
              </a:rPr>
              <a:t>https://martinfowler.com/bliki/BoundedContext.htm</a:t>
            </a:r>
            <a:r>
              <a:rPr sz="1100" spc="-50" dirty="0">
                <a:solidFill>
                  <a:srgbClr val="2C5867"/>
                </a:solidFill>
                <a:latin typeface="Verdana"/>
                <a:cs typeface="Verdana"/>
              </a:rPr>
              <a:t>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Open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Policy</a:t>
            </a:r>
            <a:r>
              <a:rPr sz="11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Agent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(OPA):</a:t>
            </a:r>
            <a:r>
              <a:rPr sz="1100" spc="-18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5"/>
              </a:rPr>
              <a:t>https://www.openpolicyagent.org/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Intuit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Products:</a:t>
            </a:r>
            <a:r>
              <a:rPr sz="1100" spc="-254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6"/>
              </a:rPr>
              <a:t>https://medium.com/intuit-engineering/intuits-data-mesh-strategy-778e3edaa017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Netflix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Migration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302C2A"/>
                </a:solidFill>
                <a:latin typeface="Verdana"/>
                <a:cs typeface="Verdana"/>
              </a:rPr>
              <a:t>Billing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App:</a:t>
            </a:r>
            <a:r>
              <a:rPr sz="1100" spc="-10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7"/>
              </a:rPr>
              <a:t>https://medium.com/netflix-techblog/netflix-billing-migration-to-aws-part-iii-7d94ab9d1f59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40" dirty="0">
                <a:solidFill>
                  <a:srgbClr val="2F2F2F"/>
                </a:solidFill>
                <a:latin typeface="Verdana"/>
                <a:cs typeface="Verdana"/>
              </a:rPr>
              <a:t>Netflix</a:t>
            </a:r>
            <a:r>
              <a:rPr sz="1100" spc="-170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2F2F2F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F2F2F"/>
                </a:solidFill>
                <a:latin typeface="Verdana"/>
                <a:cs typeface="Verdana"/>
              </a:rPr>
              <a:t>Productization</a:t>
            </a:r>
            <a:r>
              <a:rPr sz="1100" spc="-15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100" spc="80" dirty="0">
                <a:solidFill>
                  <a:srgbClr val="2F2F2F"/>
                </a:solidFill>
                <a:latin typeface="Verdana"/>
                <a:cs typeface="Verdana"/>
              </a:rPr>
              <a:t>/</a:t>
            </a:r>
            <a:r>
              <a:rPr sz="1100" spc="-10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2F2F2F"/>
                </a:solidFill>
                <a:latin typeface="Verdana"/>
                <a:cs typeface="Verdana"/>
              </a:rPr>
              <a:t>Inverting:</a:t>
            </a:r>
            <a:r>
              <a:rPr sz="1100" spc="-17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8"/>
              </a:rPr>
              <a:t>https://canvas.stanford.edu/files/5342788/download?download_frd=1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Wells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Fargo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Continuity: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Oracle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OpenWorld</a:t>
            </a:r>
            <a:r>
              <a:rPr sz="11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2018,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1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joint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presentation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Wells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Fargo,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302C2A"/>
                </a:solidFill>
                <a:latin typeface="Verdana"/>
                <a:cs typeface="Verdana"/>
              </a:rPr>
              <a:t>Joe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DiCario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Wells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Fargo</a:t>
            </a:r>
            <a:r>
              <a:rPr sz="1100" spc="-10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Productization:</a:t>
            </a:r>
            <a:r>
              <a:rPr sz="1100" spc="-14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19"/>
              </a:rPr>
              <a:t>https://medium.com/@kshi/data-transformation-of-wells-fargo-en-f025843f5e2d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PayPal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1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CDC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Events:</a:t>
            </a:r>
            <a:r>
              <a:rPr sz="1100" spc="-17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0"/>
              </a:rPr>
              <a:t>https://www.slideshare.net/r39132/big-data-fast-data-paypal-yow-2018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Western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Real-time</a:t>
            </a:r>
            <a:r>
              <a:rPr sz="1100" spc="-1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Integrations:</a:t>
            </a:r>
            <a:r>
              <a:rPr sz="1100" spc="-19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1"/>
              </a:rPr>
              <a:t>https://blogs.oracle.com/cloud-platform/western-digital-achieves-faster-integration-with-oracle-integration-cloud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Western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on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ERP</a:t>
            </a:r>
            <a:r>
              <a:rPr sz="11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Consolidation:</a:t>
            </a:r>
            <a:r>
              <a:rPr sz="1100" spc="-18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2"/>
              </a:rPr>
              <a:t>https://www.house-listing.com/technology/201903/298492.html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41935" algn="l"/>
              </a:tabLst>
            </a:pPr>
            <a:r>
              <a:rPr sz="1100" spc="-65" dirty="0">
                <a:solidFill>
                  <a:srgbClr val="302C2A"/>
                </a:solidFill>
                <a:latin typeface="Verdana"/>
                <a:cs typeface="Verdana"/>
              </a:rPr>
              <a:t>Western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Digital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Fast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02C2A"/>
                </a:solidFill>
                <a:latin typeface="Verdana"/>
                <a:cs typeface="Verdana"/>
              </a:rPr>
              <a:t>Big</a:t>
            </a:r>
            <a:r>
              <a:rPr sz="11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graphics:</a:t>
            </a:r>
            <a:r>
              <a:rPr sz="1100" spc="-9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3"/>
              </a:rPr>
              <a:t>https://gestaltit.com/tech-field-day/gestalt/western-digitals-data-vision-at-sfd18/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LinkedIn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Apache</a:t>
            </a:r>
            <a:r>
              <a:rPr sz="11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302C2A"/>
                </a:solidFill>
                <a:latin typeface="Verdana"/>
                <a:cs typeface="Verdana"/>
              </a:rPr>
              <a:t>Kafka:</a:t>
            </a:r>
            <a:r>
              <a:rPr sz="1100" spc="-135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55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4"/>
              </a:rPr>
              <a:t>https://www.confluent.io/blog/event-streaming-platform-1/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ts val="1310"/>
              </a:lnSpc>
              <a:buAutoNum type="arabicPeriod"/>
              <a:tabLst>
                <a:tab pos="241935" algn="l"/>
              </a:tabLst>
            </a:pP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LinkedIn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Use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1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Oracle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1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95" dirty="0">
                <a:solidFill>
                  <a:srgbClr val="302C2A"/>
                </a:solidFill>
                <a:latin typeface="Verdana"/>
                <a:cs typeface="Verdana"/>
              </a:rPr>
              <a:t>Ingest:</a:t>
            </a:r>
            <a:r>
              <a:rPr sz="11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Oracle</a:t>
            </a:r>
            <a:r>
              <a:rPr sz="1100" spc="-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302C2A"/>
                </a:solidFill>
                <a:latin typeface="Verdana"/>
                <a:cs typeface="Verdana"/>
              </a:rPr>
              <a:t>OpenWorld</a:t>
            </a:r>
            <a:r>
              <a:rPr sz="11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2019,</a:t>
            </a:r>
            <a:r>
              <a:rPr sz="11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GoldenGate</a:t>
            </a:r>
            <a:r>
              <a:rPr sz="11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302C2A"/>
                </a:solidFill>
                <a:latin typeface="Verdana"/>
                <a:cs typeface="Verdana"/>
              </a:rPr>
              <a:t>joint</a:t>
            </a:r>
            <a:r>
              <a:rPr sz="11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presentation</a:t>
            </a:r>
            <a:r>
              <a:rPr sz="11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302C2A"/>
                </a:solidFill>
                <a:latin typeface="Verdana"/>
                <a:cs typeface="Verdana"/>
              </a:rPr>
              <a:t>with</a:t>
            </a:r>
            <a:r>
              <a:rPr sz="11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302C2A"/>
                </a:solidFill>
                <a:latin typeface="Verdana"/>
                <a:cs typeface="Verdana"/>
              </a:rPr>
              <a:t>LinkedIn</a:t>
            </a:r>
            <a:endParaRPr sz="110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241935" algn="l"/>
              </a:tabLst>
            </a:pPr>
            <a:r>
              <a:rPr sz="1100" spc="-60" dirty="0">
                <a:solidFill>
                  <a:srgbClr val="302C2A"/>
                </a:solidFill>
                <a:latin typeface="Verdana"/>
                <a:cs typeface="Verdana"/>
              </a:rPr>
              <a:t>SailGP </a:t>
            </a:r>
            <a:r>
              <a:rPr sz="1100" spc="-80" dirty="0">
                <a:solidFill>
                  <a:srgbClr val="302C2A"/>
                </a:solidFill>
                <a:latin typeface="Verdana"/>
                <a:cs typeface="Verdana"/>
              </a:rPr>
              <a:t>Stream </a:t>
            </a:r>
            <a:r>
              <a:rPr sz="1100" spc="-70" dirty="0">
                <a:solidFill>
                  <a:srgbClr val="302C2A"/>
                </a:solidFill>
                <a:latin typeface="Verdana"/>
                <a:cs typeface="Verdana"/>
              </a:rPr>
              <a:t>Analytics:</a:t>
            </a:r>
            <a:r>
              <a:rPr sz="1100" spc="-260" dirty="0">
                <a:solidFill>
                  <a:srgbClr val="2C5867"/>
                </a:solidFill>
                <a:latin typeface="Verdana"/>
                <a:cs typeface="Verdana"/>
              </a:rPr>
              <a:t> </a:t>
            </a:r>
            <a:r>
              <a:rPr sz="1100" u="sng" spc="-60" dirty="0">
                <a:solidFill>
                  <a:srgbClr val="2C5867"/>
                </a:solidFill>
                <a:uFill>
                  <a:solidFill>
                    <a:srgbClr val="2C5867"/>
                  </a:solidFill>
                </a:uFill>
                <a:latin typeface="Verdana"/>
                <a:cs typeface="Verdana"/>
                <a:hlinkClick r:id="rId25"/>
              </a:rPr>
              <a:t>https://www.oracle.com/news/announcement/sailgp-launches-second-season-with-oracle-cloud-041521.html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060" y="6525564"/>
            <a:ext cx="3683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E3E2E"/>
                </a:solidFill>
                <a:latin typeface="Verdana"/>
                <a:cs typeface="Verdana"/>
              </a:rPr>
              <a:t>Page</a:t>
            </a:r>
            <a:r>
              <a:rPr sz="900" spc="-9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4E3E2E"/>
                </a:solidFill>
                <a:latin typeface="Verdana"/>
                <a:cs typeface="Verdana"/>
              </a:rPr>
              <a:t>44</a:t>
            </a:r>
            <a:r>
              <a:rPr sz="900" spc="-9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4E3E2E"/>
                </a:solidFill>
                <a:latin typeface="Verdana"/>
                <a:cs typeface="Verdana"/>
              </a:rPr>
              <a:t>-</a:t>
            </a:r>
            <a:r>
              <a:rPr sz="900" spc="-8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4E3E2E"/>
                </a:solidFill>
                <a:latin typeface="Verdana"/>
                <a:cs typeface="Verdana"/>
              </a:rPr>
              <a:t>Enterprise</a:t>
            </a:r>
            <a:r>
              <a:rPr sz="900" spc="-75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4E3E2E"/>
                </a:solidFill>
                <a:latin typeface="Verdana"/>
                <a:cs typeface="Verdana"/>
              </a:rPr>
              <a:t>Data</a:t>
            </a:r>
            <a:r>
              <a:rPr sz="900" spc="-11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4E3E2E"/>
                </a:solidFill>
                <a:latin typeface="Verdana"/>
                <a:cs typeface="Verdana"/>
              </a:rPr>
              <a:t>Mesh:</a:t>
            </a:r>
            <a:r>
              <a:rPr sz="900" spc="-7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4E3E2E"/>
                </a:solidFill>
                <a:latin typeface="Verdana"/>
                <a:cs typeface="Verdana"/>
              </a:rPr>
              <a:t>Solutions,</a:t>
            </a:r>
            <a:r>
              <a:rPr sz="900" spc="-135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4E3E2E"/>
                </a:solidFill>
                <a:latin typeface="Verdana"/>
                <a:cs typeface="Verdana"/>
              </a:rPr>
              <a:t>Use</a:t>
            </a:r>
            <a:r>
              <a:rPr sz="900" spc="-114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4E3E2E"/>
                </a:solidFill>
                <a:latin typeface="Verdana"/>
                <a:cs typeface="Verdana"/>
              </a:rPr>
              <a:t>Cases</a:t>
            </a:r>
            <a:r>
              <a:rPr sz="900" spc="-85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50" dirty="0">
                <a:solidFill>
                  <a:srgbClr val="4E3E2E"/>
                </a:solidFill>
                <a:latin typeface="Verdana"/>
                <a:cs typeface="Verdana"/>
              </a:rPr>
              <a:t>and</a:t>
            </a:r>
            <a:r>
              <a:rPr sz="900" spc="-95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4E3E2E"/>
                </a:solidFill>
                <a:latin typeface="Verdana"/>
                <a:cs typeface="Verdana"/>
              </a:rPr>
              <a:t>Case</a:t>
            </a:r>
            <a:r>
              <a:rPr sz="900" spc="-110" dirty="0">
                <a:solidFill>
                  <a:srgbClr val="4E3E2E"/>
                </a:solidFill>
                <a:latin typeface="Verdana"/>
                <a:cs typeface="Verdana"/>
              </a:rPr>
              <a:t> </a:t>
            </a:r>
            <a:r>
              <a:rPr sz="900" spc="-60" dirty="0">
                <a:solidFill>
                  <a:srgbClr val="4E3E2E"/>
                </a:solidFill>
                <a:latin typeface="Verdana"/>
                <a:cs typeface="Verdana"/>
              </a:rPr>
              <a:t>Studies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8119" y="0"/>
            <a:ext cx="5471795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800" spc="-15" dirty="0">
                <a:solidFill>
                  <a:srgbClr val="E9E1DB"/>
                </a:solidFill>
              </a:rPr>
              <a:t>Endnotes</a:t>
            </a:r>
            <a:endParaRPr sz="8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0607" y="3156755"/>
            <a:ext cx="3230880" cy="548005"/>
          </a:xfrm>
          <a:custGeom>
            <a:avLst/>
            <a:gdLst/>
            <a:ahLst/>
            <a:cxnLst/>
            <a:rect l="l" t="t" r="r" b="b"/>
            <a:pathLst>
              <a:path w="3230879" h="548004">
                <a:moveTo>
                  <a:pt x="2035056" y="0"/>
                </a:moveTo>
                <a:lnTo>
                  <a:pt x="1996540" y="8978"/>
                </a:lnTo>
                <a:lnTo>
                  <a:pt x="1745689" y="366464"/>
                </a:lnTo>
                <a:lnTo>
                  <a:pt x="1892925" y="335670"/>
                </a:lnTo>
                <a:lnTo>
                  <a:pt x="2035056" y="119453"/>
                </a:lnTo>
                <a:lnTo>
                  <a:pt x="2159086" y="119453"/>
                </a:lnTo>
                <a:lnTo>
                  <a:pt x="2101207" y="32733"/>
                </a:lnTo>
                <a:lnTo>
                  <a:pt x="2088471" y="19012"/>
                </a:lnTo>
                <a:lnTo>
                  <a:pt x="2072768" y="8716"/>
                </a:lnTo>
                <a:lnTo>
                  <a:pt x="2054747" y="2245"/>
                </a:lnTo>
                <a:lnTo>
                  <a:pt x="2035056" y="0"/>
                </a:lnTo>
                <a:close/>
              </a:path>
              <a:path w="3230879" h="548004">
                <a:moveTo>
                  <a:pt x="2159086" y="119453"/>
                </a:moveTo>
                <a:lnTo>
                  <a:pt x="2035056" y="119453"/>
                </a:lnTo>
                <a:lnTo>
                  <a:pt x="2141395" y="283703"/>
                </a:lnTo>
                <a:lnTo>
                  <a:pt x="2253116" y="260337"/>
                </a:lnTo>
                <a:lnTo>
                  <a:pt x="2159086" y="119453"/>
                </a:lnTo>
                <a:close/>
              </a:path>
              <a:path w="3230879" h="548004">
                <a:moveTo>
                  <a:pt x="3230715" y="5520"/>
                </a:moveTo>
                <a:lnTo>
                  <a:pt x="3121659" y="5520"/>
                </a:lnTo>
                <a:lnTo>
                  <a:pt x="3121659" y="78683"/>
                </a:lnTo>
                <a:lnTo>
                  <a:pt x="3230715" y="55874"/>
                </a:lnTo>
                <a:lnTo>
                  <a:pt x="3230715" y="5520"/>
                </a:lnTo>
                <a:close/>
              </a:path>
              <a:path w="3230879" h="548004">
                <a:moveTo>
                  <a:pt x="1429437" y="5520"/>
                </a:moveTo>
                <a:lnTo>
                  <a:pt x="952991" y="5520"/>
                </a:lnTo>
                <a:lnTo>
                  <a:pt x="952991" y="532255"/>
                </a:lnTo>
                <a:lnTo>
                  <a:pt x="1061713" y="509516"/>
                </a:lnTo>
                <a:lnTo>
                  <a:pt x="1061713" y="101600"/>
                </a:lnTo>
                <a:lnTo>
                  <a:pt x="1597121" y="101600"/>
                </a:lnTo>
                <a:lnTo>
                  <a:pt x="1594701" y="96084"/>
                </a:lnTo>
                <a:lnTo>
                  <a:pt x="1564860" y="59032"/>
                </a:lnTo>
                <a:lnTo>
                  <a:pt x="1526178" y="30445"/>
                </a:lnTo>
                <a:lnTo>
                  <a:pt x="1480442" y="12037"/>
                </a:lnTo>
                <a:lnTo>
                  <a:pt x="1429437" y="5520"/>
                </a:lnTo>
                <a:close/>
              </a:path>
              <a:path w="3230879" h="548004">
                <a:moveTo>
                  <a:pt x="1114881" y="276734"/>
                </a:moveTo>
                <a:lnTo>
                  <a:pt x="1327378" y="453953"/>
                </a:lnTo>
                <a:lnTo>
                  <a:pt x="1449442" y="428423"/>
                </a:lnTo>
                <a:lnTo>
                  <a:pt x="1379731" y="372375"/>
                </a:lnTo>
                <a:lnTo>
                  <a:pt x="1429437" y="372375"/>
                </a:lnTo>
                <a:lnTo>
                  <a:pt x="1480442" y="365828"/>
                </a:lnTo>
                <a:lnTo>
                  <a:pt x="1526179" y="347342"/>
                </a:lnTo>
                <a:lnTo>
                  <a:pt x="1564860" y="318655"/>
                </a:lnTo>
                <a:lnTo>
                  <a:pt x="1594701" y="281501"/>
                </a:lnTo>
                <a:lnTo>
                  <a:pt x="1596602" y="277161"/>
                </a:lnTo>
                <a:lnTo>
                  <a:pt x="1421894" y="277161"/>
                </a:lnTo>
                <a:lnTo>
                  <a:pt x="1114881" y="276734"/>
                </a:lnTo>
                <a:close/>
              </a:path>
              <a:path w="3230879" h="548004">
                <a:moveTo>
                  <a:pt x="1597121" y="101600"/>
                </a:moveTo>
                <a:lnTo>
                  <a:pt x="1421894" y="101600"/>
                </a:lnTo>
                <a:lnTo>
                  <a:pt x="1457526" y="108467"/>
                </a:lnTo>
                <a:lnTo>
                  <a:pt x="1486608" y="127210"/>
                </a:lnTo>
                <a:lnTo>
                  <a:pt x="1506208" y="155038"/>
                </a:lnTo>
                <a:lnTo>
                  <a:pt x="1513393" y="189161"/>
                </a:lnTo>
                <a:lnTo>
                  <a:pt x="1506208" y="223358"/>
                </a:lnTo>
                <a:lnTo>
                  <a:pt x="1486608" y="251336"/>
                </a:lnTo>
                <a:lnTo>
                  <a:pt x="1457526" y="270226"/>
                </a:lnTo>
                <a:lnTo>
                  <a:pt x="1421894" y="277161"/>
                </a:lnTo>
                <a:lnTo>
                  <a:pt x="1596602" y="277161"/>
                </a:lnTo>
                <a:lnTo>
                  <a:pt x="1613916" y="237615"/>
                </a:lnTo>
                <a:lnTo>
                  <a:pt x="1620718" y="188734"/>
                </a:lnTo>
                <a:lnTo>
                  <a:pt x="1613916" y="139889"/>
                </a:lnTo>
                <a:lnTo>
                  <a:pt x="1597121" y="101600"/>
                </a:lnTo>
                <a:close/>
              </a:path>
              <a:path w="3230879" h="548004">
                <a:moveTo>
                  <a:pt x="612259" y="5105"/>
                </a:moveTo>
                <a:lnTo>
                  <a:pt x="283063" y="5105"/>
                </a:lnTo>
                <a:lnTo>
                  <a:pt x="232108" y="9480"/>
                </a:lnTo>
                <a:lnTo>
                  <a:pt x="184180" y="22095"/>
                </a:lnTo>
                <a:lnTo>
                  <a:pt x="140071" y="42182"/>
                </a:lnTo>
                <a:lnTo>
                  <a:pt x="100574" y="68977"/>
                </a:lnTo>
                <a:lnTo>
                  <a:pt x="66481" y="101712"/>
                </a:lnTo>
                <a:lnTo>
                  <a:pt x="38584" y="139621"/>
                </a:lnTo>
                <a:lnTo>
                  <a:pt x="17677" y="181939"/>
                </a:lnTo>
                <a:lnTo>
                  <a:pt x="4551" y="227898"/>
                </a:lnTo>
                <a:lnTo>
                  <a:pt x="0" y="276734"/>
                </a:lnTo>
                <a:lnTo>
                  <a:pt x="4566" y="325555"/>
                </a:lnTo>
                <a:lnTo>
                  <a:pt x="17728" y="371476"/>
                </a:lnTo>
                <a:lnTo>
                  <a:pt x="38683" y="413737"/>
                </a:lnTo>
                <a:lnTo>
                  <a:pt x="66627" y="451579"/>
                </a:lnTo>
                <a:lnTo>
                  <a:pt x="100757" y="484243"/>
                </a:lnTo>
                <a:lnTo>
                  <a:pt x="140269" y="510970"/>
                </a:lnTo>
                <a:lnTo>
                  <a:pt x="184360" y="531001"/>
                </a:lnTo>
                <a:lnTo>
                  <a:pt x="232226" y="543576"/>
                </a:lnTo>
                <a:lnTo>
                  <a:pt x="283063" y="547936"/>
                </a:lnTo>
                <a:lnTo>
                  <a:pt x="612259" y="547936"/>
                </a:lnTo>
                <a:lnTo>
                  <a:pt x="663197" y="543576"/>
                </a:lnTo>
                <a:lnTo>
                  <a:pt x="711083" y="531001"/>
                </a:lnTo>
                <a:lnTo>
                  <a:pt x="755132" y="510970"/>
                </a:lnTo>
                <a:lnTo>
                  <a:pt x="794557" y="484243"/>
                </a:lnTo>
                <a:lnTo>
                  <a:pt x="827384" y="452722"/>
                </a:lnTo>
                <a:lnTo>
                  <a:pt x="290160" y="452722"/>
                </a:lnTo>
                <a:lnTo>
                  <a:pt x="241464" y="446448"/>
                </a:lnTo>
                <a:lnTo>
                  <a:pt x="197698" y="428744"/>
                </a:lnTo>
                <a:lnTo>
                  <a:pt x="160611" y="401286"/>
                </a:lnTo>
                <a:lnTo>
                  <a:pt x="131954" y="365752"/>
                </a:lnTo>
                <a:lnTo>
                  <a:pt x="113477" y="323818"/>
                </a:lnTo>
                <a:lnTo>
                  <a:pt x="106929" y="277161"/>
                </a:lnTo>
                <a:lnTo>
                  <a:pt x="113477" y="230355"/>
                </a:lnTo>
                <a:lnTo>
                  <a:pt x="131954" y="188379"/>
                </a:lnTo>
                <a:lnTo>
                  <a:pt x="160611" y="152875"/>
                </a:lnTo>
                <a:lnTo>
                  <a:pt x="197698" y="125483"/>
                </a:lnTo>
                <a:lnTo>
                  <a:pt x="241464" y="107844"/>
                </a:lnTo>
                <a:lnTo>
                  <a:pt x="290160" y="101599"/>
                </a:lnTo>
                <a:lnTo>
                  <a:pt x="828458" y="101600"/>
                </a:lnTo>
                <a:lnTo>
                  <a:pt x="794557" y="68977"/>
                </a:lnTo>
                <a:lnTo>
                  <a:pt x="755131" y="42182"/>
                </a:lnTo>
                <a:lnTo>
                  <a:pt x="711083" y="22095"/>
                </a:lnTo>
                <a:lnTo>
                  <a:pt x="663197" y="9481"/>
                </a:lnTo>
                <a:lnTo>
                  <a:pt x="612259" y="5105"/>
                </a:lnTo>
                <a:close/>
              </a:path>
              <a:path w="3230879" h="548004">
                <a:moveTo>
                  <a:pt x="828458" y="101600"/>
                </a:moveTo>
                <a:lnTo>
                  <a:pt x="604716" y="101600"/>
                </a:lnTo>
                <a:lnTo>
                  <a:pt x="653567" y="107844"/>
                </a:lnTo>
                <a:lnTo>
                  <a:pt x="697376" y="125483"/>
                </a:lnTo>
                <a:lnTo>
                  <a:pt x="734432" y="152875"/>
                </a:lnTo>
                <a:lnTo>
                  <a:pt x="763021" y="188379"/>
                </a:lnTo>
                <a:lnTo>
                  <a:pt x="781430" y="230355"/>
                </a:lnTo>
                <a:lnTo>
                  <a:pt x="787948" y="277161"/>
                </a:lnTo>
                <a:lnTo>
                  <a:pt x="781585" y="323670"/>
                </a:lnTo>
                <a:lnTo>
                  <a:pt x="763219" y="365563"/>
                </a:lnTo>
                <a:lnTo>
                  <a:pt x="734599" y="401126"/>
                </a:lnTo>
                <a:lnTo>
                  <a:pt x="697475" y="428649"/>
                </a:lnTo>
                <a:lnTo>
                  <a:pt x="653598" y="446418"/>
                </a:lnTo>
                <a:lnTo>
                  <a:pt x="604716" y="452722"/>
                </a:lnTo>
                <a:lnTo>
                  <a:pt x="827384" y="452722"/>
                </a:lnTo>
                <a:lnTo>
                  <a:pt x="856399" y="413737"/>
                </a:lnTo>
                <a:lnTo>
                  <a:pt x="877245" y="371476"/>
                </a:lnTo>
                <a:lnTo>
                  <a:pt x="890329" y="325555"/>
                </a:lnTo>
                <a:lnTo>
                  <a:pt x="894865" y="276734"/>
                </a:lnTo>
                <a:lnTo>
                  <a:pt x="890329" y="227899"/>
                </a:lnTo>
                <a:lnTo>
                  <a:pt x="877245" y="181939"/>
                </a:lnTo>
                <a:lnTo>
                  <a:pt x="856399" y="139621"/>
                </a:lnTo>
                <a:lnTo>
                  <a:pt x="828574" y="101712"/>
                </a:lnTo>
                <a:close/>
              </a:path>
              <a:path w="3230879" h="548004">
                <a:moveTo>
                  <a:pt x="3063546" y="5106"/>
                </a:moveTo>
                <a:lnTo>
                  <a:pt x="2672576" y="5106"/>
                </a:lnTo>
                <a:lnTo>
                  <a:pt x="2621630" y="9481"/>
                </a:lnTo>
                <a:lnTo>
                  <a:pt x="2573682" y="22095"/>
                </a:lnTo>
                <a:lnTo>
                  <a:pt x="2529531" y="42182"/>
                </a:lnTo>
                <a:lnTo>
                  <a:pt x="2489979" y="68977"/>
                </a:lnTo>
                <a:lnTo>
                  <a:pt x="2455824" y="101712"/>
                </a:lnTo>
                <a:lnTo>
                  <a:pt x="2427867" y="139621"/>
                </a:lnTo>
                <a:lnTo>
                  <a:pt x="2406907" y="181939"/>
                </a:lnTo>
                <a:lnTo>
                  <a:pt x="2393744" y="227899"/>
                </a:lnTo>
                <a:lnTo>
                  <a:pt x="2393456" y="230985"/>
                </a:lnTo>
                <a:lnTo>
                  <a:pt x="2513126" y="205956"/>
                </a:lnTo>
                <a:lnTo>
                  <a:pt x="2521059" y="187953"/>
                </a:lnTo>
                <a:lnTo>
                  <a:pt x="2549765" y="152449"/>
                </a:lnTo>
                <a:lnTo>
                  <a:pt x="2586940" y="125056"/>
                </a:lnTo>
                <a:lnTo>
                  <a:pt x="2630847" y="107417"/>
                </a:lnTo>
                <a:lnTo>
                  <a:pt x="2679748" y="101173"/>
                </a:lnTo>
                <a:lnTo>
                  <a:pt x="2999126" y="101173"/>
                </a:lnTo>
                <a:lnTo>
                  <a:pt x="3063546" y="51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9458" y="2363786"/>
            <a:ext cx="5850608" cy="4021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73912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0952" y="0"/>
            <a:ext cx="6862571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6498" y="799922"/>
            <a:ext cx="52463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" dirty="0">
                <a:latin typeface="Georgia"/>
                <a:cs typeface="Georgia"/>
              </a:rPr>
              <a:t>New </a:t>
            </a:r>
            <a:r>
              <a:rPr sz="4400" b="0" spc="-10" dirty="0">
                <a:latin typeface="Georgia"/>
                <a:cs typeface="Georgia"/>
              </a:rPr>
              <a:t>concept </a:t>
            </a:r>
            <a:r>
              <a:rPr sz="4400" b="0" spc="-5" dirty="0">
                <a:latin typeface="Georgia"/>
                <a:cs typeface="Georgia"/>
              </a:rPr>
              <a:t>for</a:t>
            </a:r>
            <a:r>
              <a:rPr sz="4400" b="0" spc="-15" dirty="0">
                <a:latin typeface="Georgia"/>
                <a:cs typeface="Georgia"/>
              </a:rPr>
              <a:t> data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1473" y="1858517"/>
            <a:ext cx="5573395" cy="380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800" spc="-45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800" spc="-4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302C2A"/>
                </a:solidFill>
                <a:latin typeface="Verdana"/>
                <a:cs typeface="Verdana"/>
              </a:rPr>
              <a:t>approach:</a:t>
            </a:r>
            <a:endParaRPr sz="1800">
              <a:latin typeface="Verdana"/>
              <a:cs typeface="Verdana"/>
            </a:endParaRPr>
          </a:p>
          <a:p>
            <a:pPr marL="355600" marR="89535" indent="-343535">
              <a:lnSpc>
                <a:spcPct val="101400"/>
              </a:lnSpc>
              <a:spcBef>
                <a:spcPts val="1914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Emphasizes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cultural change,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550" spc="-60" dirty="0">
                <a:solidFill>
                  <a:srgbClr val="302C2A"/>
                </a:solidFill>
                <a:latin typeface="Verdana"/>
                <a:cs typeface="Verdana"/>
              </a:rPr>
              <a:t>mindset shift </a:t>
            </a:r>
            <a:r>
              <a:rPr sz="1550" spc="-90" dirty="0">
                <a:solidFill>
                  <a:srgbClr val="302C2A"/>
                </a:solidFill>
                <a:latin typeface="Verdana"/>
                <a:cs typeface="Verdana"/>
              </a:rPr>
              <a:t>towards 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thinking </a:t>
            </a:r>
            <a:r>
              <a:rPr sz="1550" spc="-2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550" spc="-8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550" spc="-75" dirty="0">
                <a:solidFill>
                  <a:srgbClr val="302C2A"/>
                </a:solidFill>
                <a:latin typeface="Verdana"/>
                <a:cs typeface="Verdana"/>
              </a:rPr>
              <a:t>‘as </a:t>
            </a:r>
            <a:r>
              <a:rPr sz="1550" spc="-114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product’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which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in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turn can prompt  organizational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changes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manage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as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tangible,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real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capital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asset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business.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02C2A"/>
              </a:buClr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355600" marR="5080" indent="-343535">
              <a:lnSpc>
                <a:spcPct val="1028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Calls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</a:t>
            </a:r>
            <a:r>
              <a:rPr sz="1550" spc="-70" dirty="0">
                <a:solidFill>
                  <a:srgbClr val="302C2A"/>
                </a:solidFill>
                <a:latin typeface="Verdana"/>
                <a:cs typeface="Verdana"/>
              </a:rPr>
              <a:t>alignment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550" spc="-70" dirty="0">
                <a:solidFill>
                  <a:srgbClr val="302C2A"/>
                </a:solidFill>
                <a:latin typeface="Verdana"/>
                <a:cs typeface="Verdana"/>
              </a:rPr>
              <a:t>operational </a:t>
            </a:r>
            <a:r>
              <a:rPr sz="1550" spc="-4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550" spc="-70" dirty="0">
                <a:solidFill>
                  <a:srgbClr val="302C2A"/>
                </a:solidFill>
                <a:latin typeface="Verdana"/>
                <a:cs typeface="Verdana"/>
              </a:rPr>
              <a:t>analytic </a:t>
            </a:r>
            <a:r>
              <a:rPr sz="1550" spc="-80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550" spc="-70" dirty="0">
                <a:solidFill>
                  <a:srgbClr val="302C2A"/>
                </a:solidFill>
                <a:latin typeface="Verdana"/>
                <a:cs typeface="Verdana"/>
              </a:rPr>
              <a:t>domains.</a:t>
            </a:r>
            <a:r>
              <a:rPr sz="1550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aims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link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producers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directly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consumers and </a:t>
            </a:r>
            <a:r>
              <a:rPr sz="1550" spc="-85" dirty="0">
                <a:solidFill>
                  <a:srgbClr val="302C2A"/>
                </a:solidFill>
                <a:latin typeface="Verdana"/>
                <a:cs typeface="Verdana"/>
              </a:rPr>
              <a:t>remove </a:t>
            </a:r>
            <a:r>
              <a:rPr sz="1550" spc="-7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550" spc="-125" dirty="0">
                <a:solidFill>
                  <a:srgbClr val="302C2A"/>
                </a:solidFill>
                <a:latin typeface="Verdana"/>
                <a:cs typeface="Verdana"/>
              </a:rPr>
              <a:t>IT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middleman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processes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ingest,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prepare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transform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resources.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302C2A"/>
              </a:buClr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355600" marR="17145" indent="-343535">
              <a:lnSpc>
                <a:spcPct val="103299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Technology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built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85" dirty="0">
                <a:solidFill>
                  <a:srgbClr val="302C2A"/>
                </a:solidFill>
                <a:latin typeface="Verdana"/>
                <a:cs typeface="Verdana"/>
              </a:rPr>
              <a:t>‘data</a:t>
            </a:r>
            <a:r>
              <a:rPr sz="155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45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55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motion’</a:t>
            </a:r>
            <a:r>
              <a:rPr sz="155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55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114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55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110" dirty="0">
                <a:solidFill>
                  <a:srgbClr val="302C2A"/>
                </a:solidFill>
                <a:latin typeface="Verdana"/>
                <a:cs typeface="Verdana"/>
              </a:rPr>
              <a:t>key</a:t>
            </a:r>
            <a:r>
              <a:rPr sz="155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indicator  </a:t>
            </a:r>
            <a:r>
              <a:rPr sz="1550" spc="-2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550" spc="-60" dirty="0">
                <a:solidFill>
                  <a:srgbClr val="302C2A"/>
                </a:solidFill>
                <a:latin typeface="Verdana"/>
                <a:cs typeface="Verdana"/>
              </a:rPr>
              <a:t>success 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–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two-sided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platform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that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links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enterprise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producers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consumers.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core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550" spc="-75" dirty="0">
                <a:solidFill>
                  <a:srgbClr val="302C2A"/>
                </a:solidFill>
                <a:latin typeface="Verdana"/>
                <a:cs typeface="Verdana"/>
              </a:rPr>
              <a:t>distributed  </a:t>
            </a:r>
            <a:r>
              <a:rPr sz="1550" spc="-80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55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5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55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50" dirty="0">
                <a:solidFill>
                  <a:srgbClr val="302C2A"/>
                </a:solidFill>
                <a:latin typeface="Verdana"/>
                <a:cs typeface="Verdana"/>
              </a:rPr>
              <a:t>on-prem</a:t>
            </a:r>
            <a:r>
              <a:rPr sz="1550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4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55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55" dirty="0">
                <a:solidFill>
                  <a:srgbClr val="302C2A"/>
                </a:solidFill>
                <a:latin typeface="Verdana"/>
                <a:cs typeface="Verdana"/>
              </a:rPr>
              <a:t>multi-cloud</a:t>
            </a:r>
            <a:r>
              <a:rPr sz="1550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9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3523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83111" y="6353169"/>
            <a:ext cx="505459" cy="504825"/>
          </a:xfrm>
          <a:custGeom>
            <a:avLst/>
            <a:gdLst/>
            <a:ahLst/>
            <a:cxnLst/>
            <a:rect l="l" t="t" r="r" b="b"/>
            <a:pathLst>
              <a:path w="505459" h="504825">
                <a:moveTo>
                  <a:pt x="504847" y="0"/>
                </a:moveTo>
                <a:lnTo>
                  <a:pt x="0" y="0"/>
                </a:lnTo>
                <a:lnTo>
                  <a:pt x="0" y="504428"/>
                </a:lnTo>
                <a:lnTo>
                  <a:pt x="504848" y="504428"/>
                </a:lnTo>
                <a:lnTo>
                  <a:pt x="504847" y="0"/>
                </a:lnTo>
                <a:close/>
              </a:path>
            </a:pathLst>
          </a:custGeom>
          <a:solidFill>
            <a:srgbClr val="C73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4315" y="6514996"/>
            <a:ext cx="282575" cy="180340"/>
          </a:xfrm>
          <a:custGeom>
            <a:avLst/>
            <a:gdLst/>
            <a:ahLst/>
            <a:cxnLst/>
            <a:rect l="l" t="t" r="r" b="b"/>
            <a:pathLst>
              <a:path w="282575" h="180340">
                <a:moveTo>
                  <a:pt x="193345" y="0"/>
                </a:moveTo>
                <a:lnTo>
                  <a:pt x="89094" y="0"/>
                </a:lnTo>
                <a:lnTo>
                  <a:pt x="54380" y="7090"/>
                </a:lnTo>
                <a:lnTo>
                  <a:pt x="26064" y="26387"/>
                </a:lnTo>
                <a:lnTo>
                  <a:pt x="6990" y="54929"/>
                </a:lnTo>
                <a:lnTo>
                  <a:pt x="0" y="89754"/>
                </a:lnTo>
                <a:lnTo>
                  <a:pt x="6990" y="124945"/>
                </a:lnTo>
                <a:lnTo>
                  <a:pt x="26065" y="153677"/>
                </a:lnTo>
                <a:lnTo>
                  <a:pt x="54381" y="173046"/>
                </a:lnTo>
                <a:lnTo>
                  <a:pt x="89094" y="180148"/>
                </a:lnTo>
                <a:lnTo>
                  <a:pt x="193346" y="180148"/>
                </a:lnTo>
                <a:lnTo>
                  <a:pt x="228059" y="173046"/>
                </a:lnTo>
                <a:lnTo>
                  <a:pt x="256375" y="153677"/>
                </a:lnTo>
                <a:lnTo>
                  <a:pt x="260204" y="147909"/>
                </a:lnTo>
                <a:lnTo>
                  <a:pt x="91619" y="147909"/>
                </a:lnTo>
                <a:lnTo>
                  <a:pt x="68940" y="143356"/>
                </a:lnTo>
                <a:lnTo>
                  <a:pt x="50469" y="130921"/>
                </a:lnTo>
                <a:lnTo>
                  <a:pt x="38039" y="112441"/>
                </a:lnTo>
                <a:lnTo>
                  <a:pt x="33488" y="89754"/>
                </a:lnTo>
                <a:lnTo>
                  <a:pt x="38039" y="67333"/>
                </a:lnTo>
                <a:lnTo>
                  <a:pt x="50468" y="48823"/>
                </a:lnTo>
                <a:lnTo>
                  <a:pt x="68940" y="36241"/>
                </a:lnTo>
                <a:lnTo>
                  <a:pt x="91618" y="31599"/>
                </a:lnTo>
                <a:lnTo>
                  <a:pt x="259858" y="31599"/>
                </a:lnTo>
                <a:lnTo>
                  <a:pt x="256374" y="26387"/>
                </a:lnTo>
                <a:lnTo>
                  <a:pt x="228059" y="7090"/>
                </a:lnTo>
                <a:lnTo>
                  <a:pt x="193345" y="0"/>
                </a:lnTo>
                <a:close/>
              </a:path>
              <a:path w="282575" h="180340">
                <a:moveTo>
                  <a:pt x="259858" y="31599"/>
                </a:moveTo>
                <a:lnTo>
                  <a:pt x="190821" y="31599"/>
                </a:lnTo>
                <a:lnTo>
                  <a:pt x="213499" y="36241"/>
                </a:lnTo>
                <a:lnTo>
                  <a:pt x="231971" y="48823"/>
                </a:lnTo>
                <a:lnTo>
                  <a:pt x="244400" y="67333"/>
                </a:lnTo>
                <a:lnTo>
                  <a:pt x="248951" y="89754"/>
                </a:lnTo>
                <a:lnTo>
                  <a:pt x="244400" y="112441"/>
                </a:lnTo>
                <a:lnTo>
                  <a:pt x="231971" y="130921"/>
                </a:lnTo>
                <a:lnTo>
                  <a:pt x="213499" y="143356"/>
                </a:lnTo>
                <a:lnTo>
                  <a:pt x="190821" y="147909"/>
                </a:lnTo>
                <a:lnTo>
                  <a:pt x="260204" y="147909"/>
                </a:lnTo>
                <a:lnTo>
                  <a:pt x="275449" y="124945"/>
                </a:lnTo>
                <a:lnTo>
                  <a:pt x="282440" y="89754"/>
                </a:lnTo>
                <a:lnTo>
                  <a:pt x="275449" y="54929"/>
                </a:lnTo>
                <a:lnTo>
                  <a:pt x="259858" y="31599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380" y="655396"/>
            <a:ext cx="5240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FBFAF9"/>
                </a:solidFill>
                <a:latin typeface="Georgia"/>
                <a:cs typeface="Georgia"/>
              </a:rPr>
              <a:t>Defining </a:t>
            </a:r>
            <a:r>
              <a:rPr sz="4000" b="0" spc="-5" dirty="0">
                <a:solidFill>
                  <a:srgbClr val="FBFAF9"/>
                </a:solidFill>
                <a:latin typeface="Georgia"/>
                <a:cs typeface="Georgia"/>
              </a:rPr>
              <a:t>the data</a:t>
            </a:r>
            <a:r>
              <a:rPr sz="4000" b="0" spc="-140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4000" b="0" spc="-5" dirty="0">
                <a:solidFill>
                  <a:srgbClr val="FBFAF9"/>
                </a:solidFill>
                <a:latin typeface="Georgia"/>
                <a:cs typeface="Georgia"/>
              </a:rPr>
              <a:t>mesh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980" y="1755470"/>
            <a:ext cx="5622290" cy="1735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product</a:t>
            </a:r>
            <a:r>
              <a:rPr sz="1400" spc="-2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thinking</a:t>
            </a:r>
            <a:r>
              <a:rPr sz="1400" spc="-20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mindset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shift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consumer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point</a:t>
            </a:r>
            <a:r>
              <a:rPr sz="140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view</a:t>
            </a:r>
            <a:endParaRPr sz="1400">
              <a:latin typeface="Verdana"/>
              <a:cs typeface="Verdana"/>
            </a:endParaRPr>
          </a:p>
          <a:p>
            <a:pPr marL="528955" indent="-28892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150" spc="-50" dirty="0">
                <a:solidFill>
                  <a:srgbClr val="FBFAF9"/>
                </a:solidFill>
                <a:latin typeface="Verdana"/>
                <a:cs typeface="Verdana"/>
              </a:rPr>
              <a:t>domain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owners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responsible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for </a:t>
            </a:r>
            <a:r>
              <a:rPr sz="1150" spc="-50" dirty="0">
                <a:solidFill>
                  <a:srgbClr val="FBFAF9"/>
                </a:solidFill>
                <a:latin typeface="Verdana"/>
                <a:cs typeface="Verdana"/>
              </a:rPr>
              <a:t>KPIs/SLAs </a:t>
            </a:r>
            <a:r>
              <a:rPr sz="1150" spc="-20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150" spc="-1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products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Alignment</a:t>
            </a:r>
            <a:r>
              <a:rPr sz="1400" spc="-2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FAF9"/>
                </a:solidFill>
                <a:latin typeface="Verdana"/>
                <a:cs typeface="Verdana"/>
              </a:rPr>
              <a:t>Ops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FAF9"/>
                </a:solidFill>
                <a:latin typeface="Verdana"/>
                <a:cs typeface="Verdana"/>
              </a:rPr>
              <a:t>&amp;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Analytics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–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FAF9"/>
                </a:solidFill>
                <a:latin typeface="Verdana"/>
                <a:cs typeface="Verdana"/>
              </a:rPr>
              <a:t>no</a:t>
            </a:r>
            <a:r>
              <a:rPr sz="1400" spc="-1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more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‘throwing</a:t>
            </a:r>
            <a:r>
              <a:rPr sz="1400" spc="-229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FAF9"/>
                </a:solidFill>
                <a:latin typeface="Verdana"/>
                <a:cs typeface="Verdana"/>
              </a:rPr>
              <a:t>over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FAF9"/>
                </a:solidFill>
                <a:latin typeface="Verdana"/>
                <a:cs typeface="Verdana"/>
              </a:rPr>
              <a:t>wall’</a:t>
            </a:r>
            <a:endParaRPr sz="1400">
              <a:latin typeface="Verdana"/>
              <a:cs typeface="Verdana"/>
            </a:endParaRPr>
          </a:p>
          <a:p>
            <a:pPr marL="528955" indent="-28892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same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technology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150" spc="-50" dirty="0">
                <a:solidFill>
                  <a:srgbClr val="FBFAF9"/>
                </a:solidFill>
                <a:latin typeface="Verdana"/>
                <a:cs typeface="Verdana"/>
              </a:rPr>
              <a:t>domain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semantics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150" spc="-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all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FAF9"/>
                </a:solidFill>
                <a:latin typeface="Verdana"/>
                <a:cs typeface="Verdana"/>
              </a:rPr>
              <a:t>in</a:t>
            </a:r>
            <a:r>
              <a:rPr sz="1400" spc="-2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FAF9"/>
                </a:solidFill>
                <a:latin typeface="Verdana"/>
                <a:cs typeface="Verdana"/>
              </a:rPr>
              <a:t>motion</a:t>
            </a:r>
            <a:r>
              <a:rPr sz="1400" spc="-25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90" dirty="0">
                <a:solidFill>
                  <a:srgbClr val="FBFAF9"/>
                </a:solidFill>
                <a:latin typeface="Verdana"/>
                <a:cs typeface="Verdana"/>
              </a:rPr>
              <a:t>–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FAF9"/>
                </a:solidFill>
                <a:latin typeface="Verdana"/>
                <a:cs typeface="Verdana"/>
              </a:rPr>
              <a:t>as</a:t>
            </a:r>
            <a:r>
              <a:rPr sz="1400" spc="-114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FAF9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core</a:t>
            </a:r>
            <a:r>
              <a:rPr sz="1400" spc="-1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FAF9"/>
                </a:solidFill>
                <a:latin typeface="Verdana"/>
                <a:cs typeface="Verdana"/>
              </a:rPr>
              <a:t>competency</a:t>
            </a:r>
            <a:r>
              <a:rPr sz="1400" spc="-17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r>
              <a:rPr sz="1400" spc="-15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producing</a:t>
            </a:r>
            <a:r>
              <a:rPr sz="1400" spc="-19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products</a:t>
            </a:r>
            <a:endParaRPr sz="1400">
              <a:latin typeface="Verdana"/>
              <a:cs typeface="Verdana"/>
            </a:endParaRPr>
          </a:p>
          <a:p>
            <a:pPr marL="528955" marR="5080" indent="-288290">
              <a:lnSpc>
                <a:spcPct val="102200"/>
              </a:lnSpc>
              <a:spcBef>
                <a:spcPts val="1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Remove the ‘man </a:t>
            </a:r>
            <a:r>
              <a:rPr sz="1150" spc="-50" dirty="0">
                <a:solidFill>
                  <a:srgbClr val="FBFAF9"/>
                </a:solidFill>
                <a:latin typeface="Verdana"/>
                <a:cs typeface="Verdana"/>
              </a:rPr>
              <a:t>in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middle’ </a:t>
            </a:r>
            <a:r>
              <a:rPr sz="1150" spc="-140" dirty="0">
                <a:solidFill>
                  <a:srgbClr val="FBFAF9"/>
                </a:solidFill>
                <a:latin typeface="Verdana"/>
                <a:cs typeface="Verdana"/>
              </a:rPr>
              <a:t>–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by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making data </a:t>
            </a:r>
            <a:r>
              <a:rPr sz="1150" spc="-80" dirty="0">
                <a:solidFill>
                  <a:srgbClr val="FBFAF9"/>
                </a:solidFill>
                <a:latin typeface="Verdana"/>
                <a:cs typeface="Verdana"/>
              </a:rPr>
              <a:t>events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directly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accessible  </a:t>
            </a:r>
            <a:r>
              <a:rPr sz="1200" spc="-75" dirty="0">
                <a:solidFill>
                  <a:srgbClr val="FBFAF9"/>
                </a:solidFill>
                <a:latin typeface="Verdana"/>
                <a:cs typeface="Verdana"/>
              </a:rPr>
              <a:t>from </a:t>
            </a:r>
            <a:r>
              <a:rPr sz="1200" spc="-105" dirty="0">
                <a:solidFill>
                  <a:srgbClr val="FBFAF9"/>
                </a:solidFill>
                <a:latin typeface="Verdana"/>
                <a:cs typeface="Verdana"/>
              </a:rPr>
              <a:t>systems </a:t>
            </a:r>
            <a:r>
              <a:rPr sz="1200" spc="-45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record and </a:t>
            </a:r>
            <a:r>
              <a:rPr sz="1200" spc="-80" dirty="0">
                <a:solidFill>
                  <a:srgbClr val="FBFAF9"/>
                </a:solidFill>
                <a:latin typeface="Verdana"/>
                <a:cs typeface="Verdana"/>
              </a:rPr>
              <a:t>providing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self-service </a:t>
            </a:r>
            <a:r>
              <a:rPr sz="1200" spc="-95" dirty="0">
                <a:solidFill>
                  <a:srgbClr val="FBFAF9"/>
                </a:solidFill>
                <a:latin typeface="Verdana"/>
                <a:cs typeface="Verdana"/>
              </a:rPr>
              <a:t>real-time </a:t>
            </a:r>
            <a:r>
              <a:rPr sz="1200" spc="-100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pipelines to  </a:t>
            </a:r>
            <a:r>
              <a:rPr sz="1150" spc="-80" dirty="0">
                <a:solidFill>
                  <a:srgbClr val="FBFAF9"/>
                </a:solidFill>
                <a:latin typeface="Verdana"/>
                <a:cs typeface="Verdana"/>
              </a:rPr>
              <a:t>get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150" spc="-80" dirty="0">
                <a:solidFill>
                  <a:srgbClr val="FBFAF9"/>
                </a:solidFill>
                <a:latin typeface="Verdana"/>
                <a:cs typeface="Verdana"/>
              </a:rPr>
              <a:t>where</a:t>
            </a:r>
            <a:r>
              <a:rPr sz="1150" spc="-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needed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59" y="3978655"/>
            <a:ext cx="6148705" cy="202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Decentralized</a:t>
            </a:r>
            <a:r>
              <a:rPr sz="1400" spc="-2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architecture</a:t>
            </a:r>
            <a:endParaRPr sz="1400">
              <a:latin typeface="Verdana"/>
              <a:cs typeface="Verdana"/>
            </a:endParaRPr>
          </a:p>
          <a:p>
            <a:pPr marL="529590" indent="-2882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an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architecture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built </a:t>
            </a:r>
            <a:r>
              <a:rPr sz="1200" spc="-70" dirty="0">
                <a:solidFill>
                  <a:srgbClr val="FBFAF9"/>
                </a:solidFill>
                <a:latin typeface="Verdana"/>
                <a:cs typeface="Verdana"/>
              </a:rPr>
              <a:t>for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decentralized </a:t>
            </a:r>
            <a:r>
              <a:rPr sz="1200" spc="-114" dirty="0">
                <a:solidFill>
                  <a:srgbClr val="FBFAF9"/>
                </a:solidFill>
                <a:latin typeface="Verdana"/>
                <a:cs typeface="Verdana"/>
              </a:rPr>
              <a:t>data,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services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200" spc="-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FBFAF9"/>
                </a:solidFill>
                <a:latin typeface="Verdana"/>
                <a:cs typeface="Verdana"/>
              </a:rPr>
              <a:t>clouds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ts val="1680"/>
              </a:lnSpc>
              <a:spcBef>
                <a:spcPts val="595"/>
              </a:spcBef>
            </a:pP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Event-driven</a:t>
            </a:r>
            <a:r>
              <a:rPr sz="1400" spc="-2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2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FAF9"/>
                </a:solidFill>
                <a:latin typeface="Verdana"/>
                <a:cs typeface="Verdana"/>
              </a:rPr>
              <a:t>ledgers</a:t>
            </a:r>
            <a:endParaRPr sz="1400">
              <a:latin typeface="Verdana"/>
              <a:cs typeface="Verdana"/>
            </a:endParaRPr>
          </a:p>
          <a:p>
            <a:pPr marL="529590" indent="-288290">
              <a:lnSpc>
                <a:spcPts val="1440"/>
              </a:lnSpc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designed to handle </a:t>
            </a:r>
            <a:r>
              <a:rPr sz="1200" spc="-105" dirty="0">
                <a:solidFill>
                  <a:srgbClr val="FBFAF9"/>
                </a:solidFill>
                <a:latin typeface="Verdana"/>
                <a:cs typeface="Verdana"/>
              </a:rPr>
              <a:t>events </a:t>
            </a:r>
            <a:r>
              <a:rPr sz="1200" spc="-45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all </a:t>
            </a:r>
            <a:r>
              <a:rPr sz="1200" spc="-110" dirty="0">
                <a:solidFill>
                  <a:srgbClr val="FBFAF9"/>
                </a:solidFill>
                <a:latin typeface="Verdana"/>
                <a:cs typeface="Verdana"/>
              </a:rPr>
              <a:t>types,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formats </a:t>
            </a:r>
            <a:r>
              <a:rPr sz="1200" spc="-85" dirty="0">
                <a:solidFill>
                  <a:srgbClr val="FBFAF9"/>
                </a:solidFill>
                <a:latin typeface="Verdana"/>
                <a:cs typeface="Verdana"/>
              </a:rPr>
              <a:t>and</a:t>
            </a:r>
            <a:r>
              <a:rPr sz="1200" spc="-6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FBFAF9"/>
                </a:solidFill>
                <a:latin typeface="Verdana"/>
                <a:cs typeface="Verdana"/>
              </a:rPr>
              <a:t>complexity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Streaming-centric </a:t>
            </a:r>
            <a:r>
              <a:rPr sz="1400" spc="-90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400" spc="-42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FAF9"/>
                </a:solidFill>
                <a:latin typeface="Verdana"/>
                <a:cs typeface="Verdana"/>
              </a:rPr>
              <a:t>pipelines</a:t>
            </a:r>
            <a:endParaRPr sz="1400">
              <a:latin typeface="Verdana"/>
              <a:cs typeface="Verdana"/>
            </a:endParaRPr>
          </a:p>
          <a:p>
            <a:pPr marL="529590" indent="-28829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80" dirty="0">
                <a:solidFill>
                  <a:srgbClr val="FBFAF9"/>
                </a:solidFill>
                <a:latin typeface="Verdana"/>
                <a:cs typeface="Verdana"/>
              </a:rPr>
              <a:t>stream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processing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by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default, centralized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batch processing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by</a:t>
            </a:r>
            <a:r>
              <a:rPr sz="1150" spc="-1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exception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spc="-95" dirty="0">
                <a:solidFill>
                  <a:srgbClr val="FBFAF9"/>
                </a:solidFill>
                <a:latin typeface="Verdana"/>
                <a:cs typeface="Verdana"/>
              </a:rPr>
              <a:t>Self-service,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governed</a:t>
            </a:r>
            <a:r>
              <a:rPr sz="1400" spc="-40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FAF9"/>
                </a:solidFill>
                <a:latin typeface="Verdana"/>
                <a:cs typeface="Verdana"/>
              </a:rPr>
              <a:t>platform</a:t>
            </a:r>
            <a:endParaRPr sz="1400">
              <a:latin typeface="Verdana"/>
              <a:cs typeface="Verdana"/>
            </a:endParaRPr>
          </a:p>
          <a:p>
            <a:pPr marL="529590" indent="-28829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built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to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empower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developers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150" spc="-65" dirty="0">
                <a:solidFill>
                  <a:srgbClr val="FBFAF9"/>
                </a:solidFill>
                <a:latin typeface="Verdana"/>
                <a:cs typeface="Verdana"/>
              </a:rPr>
              <a:t>directly </a:t>
            </a:r>
            <a:r>
              <a:rPr sz="1150" spc="-45" dirty="0">
                <a:solidFill>
                  <a:srgbClr val="FBFAF9"/>
                </a:solidFill>
                <a:latin typeface="Verdana"/>
                <a:cs typeface="Verdana"/>
              </a:rPr>
              <a:t>connect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consumers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to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150" spc="-5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producers</a:t>
            </a:r>
            <a:endParaRPr sz="1150">
              <a:latin typeface="Verdana"/>
              <a:cs typeface="Verdana"/>
            </a:endParaRPr>
          </a:p>
          <a:p>
            <a:pPr marL="529590" indent="-28829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528955" algn="l"/>
                <a:tab pos="529590" algn="l"/>
              </a:tabLst>
            </a:pPr>
            <a:r>
              <a:rPr sz="1150" spc="-80" dirty="0">
                <a:solidFill>
                  <a:srgbClr val="FBFAF9"/>
                </a:solidFill>
                <a:latin typeface="Verdana"/>
                <a:cs typeface="Verdana"/>
              </a:rPr>
              <a:t>security, </a:t>
            </a:r>
            <a:r>
              <a:rPr sz="1150" spc="-75" dirty="0">
                <a:solidFill>
                  <a:srgbClr val="FBFAF9"/>
                </a:solidFill>
                <a:latin typeface="Verdana"/>
                <a:cs typeface="Verdana"/>
              </a:rPr>
              <a:t>validation, </a:t>
            </a:r>
            <a:r>
              <a:rPr sz="1150" spc="-60" dirty="0">
                <a:solidFill>
                  <a:srgbClr val="FBFAF9"/>
                </a:solidFill>
                <a:latin typeface="Verdana"/>
                <a:cs typeface="Verdana"/>
              </a:rPr>
              <a:t>provenance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and </a:t>
            </a:r>
            <a:r>
              <a:rPr sz="1150" spc="-70" dirty="0">
                <a:solidFill>
                  <a:srgbClr val="FBFAF9"/>
                </a:solidFill>
                <a:latin typeface="Verdana"/>
                <a:cs typeface="Verdana"/>
              </a:rPr>
              <a:t>explainability</a:t>
            </a:r>
            <a:r>
              <a:rPr sz="1150" spc="16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150" spc="-55" dirty="0">
                <a:solidFill>
                  <a:srgbClr val="FBFAF9"/>
                </a:solidFill>
                <a:latin typeface="Verdana"/>
                <a:cs typeface="Verdana"/>
              </a:rPr>
              <a:t>built-in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64040" y="3589020"/>
            <a:ext cx="2057400" cy="1604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01483" y="3593591"/>
            <a:ext cx="2061972" cy="1357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83195" y="3557015"/>
            <a:ext cx="4347972" cy="1997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60614" y="1474088"/>
            <a:ext cx="1123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BFAF9"/>
                </a:solidFill>
                <a:latin typeface="Ink Free"/>
                <a:cs typeface="Ink Free"/>
              </a:rPr>
              <a:t>Data</a:t>
            </a:r>
            <a:r>
              <a:rPr sz="1400" spc="-95" dirty="0">
                <a:solidFill>
                  <a:srgbClr val="FBFAF9"/>
                </a:solidFill>
                <a:latin typeface="Ink Free"/>
                <a:cs typeface="Ink Free"/>
              </a:rPr>
              <a:t> </a:t>
            </a:r>
            <a:r>
              <a:rPr sz="1400" spc="-5" dirty="0">
                <a:solidFill>
                  <a:srgbClr val="FBFAF9"/>
                </a:solidFill>
                <a:latin typeface="Ink Free"/>
                <a:cs typeface="Ink Free"/>
              </a:rPr>
              <a:t>Products</a:t>
            </a:r>
            <a:endParaRPr sz="1400">
              <a:latin typeface="Ink Free"/>
              <a:cs typeface="Ink Fre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49408" y="1959305"/>
            <a:ext cx="11239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BFAF9"/>
                </a:solidFill>
                <a:latin typeface="Ink Free"/>
                <a:cs typeface="Ink Free"/>
              </a:rPr>
              <a:t>Data</a:t>
            </a:r>
            <a:r>
              <a:rPr sz="1400" spc="-95" dirty="0">
                <a:solidFill>
                  <a:srgbClr val="FBFAF9"/>
                </a:solidFill>
                <a:latin typeface="Ink Free"/>
                <a:cs typeface="Ink Free"/>
              </a:rPr>
              <a:t> </a:t>
            </a:r>
            <a:r>
              <a:rPr sz="1400" spc="-5" dirty="0">
                <a:solidFill>
                  <a:srgbClr val="FBFAF9"/>
                </a:solidFill>
                <a:latin typeface="Ink Free"/>
                <a:cs typeface="Ink Free"/>
              </a:rPr>
              <a:t>Products</a:t>
            </a:r>
            <a:endParaRPr sz="1400">
              <a:latin typeface="Ink Free"/>
              <a:cs typeface="Ink Fre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208" y="1513332"/>
            <a:ext cx="6003290" cy="205740"/>
          </a:xfrm>
          <a:prstGeom prst="rect">
            <a:avLst/>
          </a:prstGeom>
          <a:solidFill>
            <a:srgbClr val="759C6C"/>
          </a:solidFill>
        </p:spPr>
        <p:txBody>
          <a:bodyPr vert="horz" wrap="square" lIns="0" tIns="190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0"/>
              </a:spcBef>
            </a:pPr>
            <a:r>
              <a:rPr sz="1050" i="1" spc="-180" dirty="0">
                <a:solidFill>
                  <a:srgbClr val="FBFAF9"/>
                </a:solidFill>
                <a:latin typeface="Verdana"/>
                <a:cs typeface="Verdana"/>
              </a:rPr>
              <a:t>1.) </a:t>
            </a:r>
            <a:r>
              <a:rPr sz="1050" i="1" spc="-70" dirty="0">
                <a:solidFill>
                  <a:srgbClr val="FBFAF9"/>
                </a:solidFill>
                <a:latin typeface="Verdana"/>
                <a:cs typeface="Verdana"/>
              </a:rPr>
              <a:t>Outcomes</a:t>
            </a:r>
            <a:r>
              <a:rPr sz="1050" i="1" spc="-4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050" i="1" spc="-55" dirty="0">
                <a:solidFill>
                  <a:srgbClr val="FBFAF9"/>
                </a:solidFill>
                <a:latin typeface="Verdana"/>
                <a:cs typeface="Verdana"/>
              </a:rPr>
              <a:t>focused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208" y="3739896"/>
            <a:ext cx="6003290" cy="205740"/>
          </a:xfrm>
          <a:prstGeom prst="rect">
            <a:avLst/>
          </a:prstGeom>
          <a:solidFill>
            <a:srgbClr val="C7352F"/>
          </a:solidFill>
        </p:spPr>
        <p:txBody>
          <a:bodyPr vert="horz" wrap="square" lIns="0" tIns="196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55"/>
              </a:spcBef>
            </a:pPr>
            <a:r>
              <a:rPr sz="1050" i="1" spc="-130" dirty="0">
                <a:solidFill>
                  <a:srgbClr val="FBFAF9"/>
                </a:solidFill>
                <a:latin typeface="Verdana"/>
                <a:cs typeface="Verdana"/>
              </a:rPr>
              <a:t>2.) </a:t>
            </a:r>
            <a:r>
              <a:rPr sz="1050" i="1" spc="-80" dirty="0">
                <a:solidFill>
                  <a:srgbClr val="FBFAF9"/>
                </a:solidFill>
                <a:latin typeface="Verdana"/>
                <a:cs typeface="Verdana"/>
              </a:rPr>
              <a:t>Rejects </a:t>
            </a:r>
            <a:r>
              <a:rPr sz="1050" i="1" spc="-50" dirty="0">
                <a:solidFill>
                  <a:srgbClr val="FBFAF9"/>
                </a:solidFill>
                <a:latin typeface="Verdana"/>
                <a:cs typeface="Verdana"/>
              </a:rPr>
              <a:t>monolithic </a:t>
            </a:r>
            <a:r>
              <a:rPr sz="1050" i="1" spc="-105" dirty="0">
                <a:solidFill>
                  <a:srgbClr val="FBFAF9"/>
                </a:solidFill>
                <a:latin typeface="Verdana"/>
                <a:cs typeface="Verdana"/>
              </a:rPr>
              <a:t>IT</a:t>
            </a:r>
            <a:r>
              <a:rPr sz="1050" i="1" spc="-10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050" i="1" spc="-65" dirty="0">
                <a:solidFill>
                  <a:srgbClr val="FBFAF9"/>
                </a:solidFill>
                <a:latin typeface="Verdana"/>
                <a:cs typeface="Verdana"/>
              </a:rPr>
              <a:t>architecture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77071" y="1078991"/>
            <a:ext cx="370331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79507" y="1563624"/>
            <a:ext cx="361188" cy="370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" y="0"/>
            <a:ext cx="527126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9059" y="2082495"/>
            <a:ext cx="108902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14" dirty="0">
                <a:solidFill>
                  <a:srgbClr val="FBFAF9"/>
                </a:solidFill>
                <a:latin typeface="Verdana"/>
                <a:cs typeface="Verdana"/>
              </a:rPr>
              <a:t>Chapter</a:t>
            </a:r>
            <a:r>
              <a:rPr sz="2000" spc="-31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2000" spc="-535" dirty="0">
                <a:solidFill>
                  <a:srgbClr val="FBFAF9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5" y="2601467"/>
            <a:ext cx="386080" cy="0"/>
          </a:xfrm>
          <a:custGeom>
            <a:avLst/>
            <a:gdLst/>
            <a:ahLst/>
            <a:cxnLst/>
            <a:rect l="l" t="t" r="r" b="b"/>
            <a:pathLst>
              <a:path w="386080">
                <a:moveTo>
                  <a:pt x="0" y="0"/>
                </a:moveTo>
                <a:lnTo>
                  <a:pt x="386080" y="0"/>
                </a:lnTo>
              </a:path>
            </a:pathLst>
          </a:custGeom>
          <a:ln w="3810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4647" y="4434840"/>
            <a:ext cx="7008875" cy="2423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4647" y="3227832"/>
            <a:ext cx="7008875" cy="1792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02619" y="3320288"/>
            <a:ext cx="1297685" cy="396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1982" y="3407283"/>
            <a:ext cx="1650825" cy="473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60822" y="3922395"/>
            <a:ext cx="7142225" cy="2565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75326" y="4171950"/>
            <a:ext cx="177228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15" dirty="0">
                <a:solidFill>
                  <a:srgbClr val="302C2A"/>
                </a:solidFill>
                <a:latin typeface="Verdana"/>
                <a:cs typeface="Verdana"/>
              </a:rPr>
              <a:t>App</a:t>
            </a:r>
            <a:r>
              <a:rPr sz="155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302C2A"/>
                </a:solidFill>
                <a:latin typeface="Verdana"/>
                <a:cs typeface="Verdana"/>
              </a:rPr>
              <a:t>Modernization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10527" y="4979923"/>
            <a:ext cx="139446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75" dirty="0">
                <a:solidFill>
                  <a:srgbClr val="302C2A"/>
                </a:solidFill>
                <a:latin typeface="Verdana"/>
                <a:cs typeface="Verdana"/>
              </a:rPr>
              <a:t>Event</a:t>
            </a:r>
            <a:r>
              <a:rPr sz="155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Sourcing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7260" y="5794044"/>
            <a:ext cx="148717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9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55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65" dirty="0">
                <a:solidFill>
                  <a:srgbClr val="302C2A"/>
                </a:solidFill>
                <a:latin typeface="Verdana"/>
                <a:cs typeface="Verdana"/>
              </a:rPr>
              <a:t>Availability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48596" y="5074411"/>
            <a:ext cx="157861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85" dirty="0">
                <a:solidFill>
                  <a:srgbClr val="302C2A"/>
                </a:solidFill>
                <a:latin typeface="Verdana"/>
                <a:cs typeface="Verdana"/>
              </a:rPr>
              <a:t>Streaming</a:t>
            </a:r>
            <a:r>
              <a:rPr sz="1550" spc="-1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95" dirty="0">
                <a:solidFill>
                  <a:srgbClr val="302C2A"/>
                </a:solidFill>
                <a:latin typeface="Verdana"/>
                <a:cs typeface="Verdana"/>
              </a:rPr>
              <a:t>Ingest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0177" y="5909564"/>
            <a:ext cx="132143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9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55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45" dirty="0">
                <a:solidFill>
                  <a:srgbClr val="302C2A"/>
                </a:solidFill>
                <a:latin typeface="Verdana"/>
                <a:cs typeface="Verdana"/>
              </a:rPr>
              <a:t>Pipelines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5138" y="4195064"/>
            <a:ext cx="155892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110" dirty="0">
                <a:solidFill>
                  <a:srgbClr val="302C2A"/>
                </a:solidFill>
                <a:latin typeface="Verdana"/>
                <a:cs typeface="Verdana"/>
              </a:rPr>
              <a:t>Stream</a:t>
            </a:r>
            <a:r>
              <a:rPr sz="155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550" spc="-50" dirty="0">
                <a:solidFill>
                  <a:srgbClr val="302C2A"/>
                </a:solidFill>
                <a:latin typeface="Verdana"/>
                <a:cs typeface="Verdana"/>
              </a:rPr>
              <a:t>Analytics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44967" y="5969609"/>
            <a:ext cx="101854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85" dirty="0">
                <a:solidFill>
                  <a:srgbClr val="302C2A"/>
                </a:solidFill>
                <a:latin typeface="Verdana"/>
                <a:cs typeface="Verdana"/>
              </a:rPr>
              <a:t>Integration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969761" y="834593"/>
            <a:ext cx="5473065" cy="14922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115"/>
              </a:spcBef>
            </a:pPr>
            <a:r>
              <a:rPr sz="2400" b="0" i="1" dirty="0">
                <a:latin typeface="Century Gothic"/>
                <a:cs typeface="Century Gothic"/>
              </a:rPr>
              <a:t>“By integrating </a:t>
            </a:r>
            <a:r>
              <a:rPr sz="2400" b="0" i="1" spc="5" dirty="0">
                <a:latin typeface="Century Gothic"/>
                <a:cs typeface="Century Gothic"/>
              </a:rPr>
              <a:t>real-time</a:t>
            </a:r>
            <a:r>
              <a:rPr sz="2400" b="0" i="1" spc="-190" dirty="0">
                <a:latin typeface="Century Gothic"/>
                <a:cs typeface="Century Gothic"/>
              </a:rPr>
              <a:t> </a:t>
            </a:r>
            <a:r>
              <a:rPr sz="2400" b="0" i="1" spc="5" dirty="0">
                <a:latin typeface="Century Gothic"/>
                <a:cs typeface="Century Gothic"/>
              </a:rPr>
              <a:t>operational  </a:t>
            </a:r>
            <a:r>
              <a:rPr sz="2400" b="0" i="1" dirty="0">
                <a:latin typeface="Century Gothic"/>
                <a:cs typeface="Century Gothic"/>
              </a:rPr>
              <a:t>data </a:t>
            </a:r>
            <a:r>
              <a:rPr sz="2400" b="0" i="1" spc="5" dirty="0">
                <a:latin typeface="Century Gothic"/>
                <a:cs typeface="Century Gothic"/>
              </a:rPr>
              <a:t>and </a:t>
            </a:r>
            <a:r>
              <a:rPr sz="2400" b="0" i="1" dirty="0">
                <a:latin typeface="Century Gothic"/>
                <a:cs typeface="Century Gothic"/>
              </a:rPr>
              <a:t>analytics, </a:t>
            </a:r>
            <a:r>
              <a:rPr sz="2400" b="0" i="1" spc="5" dirty="0">
                <a:latin typeface="Century Gothic"/>
                <a:cs typeface="Century Gothic"/>
              </a:rPr>
              <a:t>companies </a:t>
            </a:r>
            <a:r>
              <a:rPr sz="2400" b="0" i="1" dirty="0">
                <a:latin typeface="Century Gothic"/>
                <a:cs typeface="Century Gothic"/>
              </a:rPr>
              <a:t>can  make better </a:t>
            </a:r>
            <a:r>
              <a:rPr sz="2400" b="0" i="1" spc="5" dirty="0">
                <a:latin typeface="Century Gothic"/>
                <a:cs typeface="Century Gothic"/>
              </a:rPr>
              <a:t>operational</a:t>
            </a:r>
            <a:r>
              <a:rPr sz="2400" b="0" i="1" spc="-180" dirty="0">
                <a:latin typeface="Century Gothic"/>
                <a:cs typeface="Century Gothic"/>
              </a:rPr>
              <a:t> </a:t>
            </a:r>
            <a:r>
              <a:rPr sz="2400" b="0" i="1" spc="5" dirty="0">
                <a:latin typeface="Century Gothic"/>
                <a:cs typeface="Century Gothic"/>
              </a:rPr>
              <a:t>and</a:t>
            </a:r>
            <a:endParaRPr sz="2400">
              <a:latin typeface="Century Gothic"/>
              <a:cs typeface="Century Gothic"/>
            </a:endParaRPr>
          </a:p>
          <a:p>
            <a:pPr marL="38100" algn="just">
              <a:lnSpc>
                <a:spcPct val="100000"/>
              </a:lnSpc>
              <a:spcBef>
                <a:spcPts val="5"/>
              </a:spcBef>
            </a:pPr>
            <a:r>
              <a:rPr sz="2400" b="0" i="1" dirty="0">
                <a:latin typeface="Century Gothic"/>
                <a:cs typeface="Century Gothic"/>
              </a:rPr>
              <a:t>strategic </a:t>
            </a:r>
            <a:r>
              <a:rPr sz="2400" b="0" i="1" spc="5" dirty="0">
                <a:latin typeface="Century Gothic"/>
                <a:cs typeface="Century Gothic"/>
              </a:rPr>
              <a:t>decisions.”</a:t>
            </a:r>
            <a:r>
              <a:rPr sz="2400" b="0" i="1" spc="-125" dirty="0">
                <a:latin typeface="Century Gothic"/>
                <a:cs typeface="Century Gothic"/>
              </a:rPr>
              <a:t> </a:t>
            </a:r>
            <a:r>
              <a:rPr sz="2325" b="0" i="1" baseline="25089" dirty="0">
                <a:latin typeface="Century Gothic"/>
                <a:cs typeface="Century Gothic"/>
              </a:rPr>
              <a:t>11</a:t>
            </a:r>
            <a:endParaRPr sz="2325" baseline="25089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059" y="2715260"/>
            <a:ext cx="4059554" cy="1614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72770">
              <a:lnSpc>
                <a:spcPct val="100400"/>
              </a:lnSpc>
              <a:spcBef>
                <a:spcPts val="85"/>
              </a:spcBef>
            </a:pP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Seven </a:t>
            </a:r>
            <a:r>
              <a:rPr sz="3200" dirty="0">
                <a:solidFill>
                  <a:srgbClr val="FBFAF9"/>
                </a:solidFill>
                <a:latin typeface="Georgia"/>
                <a:cs typeface="Georgia"/>
              </a:rPr>
              <a:t>Data </a:t>
            </a: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Mesh  </a:t>
            </a:r>
            <a:r>
              <a:rPr sz="3200" spc="-10" dirty="0">
                <a:solidFill>
                  <a:srgbClr val="FBFAF9"/>
                </a:solidFill>
                <a:latin typeface="Georgia"/>
                <a:cs typeface="Georgia"/>
              </a:rPr>
              <a:t>Use </a:t>
            </a:r>
            <a:r>
              <a:rPr sz="3200" spc="-5" dirty="0">
                <a:solidFill>
                  <a:srgbClr val="FBFAF9"/>
                </a:solidFill>
                <a:latin typeface="Georgia"/>
                <a:cs typeface="Georgia"/>
              </a:rPr>
              <a:t>Case</a:t>
            </a:r>
            <a:r>
              <a:rPr sz="3200" spc="-25" dirty="0">
                <a:solidFill>
                  <a:srgbClr val="FBFAF9"/>
                </a:solidFill>
                <a:latin typeface="Georgia"/>
                <a:cs typeface="Georgia"/>
              </a:rPr>
              <a:t> </a:t>
            </a:r>
            <a:r>
              <a:rPr sz="3200" spc="-10" dirty="0">
                <a:solidFill>
                  <a:srgbClr val="FBFAF9"/>
                </a:solidFill>
                <a:latin typeface="Georgia"/>
                <a:cs typeface="Georgia"/>
              </a:rPr>
              <a:t>Examples</a:t>
            </a:r>
            <a:endParaRPr sz="3200">
              <a:latin typeface="Georgia"/>
              <a:cs typeface="Georgia"/>
            </a:endParaRPr>
          </a:p>
          <a:p>
            <a:pPr marL="42545">
              <a:lnSpc>
                <a:spcPct val="100000"/>
              </a:lnSpc>
              <a:spcBef>
                <a:spcPts val="1035"/>
              </a:spcBef>
            </a:pPr>
            <a:r>
              <a:rPr sz="1550" spc="-10" dirty="0">
                <a:solidFill>
                  <a:srgbClr val="FBFAF9"/>
                </a:solidFill>
                <a:latin typeface="Verdana"/>
                <a:cs typeface="Verdana"/>
              </a:rPr>
              <a:t>A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successful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Data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Mesh </a:t>
            </a:r>
            <a:r>
              <a:rPr sz="1550" spc="-70" dirty="0">
                <a:solidFill>
                  <a:srgbClr val="FBFAF9"/>
                </a:solidFill>
                <a:latin typeface="Verdana"/>
                <a:cs typeface="Verdana"/>
              </a:rPr>
              <a:t>fulfills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use</a:t>
            </a:r>
            <a:r>
              <a:rPr sz="1550" spc="-42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cases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for</a:t>
            </a:r>
            <a:endParaRPr sz="1550">
              <a:latin typeface="Verdana"/>
              <a:cs typeface="Verdana"/>
            </a:endParaRPr>
          </a:p>
          <a:p>
            <a:pPr marL="42545">
              <a:lnSpc>
                <a:spcPct val="100000"/>
              </a:lnSpc>
              <a:spcBef>
                <a:spcPts val="50"/>
              </a:spcBef>
            </a:pP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Operational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as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well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as </a:t>
            </a:r>
            <a:r>
              <a:rPr sz="1550" spc="-80" dirty="0">
                <a:solidFill>
                  <a:srgbClr val="FBFAF9"/>
                </a:solidFill>
                <a:latin typeface="Verdana"/>
                <a:cs typeface="Verdana"/>
              </a:rPr>
              <a:t>Analytic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Data</a:t>
            </a:r>
            <a:r>
              <a:rPr sz="1550" spc="-21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domains.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539" y="4551679"/>
            <a:ext cx="3830320" cy="7562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65"/>
              </a:spcBef>
            </a:pPr>
            <a:r>
              <a:rPr sz="1550" spc="-45" dirty="0">
                <a:solidFill>
                  <a:srgbClr val="FBFAF9"/>
                </a:solidFill>
                <a:latin typeface="Verdana"/>
                <a:cs typeface="Verdana"/>
              </a:rPr>
              <a:t>The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following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seven </a:t>
            </a:r>
            <a:r>
              <a:rPr sz="1550" spc="-90" dirty="0">
                <a:solidFill>
                  <a:srgbClr val="FBFAF9"/>
                </a:solidFill>
                <a:latin typeface="Verdana"/>
                <a:cs typeface="Verdana"/>
              </a:rPr>
              <a:t>use cases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illustrate</a:t>
            </a:r>
            <a:r>
              <a:rPr sz="1550" spc="-370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00" dirty="0">
                <a:solidFill>
                  <a:srgbClr val="FBFAF9"/>
                </a:solidFill>
                <a:latin typeface="Verdana"/>
                <a:cs typeface="Verdana"/>
              </a:rPr>
              <a:t>the  </a:t>
            </a:r>
            <a:r>
              <a:rPr sz="1550" spc="-105" dirty="0">
                <a:solidFill>
                  <a:srgbClr val="FBFAF9"/>
                </a:solidFill>
                <a:latin typeface="Verdana"/>
                <a:cs typeface="Verdana"/>
              </a:rPr>
              <a:t>breadth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of </a:t>
            </a:r>
            <a:r>
              <a:rPr sz="1550" spc="-85" dirty="0">
                <a:solidFill>
                  <a:srgbClr val="FBFAF9"/>
                </a:solidFill>
                <a:latin typeface="Verdana"/>
                <a:cs typeface="Verdana"/>
              </a:rPr>
              <a:t>capabilities </a:t>
            </a:r>
            <a:r>
              <a:rPr sz="1550" spc="-110" dirty="0">
                <a:solidFill>
                  <a:srgbClr val="FBFAF9"/>
                </a:solidFill>
                <a:latin typeface="Verdana"/>
                <a:cs typeface="Verdana"/>
              </a:rPr>
              <a:t>that </a:t>
            </a:r>
            <a:r>
              <a:rPr sz="1550" spc="-114" dirty="0">
                <a:solidFill>
                  <a:srgbClr val="FBFAF9"/>
                </a:solidFill>
                <a:latin typeface="Verdana"/>
                <a:cs typeface="Verdana"/>
              </a:rPr>
              <a:t>a Data </a:t>
            </a:r>
            <a:r>
              <a:rPr sz="1550" spc="-40" dirty="0">
                <a:solidFill>
                  <a:srgbClr val="FBFAF9"/>
                </a:solidFill>
                <a:latin typeface="Verdana"/>
                <a:cs typeface="Verdana"/>
              </a:rPr>
              <a:t>Mesh  </a:t>
            </a:r>
            <a:r>
              <a:rPr sz="1550" spc="-75" dirty="0">
                <a:solidFill>
                  <a:srgbClr val="FBFAF9"/>
                </a:solidFill>
                <a:latin typeface="Verdana"/>
                <a:cs typeface="Verdana"/>
              </a:rPr>
              <a:t>brings </a:t>
            </a:r>
            <a:r>
              <a:rPr sz="1550" spc="-95" dirty="0">
                <a:solidFill>
                  <a:srgbClr val="FBFAF9"/>
                </a:solidFill>
                <a:latin typeface="Verdana"/>
                <a:cs typeface="Verdana"/>
              </a:rPr>
              <a:t>to enterprise</a:t>
            </a:r>
            <a:r>
              <a:rPr sz="1550" spc="-185" dirty="0">
                <a:solidFill>
                  <a:srgbClr val="FBFAF9"/>
                </a:solidFill>
                <a:latin typeface="Verdana"/>
                <a:cs typeface="Verdana"/>
              </a:rPr>
              <a:t> </a:t>
            </a:r>
            <a:r>
              <a:rPr sz="1550" spc="-130" dirty="0">
                <a:solidFill>
                  <a:srgbClr val="FBFAF9"/>
                </a:solidFill>
                <a:latin typeface="Verdana"/>
                <a:cs typeface="Verdana"/>
              </a:rPr>
              <a:t>data.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73245" y="2167164"/>
            <a:ext cx="987427" cy="575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7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7445" y="2324734"/>
            <a:ext cx="3753611" cy="1042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97445" y="2314860"/>
            <a:ext cx="3754120" cy="1054100"/>
          </a:xfrm>
          <a:custGeom>
            <a:avLst/>
            <a:gdLst/>
            <a:ahLst/>
            <a:cxnLst/>
            <a:rect l="l" t="t" r="r" b="b"/>
            <a:pathLst>
              <a:path w="3754120" h="1054100">
                <a:moveTo>
                  <a:pt x="0" y="1038701"/>
                </a:moveTo>
                <a:lnTo>
                  <a:pt x="40835" y="990760"/>
                </a:lnTo>
                <a:lnTo>
                  <a:pt x="80085" y="944553"/>
                </a:lnTo>
                <a:lnTo>
                  <a:pt x="117807" y="899931"/>
                </a:lnTo>
                <a:lnTo>
                  <a:pt x="154058" y="856746"/>
                </a:lnTo>
                <a:lnTo>
                  <a:pt x="188893" y="814853"/>
                </a:lnTo>
                <a:lnTo>
                  <a:pt x="222370" y="774102"/>
                </a:lnTo>
                <a:lnTo>
                  <a:pt x="254545" y="734348"/>
                </a:lnTo>
                <a:lnTo>
                  <a:pt x="285474" y="695441"/>
                </a:lnTo>
                <a:lnTo>
                  <a:pt x="315215" y="657236"/>
                </a:lnTo>
                <a:lnTo>
                  <a:pt x="343823" y="619584"/>
                </a:lnTo>
                <a:lnTo>
                  <a:pt x="371355" y="582338"/>
                </a:lnTo>
                <a:lnTo>
                  <a:pt x="397868" y="545351"/>
                </a:lnTo>
                <a:lnTo>
                  <a:pt x="423418" y="508476"/>
                </a:lnTo>
                <a:lnTo>
                  <a:pt x="450507" y="469972"/>
                </a:lnTo>
                <a:lnTo>
                  <a:pt x="477667" y="433741"/>
                </a:lnTo>
                <a:lnTo>
                  <a:pt x="505176" y="398978"/>
                </a:lnTo>
                <a:lnTo>
                  <a:pt x="533310" y="364876"/>
                </a:lnTo>
                <a:lnTo>
                  <a:pt x="562348" y="330630"/>
                </a:lnTo>
                <a:lnTo>
                  <a:pt x="592566" y="295433"/>
                </a:lnTo>
                <a:lnTo>
                  <a:pt x="624241" y="258479"/>
                </a:lnTo>
                <a:lnTo>
                  <a:pt x="657653" y="218963"/>
                </a:lnTo>
                <a:lnTo>
                  <a:pt x="693076" y="176077"/>
                </a:lnTo>
                <a:lnTo>
                  <a:pt x="730790" y="129016"/>
                </a:lnTo>
                <a:lnTo>
                  <a:pt x="771071" y="76974"/>
                </a:lnTo>
                <a:lnTo>
                  <a:pt x="814197" y="19145"/>
                </a:lnTo>
                <a:lnTo>
                  <a:pt x="870802" y="21497"/>
                </a:lnTo>
                <a:lnTo>
                  <a:pt x="923963" y="23572"/>
                </a:lnTo>
                <a:lnTo>
                  <a:pt x="974431" y="25324"/>
                </a:lnTo>
                <a:lnTo>
                  <a:pt x="1022956" y="26708"/>
                </a:lnTo>
                <a:lnTo>
                  <a:pt x="1070291" y="27680"/>
                </a:lnTo>
                <a:lnTo>
                  <a:pt x="1117187" y="28193"/>
                </a:lnTo>
                <a:lnTo>
                  <a:pt x="1164395" y="28205"/>
                </a:lnTo>
                <a:lnTo>
                  <a:pt x="1212666" y="27668"/>
                </a:lnTo>
                <a:lnTo>
                  <a:pt x="1262753" y="26539"/>
                </a:lnTo>
                <a:lnTo>
                  <a:pt x="1315406" y="24772"/>
                </a:lnTo>
                <a:lnTo>
                  <a:pt x="1371376" y="22322"/>
                </a:lnTo>
                <a:lnTo>
                  <a:pt x="1431417" y="19145"/>
                </a:lnTo>
                <a:lnTo>
                  <a:pt x="1501643" y="15945"/>
                </a:lnTo>
                <a:lnTo>
                  <a:pt x="1563738" y="14597"/>
                </a:lnTo>
                <a:lnTo>
                  <a:pt x="1619307" y="14672"/>
                </a:lnTo>
                <a:lnTo>
                  <a:pt x="1669957" y="15743"/>
                </a:lnTo>
                <a:lnTo>
                  <a:pt x="1717294" y="17383"/>
                </a:lnTo>
                <a:lnTo>
                  <a:pt x="1762923" y="19163"/>
                </a:lnTo>
                <a:lnTo>
                  <a:pt x="1808452" y="20657"/>
                </a:lnTo>
                <a:lnTo>
                  <a:pt x="1855487" y="21437"/>
                </a:lnTo>
                <a:lnTo>
                  <a:pt x="1905633" y="21075"/>
                </a:lnTo>
                <a:lnTo>
                  <a:pt x="1960499" y="19145"/>
                </a:lnTo>
                <a:lnTo>
                  <a:pt x="2006594" y="17640"/>
                </a:lnTo>
                <a:lnTo>
                  <a:pt x="2055551" y="17348"/>
                </a:lnTo>
                <a:lnTo>
                  <a:pt x="2106756" y="18005"/>
                </a:lnTo>
                <a:lnTo>
                  <a:pt x="2159593" y="19351"/>
                </a:lnTo>
                <a:lnTo>
                  <a:pt x="2213448" y="21122"/>
                </a:lnTo>
                <a:lnTo>
                  <a:pt x="2267706" y="23056"/>
                </a:lnTo>
                <a:lnTo>
                  <a:pt x="2321753" y="24891"/>
                </a:lnTo>
                <a:lnTo>
                  <a:pt x="2374974" y="26366"/>
                </a:lnTo>
                <a:lnTo>
                  <a:pt x="2426755" y="27217"/>
                </a:lnTo>
                <a:lnTo>
                  <a:pt x="2476481" y="27183"/>
                </a:lnTo>
                <a:lnTo>
                  <a:pt x="2523537" y="26001"/>
                </a:lnTo>
                <a:lnTo>
                  <a:pt x="2567309" y="23409"/>
                </a:lnTo>
                <a:lnTo>
                  <a:pt x="2607182" y="19145"/>
                </a:lnTo>
                <a:lnTo>
                  <a:pt x="2648688" y="13877"/>
                </a:lnTo>
                <a:lnTo>
                  <a:pt x="2691440" y="9355"/>
                </a:lnTo>
                <a:lnTo>
                  <a:pt x="2735472" y="5643"/>
                </a:lnTo>
                <a:lnTo>
                  <a:pt x="2780820" y="2804"/>
                </a:lnTo>
                <a:lnTo>
                  <a:pt x="2827516" y="902"/>
                </a:lnTo>
                <a:lnTo>
                  <a:pt x="2875597" y="0"/>
                </a:lnTo>
                <a:lnTo>
                  <a:pt x="2925096" y="161"/>
                </a:lnTo>
                <a:lnTo>
                  <a:pt x="2976047" y="1449"/>
                </a:lnTo>
                <a:lnTo>
                  <a:pt x="3028485" y="3929"/>
                </a:lnTo>
                <a:lnTo>
                  <a:pt x="3082445" y="7662"/>
                </a:lnTo>
                <a:lnTo>
                  <a:pt x="3137960" y="12713"/>
                </a:lnTo>
                <a:lnTo>
                  <a:pt x="3195065" y="19145"/>
                </a:lnTo>
                <a:lnTo>
                  <a:pt x="3256042" y="26121"/>
                </a:lnTo>
                <a:lnTo>
                  <a:pt x="3313046" y="31506"/>
                </a:lnTo>
                <a:lnTo>
                  <a:pt x="3366722" y="35365"/>
                </a:lnTo>
                <a:lnTo>
                  <a:pt x="3417714" y="37764"/>
                </a:lnTo>
                <a:lnTo>
                  <a:pt x="3466666" y="38767"/>
                </a:lnTo>
                <a:lnTo>
                  <a:pt x="3514223" y="38441"/>
                </a:lnTo>
                <a:lnTo>
                  <a:pt x="3561028" y="36850"/>
                </a:lnTo>
                <a:lnTo>
                  <a:pt x="3607725" y="34060"/>
                </a:lnTo>
                <a:lnTo>
                  <a:pt x="3654959" y="30135"/>
                </a:lnTo>
                <a:lnTo>
                  <a:pt x="3703373" y="25142"/>
                </a:lnTo>
                <a:lnTo>
                  <a:pt x="3753611" y="19145"/>
                </a:lnTo>
                <a:lnTo>
                  <a:pt x="3715751" y="66855"/>
                </a:lnTo>
                <a:lnTo>
                  <a:pt x="3679160" y="114195"/>
                </a:lnTo>
                <a:lnTo>
                  <a:pt x="3643788" y="160879"/>
                </a:lnTo>
                <a:lnTo>
                  <a:pt x="3609589" y="206622"/>
                </a:lnTo>
                <a:lnTo>
                  <a:pt x="3576513" y="251139"/>
                </a:lnTo>
                <a:lnTo>
                  <a:pt x="3544513" y="294144"/>
                </a:lnTo>
                <a:lnTo>
                  <a:pt x="3513540" y="335354"/>
                </a:lnTo>
                <a:lnTo>
                  <a:pt x="3483546" y="374482"/>
                </a:lnTo>
                <a:lnTo>
                  <a:pt x="3454483" y="411243"/>
                </a:lnTo>
                <a:lnTo>
                  <a:pt x="3426303" y="445353"/>
                </a:lnTo>
                <a:lnTo>
                  <a:pt x="3398957" y="476526"/>
                </a:lnTo>
                <a:lnTo>
                  <a:pt x="3372398" y="504478"/>
                </a:lnTo>
                <a:lnTo>
                  <a:pt x="3320208" y="553147"/>
                </a:lnTo>
                <a:lnTo>
                  <a:pt x="3292238" y="580510"/>
                </a:lnTo>
                <a:lnTo>
                  <a:pt x="3262879" y="610838"/>
                </a:lnTo>
                <a:lnTo>
                  <a:pt x="3232342" y="643955"/>
                </a:lnTo>
                <a:lnTo>
                  <a:pt x="3200839" y="679687"/>
                </a:lnTo>
                <a:lnTo>
                  <a:pt x="3168581" y="717860"/>
                </a:lnTo>
                <a:lnTo>
                  <a:pt x="3135780" y="758297"/>
                </a:lnTo>
                <a:lnTo>
                  <a:pt x="3102647" y="800825"/>
                </a:lnTo>
                <a:lnTo>
                  <a:pt x="3069394" y="845268"/>
                </a:lnTo>
                <a:lnTo>
                  <a:pt x="3036233" y="891452"/>
                </a:lnTo>
                <a:lnTo>
                  <a:pt x="3003375" y="939202"/>
                </a:lnTo>
                <a:lnTo>
                  <a:pt x="2971032" y="988343"/>
                </a:lnTo>
                <a:lnTo>
                  <a:pt x="2939414" y="1038701"/>
                </a:lnTo>
                <a:lnTo>
                  <a:pt x="2890672" y="1037905"/>
                </a:lnTo>
                <a:lnTo>
                  <a:pt x="2841247" y="1037274"/>
                </a:lnTo>
                <a:lnTo>
                  <a:pt x="2791292" y="1036813"/>
                </a:lnTo>
                <a:lnTo>
                  <a:pt x="2740963" y="1036524"/>
                </a:lnTo>
                <a:lnTo>
                  <a:pt x="2690415" y="1036415"/>
                </a:lnTo>
                <a:lnTo>
                  <a:pt x="2639802" y="1036488"/>
                </a:lnTo>
                <a:lnTo>
                  <a:pt x="2589279" y="1036749"/>
                </a:lnTo>
                <a:lnTo>
                  <a:pt x="2539001" y="1037201"/>
                </a:lnTo>
                <a:lnTo>
                  <a:pt x="2489122" y="1037850"/>
                </a:lnTo>
                <a:lnTo>
                  <a:pt x="2439797" y="1038701"/>
                </a:lnTo>
                <a:lnTo>
                  <a:pt x="2396154" y="1039787"/>
                </a:lnTo>
                <a:lnTo>
                  <a:pt x="2347642" y="1041329"/>
                </a:lnTo>
                <a:lnTo>
                  <a:pt x="2295294" y="1043130"/>
                </a:lnTo>
                <a:lnTo>
                  <a:pt x="2240148" y="1044994"/>
                </a:lnTo>
                <a:lnTo>
                  <a:pt x="2183237" y="1046726"/>
                </a:lnTo>
                <a:lnTo>
                  <a:pt x="2125598" y="1048130"/>
                </a:lnTo>
                <a:lnTo>
                  <a:pt x="2068267" y="1049011"/>
                </a:lnTo>
                <a:lnTo>
                  <a:pt x="2012277" y="1049171"/>
                </a:lnTo>
                <a:lnTo>
                  <a:pt x="1958665" y="1048416"/>
                </a:lnTo>
                <a:lnTo>
                  <a:pt x="1908466" y="1046550"/>
                </a:lnTo>
                <a:lnTo>
                  <a:pt x="1862716" y="1043377"/>
                </a:lnTo>
                <a:lnTo>
                  <a:pt x="1822450" y="1038701"/>
                </a:lnTo>
                <a:lnTo>
                  <a:pt x="1777373" y="1032940"/>
                </a:lnTo>
                <a:lnTo>
                  <a:pt x="1731340" y="1028764"/>
                </a:lnTo>
                <a:lnTo>
                  <a:pt x="1684301" y="1026059"/>
                </a:lnTo>
                <a:lnTo>
                  <a:pt x="1636207" y="1024710"/>
                </a:lnTo>
                <a:lnTo>
                  <a:pt x="1587007" y="1024604"/>
                </a:lnTo>
                <a:lnTo>
                  <a:pt x="1536654" y="1025625"/>
                </a:lnTo>
                <a:lnTo>
                  <a:pt x="1485096" y="1027659"/>
                </a:lnTo>
                <a:lnTo>
                  <a:pt x="1432285" y="1030593"/>
                </a:lnTo>
                <a:lnTo>
                  <a:pt x="1378171" y="1034312"/>
                </a:lnTo>
                <a:lnTo>
                  <a:pt x="1322704" y="1038701"/>
                </a:lnTo>
                <a:lnTo>
                  <a:pt x="1270339" y="1042780"/>
                </a:lnTo>
                <a:lnTo>
                  <a:pt x="1215829" y="1046414"/>
                </a:lnTo>
                <a:lnTo>
                  <a:pt x="1159996" y="1049480"/>
                </a:lnTo>
                <a:lnTo>
                  <a:pt x="1103661" y="1051853"/>
                </a:lnTo>
                <a:lnTo>
                  <a:pt x="1047646" y="1053411"/>
                </a:lnTo>
                <a:lnTo>
                  <a:pt x="992773" y="1054029"/>
                </a:lnTo>
                <a:lnTo>
                  <a:pt x="939863" y="1053585"/>
                </a:lnTo>
                <a:lnTo>
                  <a:pt x="889738" y="1051953"/>
                </a:lnTo>
                <a:lnTo>
                  <a:pt x="843219" y="1049011"/>
                </a:lnTo>
                <a:lnTo>
                  <a:pt x="801128" y="1044635"/>
                </a:lnTo>
                <a:lnTo>
                  <a:pt x="764285" y="1038701"/>
                </a:lnTo>
                <a:lnTo>
                  <a:pt x="737038" y="1034355"/>
                </a:lnTo>
                <a:lnTo>
                  <a:pt x="705301" y="1031143"/>
                </a:lnTo>
                <a:lnTo>
                  <a:pt x="669328" y="1028947"/>
                </a:lnTo>
                <a:lnTo>
                  <a:pt x="629375" y="1027649"/>
                </a:lnTo>
                <a:lnTo>
                  <a:pt x="585695" y="1027130"/>
                </a:lnTo>
                <a:lnTo>
                  <a:pt x="538545" y="1027271"/>
                </a:lnTo>
                <a:lnTo>
                  <a:pt x="488177" y="1027954"/>
                </a:lnTo>
                <a:lnTo>
                  <a:pt x="434848" y="1029060"/>
                </a:lnTo>
                <a:lnTo>
                  <a:pt x="378811" y="1030471"/>
                </a:lnTo>
                <a:lnTo>
                  <a:pt x="320322" y="1032069"/>
                </a:lnTo>
                <a:lnTo>
                  <a:pt x="259634" y="1033734"/>
                </a:lnTo>
                <a:lnTo>
                  <a:pt x="197004" y="1035348"/>
                </a:lnTo>
                <a:lnTo>
                  <a:pt x="132685" y="1036793"/>
                </a:lnTo>
                <a:lnTo>
                  <a:pt x="66932" y="1037950"/>
                </a:lnTo>
                <a:lnTo>
                  <a:pt x="0" y="1038701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2250" y="0"/>
            <a:ext cx="269875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800" spc="-15" dirty="0">
                <a:solidFill>
                  <a:srgbClr val="E9E1DB"/>
                </a:solidFill>
              </a:rPr>
              <a:t>Case</a:t>
            </a:r>
            <a:endParaRPr sz="8800"/>
          </a:p>
        </p:txBody>
      </p:sp>
      <p:sp>
        <p:nvSpPr>
          <p:cNvPr id="6" name="object 6"/>
          <p:cNvSpPr txBox="1"/>
          <p:nvPr/>
        </p:nvSpPr>
        <p:spPr>
          <a:xfrm>
            <a:off x="530961" y="47345"/>
            <a:ext cx="8536940" cy="136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3200" b="1" spc="-6442" baseline="6313" dirty="0">
                <a:solidFill>
                  <a:srgbClr val="E9E1DB"/>
                </a:solidFill>
                <a:latin typeface="Georgia"/>
                <a:cs typeface="Georgia"/>
              </a:rPr>
              <a:t>D</a:t>
            </a:r>
            <a:r>
              <a:rPr sz="4400" b="1" spc="5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3500" b="1" spc="-1525" dirty="0">
                <a:solidFill>
                  <a:srgbClr val="302C2A"/>
                </a:solidFill>
                <a:latin typeface="Georgia"/>
                <a:cs typeface="Georgia"/>
              </a:rPr>
              <a:t>P</a:t>
            </a:r>
            <a:r>
              <a:rPr sz="13200" b="1" spc="-5565" baseline="6313" dirty="0">
                <a:solidFill>
                  <a:srgbClr val="E9E1DB"/>
                </a:solidFill>
                <a:latin typeface="Georgia"/>
                <a:cs typeface="Georgia"/>
              </a:rPr>
              <a:t>a</a:t>
            </a:r>
            <a:r>
              <a:rPr sz="3500" b="1" spc="30" dirty="0">
                <a:solidFill>
                  <a:srgbClr val="302C2A"/>
                </a:solidFill>
                <a:latin typeface="Georgia"/>
                <a:cs typeface="Georgia"/>
              </a:rPr>
              <a:t>P</a:t>
            </a:r>
            <a:r>
              <a:rPr sz="3500" b="1" spc="-1230" dirty="0">
                <a:solidFill>
                  <a:srgbClr val="302C2A"/>
                </a:solidFill>
                <a:latin typeface="Georgia"/>
                <a:cs typeface="Georgia"/>
              </a:rPr>
              <a:t>L</a:t>
            </a:r>
            <a:r>
              <a:rPr sz="13200" b="1" spc="-3375" baseline="6313" dirty="0">
                <a:solidFill>
                  <a:srgbClr val="E9E1DB"/>
                </a:solidFill>
                <a:latin typeface="Georgia"/>
                <a:cs typeface="Georgia"/>
              </a:rPr>
              <a:t>t</a:t>
            </a:r>
            <a:r>
              <a:rPr sz="3500" b="1" spc="10" dirty="0">
                <a:solidFill>
                  <a:srgbClr val="302C2A"/>
                </a:solidFill>
                <a:latin typeface="Georgia"/>
                <a:cs typeface="Georgia"/>
              </a:rPr>
              <a:t>I</a:t>
            </a:r>
            <a:r>
              <a:rPr sz="3500" b="1" spc="-1845" dirty="0">
                <a:solidFill>
                  <a:srgbClr val="302C2A"/>
                </a:solidFill>
                <a:latin typeface="Georgia"/>
                <a:cs typeface="Georgia"/>
              </a:rPr>
              <a:t>C</a:t>
            </a:r>
            <a:r>
              <a:rPr sz="13200" b="1" spc="-5077" baseline="6313" dirty="0">
                <a:solidFill>
                  <a:srgbClr val="E9E1DB"/>
                </a:solidFill>
                <a:latin typeface="Georgia"/>
                <a:cs typeface="Georgia"/>
              </a:rPr>
              <a:t>a</a:t>
            </a:r>
            <a:r>
              <a:rPr sz="3500" b="1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3500" b="1" spc="15" dirty="0">
                <a:solidFill>
                  <a:srgbClr val="302C2A"/>
                </a:solidFill>
                <a:latin typeface="Georgia"/>
                <a:cs typeface="Georgia"/>
              </a:rPr>
              <a:t>T</a:t>
            </a:r>
            <a:r>
              <a:rPr sz="3500" b="1" spc="-994" dirty="0">
                <a:solidFill>
                  <a:srgbClr val="302C2A"/>
                </a:solidFill>
                <a:latin typeface="Georgia"/>
                <a:cs typeface="Georgia"/>
              </a:rPr>
              <a:t>I</a:t>
            </a:r>
            <a:r>
              <a:rPr sz="13200" b="1" spc="-12015" baseline="6313" dirty="0">
                <a:solidFill>
                  <a:srgbClr val="E9E1DB"/>
                </a:solidFill>
                <a:latin typeface="Georgia"/>
                <a:cs typeface="Georgia"/>
              </a:rPr>
              <a:t>M</a:t>
            </a:r>
            <a:r>
              <a:rPr sz="3500" b="1" spc="25" dirty="0">
                <a:solidFill>
                  <a:srgbClr val="302C2A"/>
                </a:solidFill>
                <a:latin typeface="Georgia"/>
                <a:cs typeface="Georgia"/>
              </a:rPr>
              <a:t>ON</a:t>
            </a:r>
            <a:r>
              <a:rPr sz="3500" b="1" spc="14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4400" b="1" spc="-3410" dirty="0">
                <a:solidFill>
                  <a:srgbClr val="302C2A"/>
                </a:solidFill>
                <a:latin typeface="Georgia"/>
                <a:cs typeface="Georgia"/>
              </a:rPr>
              <a:t>M</a:t>
            </a:r>
            <a:r>
              <a:rPr sz="13200" b="1" spc="-2445" baseline="6313" dirty="0">
                <a:solidFill>
                  <a:srgbClr val="E9E1DB"/>
                </a:solidFill>
                <a:latin typeface="Georgia"/>
                <a:cs typeface="Georgia"/>
              </a:rPr>
              <a:t>e</a:t>
            </a:r>
            <a:r>
              <a:rPr sz="3500" b="1" spc="-1265" dirty="0">
                <a:solidFill>
                  <a:srgbClr val="302C2A"/>
                </a:solidFill>
                <a:latin typeface="Georgia"/>
                <a:cs typeface="Georgia"/>
              </a:rPr>
              <a:t>O</a:t>
            </a:r>
            <a:r>
              <a:rPr sz="13200" b="1" spc="-4867" baseline="6313" dirty="0">
                <a:solidFill>
                  <a:srgbClr val="E9E1DB"/>
                </a:solidFill>
                <a:latin typeface="Georgia"/>
                <a:cs typeface="Georgia"/>
              </a:rPr>
              <a:t>s</a:t>
            </a:r>
            <a:r>
              <a:rPr sz="3500" b="1" spc="25" dirty="0">
                <a:solidFill>
                  <a:srgbClr val="302C2A"/>
                </a:solidFill>
                <a:latin typeface="Georgia"/>
                <a:cs typeface="Georgia"/>
              </a:rPr>
              <a:t>D</a:t>
            </a:r>
            <a:r>
              <a:rPr sz="3500" b="1" spc="-2240" dirty="0">
                <a:solidFill>
                  <a:srgbClr val="302C2A"/>
                </a:solidFill>
                <a:latin typeface="Georgia"/>
                <a:cs typeface="Georgia"/>
              </a:rPr>
              <a:t>E</a:t>
            </a:r>
            <a:r>
              <a:rPr sz="13200" b="1" spc="-5572" baseline="6313" dirty="0">
                <a:solidFill>
                  <a:srgbClr val="E9E1DB"/>
                </a:solidFill>
                <a:latin typeface="Georgia"/>
                <a:cs typeface="Georgia"/>
              </a:rPr>
              <a:t>h</a:t>
            </a:r>
            <a:r>
              <a:rPr sz="3500" b="1" spc="15" dirty="0">
                <a:solidFill>
                  <a:srgbClr val="302C2A"/>
                </a:solidFill>
                <a:latin typeface="Georgia"/>
                <a:cs typeface="Georgia"/>
              </a:rPr>
              <a:t>R</a:t>
            </a:r>
            <a:r>
              <a:rPr sz="3500" b="1" spc="5" dirty="0">
                <a:solidFill>
                  <a:srgbClr val="302C2A"/>
                </a:solidFill>
                <a:latin typeface="Georgia"/>
                <a:cs typeface="Georgia"/>
              </a:rPr>
              <a:t>N</a:t>
            </a:r>
            <a:r>
              <a:rPr sz="3500" b="1" spc="-1355" dirty="0">
                <a:solidFill>
                  <a:srgbClr val="302C2A"/>
                </a:solidFill>
                <a:latin typeface="Georgia"/>
                <a:cs typeface="Georgia"/>
              </a:rPr>
              <a:t>I</a:t>
            </a:r>
            <a:r>
              <a:rPr sz="13200" b="1" spc="-8962" baseline="6313" dirty="0">
                <a:solidFill>
                  <a:srgbClr val="E9E1DB"/>
                </a:solidFill>
                <a:latin typeface="Georgia"/>
                <a:cs typeface="Georgia"/>
              </a:rPr>
              <a:t>U</a:t>
            </a:r>
            <a:r>
              <a:rPr sz="3500" b="1" spc="40" dirty="0">
                <a:solidFill>
                  <a:srgbClr val="302C2A"/>
                </a:solidFill>
                <a:latin typeface="Georgia"/>
                <a:cs typeface="Georgia"/>
              </a:rPr>
              <a:t>Z</a:t>
            </a:r>
            <a:r>
              <a:rPr sz="3500" b="1" spc="5" dirty="0">
                <a:solidFill>
                  <a:srgbClr val="302C2A"/>
                </a:solidFill>
                <a:latin typeface="Georgia"/>
                <a:cs typeface="Georgia"/>
              </a:rPr>
              <a:t>A</a:t>
            </a:r>
            <a:r>
              <a:rPr sz="3500" b="1" spc="-1565" dirty="0">
                <a:solidFill>
                  <a:srgbClr val="302C2A"/>
                </a:solidFill>
                <a:latin typeface="Georgia"/>
                <a:cs typeface="Georgia"/>
              </a:rPr>
              <a:t>T</a:t>
            </a:r>
            <a:r>
              <a:rPr sz="13200" b="1" spc="-4395" baseline="6313" dirty="0">
                <a:solidFill>
                  <a:srgbClr val="E9E1DB"/>
                </a:solidFill>
                <a:latin typeface="Georgia"/>
                <a:cs typeface="Georgia"/>
              </a:rPr>
              <a:t>s</a:t>
            </a:r>
            <a:r>
              <a:rPr sz="3500" b="1" spc="5" dirty="0">
                <a:solidFill>
                  <a:srgbClr val="302C2A"/>
                </a:solidFill>
                <a:latin typeface="Georgia"/>
                <a:cs typeface="Georgia"/>
              </a:rPr>
              <a:t>I</a:t>
            </a:r>
            <a:r>
              <a:rPr sz="3500" b="1" spc="-1535" dirty="0">
                <a:solidFill>
                  <a:srgbClr val="302C2A"/>
                </a:solidFill>
                <a:latin typeface="Georgia"/>
                <a:cs typeface="Georgia"/>
              </a:rPr>
              <a:t>O</a:t>
            </a:r>
            <a:r>
              <a:rPr sz="13200" b="1" spc="-5227" baseline="6313" dirty="0">
                <a:solidFill>
                  <a:srgbClr val="E9E1DB"/>
                </a:solidFill>
                <a:latin typeface="Georgia"/>
                <a:cs typeface="Georgia"/>
              </a:rPr>
              <a:t>e</a:t>
            </a:r>
            <a:r>
              <a:rPr sz="3500" b="1" spc="20" dirty="0">
                <a:solidFill>
                  <a:srgbClr val="302C2A"/>
                </a:solidFill>
                <a:latin typeface="Georgia"/>
                <a:cs typeface="Georgia"/>
              </a:rPr>
              <a:t>N</a:t>
            </a:r>
            <a:endParaRPr sz="35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561" y="1527428"/>
            <a:ext cx="5295265" cy="173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00099"/>
              </a:lnSpc>
              <a:spcBef>
                <a:spcPts val="100"/>
              </a:spcBef>
            </a:pP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Looking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beyond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‘lift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shift’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migrations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cloud, 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many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organizations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also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seek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retire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their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monolithic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applications 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past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and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move towards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more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modern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application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architecture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future.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</a:pP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But legacy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app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typically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depend on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big monolithic 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databases,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raising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question,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“</a:t>
            </a:r>
            <a:r>
              <a:rPr sz="1400" i="1" spc="-95" dirty="0">
                <a:solidFill>
                  <a:srgbClr val="302C2A"/>
                </a:solidFill>
                <a:latin typeface="Verdana"/>
                <a:cs typeface="Verdana"/>
              </a:rPr>
              <a:t>how</a:t>
            </a:r>
            <a:r>
              <a:rPr sz="1400" i="1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i="1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0" dirty="0">
                <a:solidFill>
                  <a:srgbClr val="302C2A"/>
                </a:solidFill>
                <a:latin typeface="Verdana"/>
                <a:cs typeface="Verdana"/>
              </a:rPr>
              <a:t>phase</a:t>
            </a:r>
            <a:r>
              <a:rPr sz="1400" i="1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0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i="1" spc="-2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0" dirty="0">
                <a:solidFill>
                  <a:srgbClr val="302C2A"/>
                </a:solidFill>
                <a:latin typeface="Verdana"/>
                <a:cs typeface="Verdana"/>
              </a:rPr>
              <a:t>migration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302C2A"/>
                </a:solidFill>
                <a:latin typeface="Verdana"/>
                <a:cs typeface="Verdana"/>
              </a:rPr>
              <a:t>plan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02C2A"/>
                </a:solidFill>
                <a:latin typeface="Verdana"/>
                <a:cs typeface="Verdana"/>
              </a:rPr>
              <a:t>to  </a:t>
            </a:r>
            <a:r>
              <a:rPr sz="1400" i="1" spc="-95" dirty="0">
                <a:solidFill>
                  <a:srgbClr val="302C2A"/>
                </a:solidFill>
                <a:latin typeface="Verdana"/>
                <a:cs typeface="Verdana"/>
              </a:rPr>
              <a:t>decrease</a:t>
            </a:r>
            <a:r>
              <a:rPr sz="1400" i="1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02C2A"/>
                </a:solidFill>
                <a:latin typeface="Verdana"/>
                <a:cs typeface="Verdana"/>
              </a:rPr>
              <a:t>disruption,</a:t>
            </a:r>
            <a:r>
              <a:rPr sz="1400" i="1" spc="-2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105" dirty="0">
                <a:solidFill>
                  <a:srgbClr val="302C2A"/>
                </a:solidFill>
                <a:latin typeface="Verdana"/>
                <a:cs typeface="Verdana"/>
              </a:rPr>
              <a:t>risks,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i="1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02C2A"/>
                </a:solidFill>
                <a:latin typeface="Verdana"/>
                <a:cs typeface="Verdana"/>
              </a:rPr>
              <a:t>costs?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”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161" y="3448939"/>
            <a:ext cx="5378450" cy="2540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167005">
              <a:lnSpc>
                <a:spcPct val="99700"/>
              </a:lnSpc>
              <a:spcBef>
                <a:spcPts val="110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an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important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operational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IT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capability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 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customers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doing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phased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transitions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from monoliths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mesh 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architecture.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3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Sub-domain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offloading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DB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endParaRPr sz="1400">
              <a:latin typeface="Verdana"/>
              <a:cs typeface="Verdana"/>
            </a:endParaRPr>
          </a:p>
          <a:p>
            <a:pPr marL="1240790" lvl="1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1240790" algn="l"/>
                <a:tab pos="1241425" algn="l"/>
              </a:tabLst>
            </a:pP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Eg;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filtering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by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302C2A"/>
                </a:solidFill>
                <a:latin typeface="Verdana"/>
                <a:cs typeface="Verdana"/>
              </a:rPr>
              <a:t>‘bounded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context’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Bi-directional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replication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phased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migrations</a:t>
            </a:r>
            <a:endParaRPr sz="1400">
              <a:latin typeface="Verdana"/>
              <a:cs typeface="Verdana"/>
            </a:endParaRPr>
          </a:p>
          <a:p>
            <a:pPr marL="783590" indent="-28892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782955" algn="l"/>
                <a:tab pos="784225" algn="l"/>
              </a:tabLst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Cross-platform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sync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(eg;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mainframe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DBaaS)</a:t>
            </a:r>
            <a:endParaRPr sz="1400">
              <a:latin typeface="Verdana"/>
              <a:cs typeface="Verdana"/>
            </a:endParaRPr>
          </a:p>
          <a:p>
            <a:pPr marL="38100" marR="177165">
              <a:lnSpc>
                <a:spcPct val="99700"/>
              </a:lnSpc>
              <a:spcBef>
                <a:spcPts val="630"/>
              </a:spcBef>
            </a:pP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In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lingo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architects,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approach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bi- 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directional Transaction Outbox </a:t>
            </a:r>
            <a:r>
              <a:rPr sz="1350" spc="-262" baseline="27777" dirty="0">
                <a:solidFill>
                  <a:srgbClr val="302C2A"/>
                </a:solidFill>
                <a:latin typeface="Verdana"/>
                <a:cs typeface="Verdana"/>
              </a:rPr>
              <a:t>12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to enable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Strangler </a:t>
            </a:r>
            <a:r>
              <a:rPr sz="1400" spc="-35" dirty="0">
                <a:solidFill>
                  <a:srgbClr val="302C2A"/>
                </a:solidFill>
                <a:latin typeface="Verdana"/>
                <a:cs typeface="Verdana"/>
              </a:rPr>
              <a:t>Fig </a:t>
            </a:r>
            <a:r>
              <a:rPr sz="1350" spc="-254" baseline="27777" dirty="0">
                <a:solidFill>
                  <a:srgbClr val="302C2A"/>
                </a:solidFill>
                <a:latin typeface="Verdana"/>
                <a:cs typeface="Verdana"/>
              </a:rPr>
              <a:t>13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migration</a:t>
            </a:r>
            <a:r>
              <a:rPr sz="1400" spc="-20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pattern,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one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Bounded</a:t>
            </a:r>
            <a:r>
              <a:rPr sz="1400" spc="-2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Context</a:t>
            </a:r>
            <a:r>
              <a:rPr sz="1400" spc="-21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350" spc="-209" baseline="27777" dirty="0">
                <a:solidFill>
                  <a:srgbClr val="302C2A"/>
                </a:solidFill>
                <a:latin typeface="Verdana"/>
                <a:cs typeface="Verdana"/>
              </a:rPr>
              <a:t>14</a:t>
            </a:r>
            <a:r>
              <a:rPr sz="1350" spc="44" baseline="27777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time.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28916" y="1492134"/>
            <a:ext cx="1288415" cy="1292225"/>
          </a:xfrm>
          <a:custGeom>
            <a:avLst/>
            <a:gdLst/>
            <a:ahLst/>
            <a:cxnLst/>
            <a:rect l="l" t="t" r="r" b="b"/>
            <a:pathLst>
              <a:path w="1288415" h="1292225">
                <a:moveTo>
                  <a:pt x="728932" y="0"/>
                </a:moveTo>
                <a:lnTo>
                  <a:pt x="685634" y="1344"/>
                </a:lnTo>
                <a:lnTo>
                  <a:pt x="642365" y="7481"/>
                </a:lnTo>
                <a:lnTo>
                  <a:pt x="595827" y="14945"/>
                </a:lnTo>
                <a:lnTo>
                  <a:pt x="549763" y="24905"/>
                </a:lnTo>
                <a:lnTo>
                  <a:pt x="504352" y="37333"/>
                </a:lnTo>
                <a:lnTo>
                  <a:pt x="459771" y="52200"/>
                </a:lnTo>
                <a:lnTo>
                  <a:pt x="416195" y="69476"/>
                </a:lnTo>
                <a:lnTo>
                  <a:pt x="373802" y="89133"/>
                </a:lnTo>
                <a:lnTo>
                  <a:pt x="332768" y="111142"/>
                </a:lnTo>
                <a:lnTo>
                  <a:pt x="293270" y="135472"/>
                </a:lnTo>
                <a:lnTo>
                  <a:pt x="255485" y="162096"/>
                </a:lnTo>
                <a:lnTo>
                  <a:pt x="219590" y="190984"/>
                </a:lnTo>
                <a:lnTo>
                  <a:pt x="185761" y="222107"/>
                </a:lnTo>
                <a:lnTo>
                  <a:pt x="154175" y="255436"/>
                </a:lnTo>
                <a:lnTo>
                  <a:pt x="125008" y="290941"/>
                </a:lnTo>
                <a:lnTo>
                  <a:pt x="98439" y="328594"/>
                </a:lnTo>
                <a:lnTo>
                  <a:pt x="74642" y="368365"/>
                </a:lnTo>
                <a:lnTo>
                  <a:pt x="53796" y="410226"/>
                </a:lnTo>
                <a:lnTo>
                  <a:pt x="36076" y="454146"/>
                </a:lnTo>
                <a:lnTo>
                  <a:pt x="21660" y="500098"/>
                </a:lnTo>
                <a:lnTo>
                  <a:pt x="10724" y="548051"/>
                </a:lnTo>
                <a:lnTo>
                  <a:pt x="3445" y="597978"/>
                </a:lnTo>
                <a:lnTo>
                  <a:pt x="0" y="649847"/>
                </a:lnTo>
                <a:lnTo>
                  <a:pt x="5854" y="705400"/>
                </a:lnTo>
                <a:lnTo>
                  <a:pt x="14527" y="757956"/>
                </a:lnTo>
                <a:lnTo>
                  <a:pt x="25965" y="807595"/>
                </a:lnTo>
                <a:lnTo>
                  <a:pt x="40113" y="854395"/>
                </a:lnTo>
                <a:lnTo>
                  <a:pt x="56916" y="898435"/>
                </a:lnTo>
                <a:lnTo>
                  <a:pt x="76319" y="939794"/>
                </a:lnTo>
                <a:lnTo>
                  <a:pt x="98269" y="978552"/>
                </a:lnTo>
                <a:lnTo>
                  <a:pt x="122711" y="1014787"/>
                </a:lnTo>
                <a:lnTo>
                  <a:pt x="149589" y="1048578"/>
                </a:lnTo>
                <a:lnTo>
                  <a:pt x="178850" y="1080004"/>
                </a:lnTo>
                <a:lnTo>
                  <a:pt x="210439" y="1109145"/>
                </a:lnTo>
                <a:lnTo>
                  <a:pt x="244302" y="1136079"/>
                </a:lnTo>
                <a:lnTo>
                  <a:pt x="280383" y="1160885"/>
                </a:lnTo>
                <a:lnTo>
                  <a:pt x="318628" y="1183643"/>
                </a:lnTo>
                <a:lnTo>
                  <a:pt x="358984" y="1204430"/>
                </a:lnTo>
                <a:lnTo>
                  <a:pt x="401394" y="1223327"/>
                </a:lnTo>
                <a:lnTo>
                  <a:pt x="445805" y="1240412"/>
                </a:lnTo>
                <a:lnTo>
                  <a:pt x="492163" y="1255764"/>
                </a:lnTo>
                <a:lnTo>
                  <a:pt x="540411" y="1269462"/>
                </a:lnTo>
                <a:lnTo>
                  <a:pt x="590497" y="1281586"/>
                </a:lnTo>
                <a:lnTo>
                  <a:pt x="642365" y="1292213"/>
                </a:lnTo>
                <a:lnTo>
                  <a:pt x="688432" y="1291067"/>
                </a:lnTo>
                <a:lnTo>
                  <a:pt x="733850" y="1285923"/>
                </a:lnTo>
                <a:lnTo>
                  <a:pt x="778475" y="1276981"/>
                </a:lnTo>
                <a:lnTo>
                  <a:pt x="822164" y="1264440"/>
                </a:lnTo>
                <a:lnTo>
                  <a:pt x="864773" y="1248498"/>
                </a:lnTo>
                <a:lnTo>
                  <a:pt x="906159" y="1229354"/>
                </a:lnTo>
                <a:lnTo>
                  <a:pt x="946177" y="1207208"/>
                </a:lnTo>
                <a:lnTo>
                  <a:pt x="984685" y="1182258"/>
                </a:lnTo>
                <a:lnTo>
                  <a:pt x="1021538" y="1154702"/>
                </a:lnTo>
                <a:lnTo>
                  <a:pt x="1056594" y="1124739"/>
                </a:lnTo>
                <a:lnTo>
                  <a:pt x="1089707" y="1092569"/>
                </a:lnTo>
                <a:lnTo>
                  <a:pt x="1120735" y="1058391"/>
                </a:lnTo>
                <a:lnTo>
                  <a:pt x="1149535" y="1022401"/>
                </a:lnTo>
                <a:lnTo>
                  <a:pt x="1175962" y="984801"/>
                </a:lnTo>
                <a:lnTo>
                  <a:pt x="1199873" y="945788"/>
                </a:lnTo>
                <a:lnTo>
                  <a:pt x="1221124" y="905562"/>
                </a:lnTo>
                <a:lnTo>
                  <a:pt x="1239571" y="864320"/>
                </a:lnTo>
                <a:lnTo>
                  <a:pt x="1255072" y="822263"/>
                </a:lnTo>
                <a:lnTo>
                  <a:pt x="1267482" y="779588"/>
                </a:lnTo>
                <a:lnTo>
                  <a:pt x="1276658" y="736494"/>
                </a:lnTo>
                <a:lnTo>
                  <a:pt x="1282455" y="693181"/>
                </a:lnTo>
                <a:lnTo>
                  <a:pt x="1284731" y="649847"/>
                </a:lnTo>
                <a:lnTo>
                  <a:pt x="1287810" y="606501"/>
                </a:lnTo>
                <a:lnTo>
                  <a:pt x="1286645" y="562860"/>
                </a:lnTo>
                <a:lnTo>
                  <a:pt x="1281440" y="519168"/>
                </a:lnTo>
                <a:lnTo>
                  <a:pt x="1272399" y="475667"/>
                </a:lnTo>
                <a:lnTo>
                  <a:pt x="1259726" y="432599"/>
                </a:lnTo>
                <a:lnTo>
                  <a:pt x="1243623" y="390205"/>
                </a:lnTo>
                <a:lnTo>
                  <a:pt x="1224294" y="348729"/>
                </a:lnTo>
                <a:lnTo>
                  <a:pt x="1201943" y="308413"/>
                </a:lnTo>
                <a:lnTo>
                  <a:pt x="1176773" y="269498"/>
                </a:lnTo>
                <a:lnTo>
                  <a:pt x="1148988" y="232226"/>
                </a:lnTo>
                <a:lnTo>
                  <a:pt x="1118791" y="196841"/>
                </a:lnTo>
                <a:lnTo>
                  <a:pt x="1086386" y="163584"/>
                </a:lnTo>
                <a:lnTo>
                  <a:pt x="1051975" y="132698"/>
                </a:lnTo>
                <a:lnTo>
                  <a:pt x="1015763" y="104423"/>
                </a:lnTo>
                <a:lnTo>
                  <a:pt x="977953" y="79004"/>
                </a:lnTo>
                <a:lnTo>
                  <a:pt x="938749" y="56682"/>
                </a:lnTo>
                <a:lnTo>
                  <a:pt x="898354" y="37698"/>
                </a:lnTo>
                <a:lnTo>
                  <a:pt x="856971" y="22296"/>
                </a:lnTo>
                <a:lnTo>
                  <a:pt x="814804" y="10718"/>
                </a:lnTo>
                <a:lnTo>
                  <a:pt x="772056" y="3205"/>
                </a:lnTo>
                <a:lnTo>
                  <a:pt x="728932" y="0"/>
                </a:lnTo>
                <a:close/>
              </a:path>
            </a:pathLst>
          </a:custGeom>
          <a:solidFill>
            <a:srgbClr val="FB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26149" y="1499616"/>
            <a:ext cx="1287780" cy="1289685"/>
          </a:xfrm>
          <a:custGeom>
            <a:avLst/>
            <a:gdLst/>
            <a:ahLst/>
            <a:cxnLst/>
            <a:rect l="l" t="t" r="r" b="b"/>
            <a:pathLst>
              <a:path w="1287779" h="1289685">
                <a:moveTo>
                  <a:pt x="2766" y="642366"/>
                </a:moveTo>
                <a:lnTo>
                  <a:pt x="0" y="592990"/>
                </a:lnTo>
                <a:lnTo>
                  <a:pt x="1139" y="545519"/>
                </a:lnTo>
                <a:lnTo>
                  <a:pt x="6055" y="499956"/>
                </a:lnTo>
                <a:lnTo>
                  <a:pt x="14618" y="456301"/>
                </a:lnTo>
                <a:lnTo>
                  <a:pt x="26700" y="414559"/>
                </a:lnTo>
                <a:lnTo>
                  <a:pt x="42171" y="374732"/>
                </a:lnTo>
                <a:lnTo>
                  <a:pt x="60901" y="336822"/>
                </a:lnTo>
                <a:lnTo>
                  <a:pt x="82762" y="300831"/>
                </a:lnTo>
                <a:lnTo>
                  <a:pt x="107624" y="266764"/>
                </a:lnTo>
                <a:lnTo>
                  <a:pt x="135357" y="234621"/>
                </a:lnTo>
                <a:lnTo>
                  <a:pt x="165834" y="204406"/>
                </a:lnTo>
                <a:lnTo>
                  <a:pt x="198924" y="176121"/>
                </a:lnTo>
                <a:lnTo>
                  <a:pt x="234498" y="149769"/>
                </a:lnTo>
                <a:lnTo>
                  <a:pt x="272428" y="125352"/>
                </a:lnTo>
                <a:lnTo>
                  <a:pt x="312583" y="102873"/>
                </a:lnTo>
                <a:lnTo>
                  <a:pt x="354834" y="82335"/>
                </a:lnTo>
                <a:lnTo>
                  <a:pt x="399053" y="63740"/>
                </a:lnTo>
                <a:lnTo>
                  <a:pt x="445110" y="47090"/>
                </a:lnTo>
                <a:lnTo>
                  <a:pt x="492875" y="32389"/>
                </a:lnTo>
                <a:lnTo>
                  <a:pt x="542220" y="19638"/>
                </a:lnTo>
                <a:lnTo>
                  <a:pt x="593016" y="8841"/>
                </a:lnTo>
                <a:lnTo>
                  <a:pt x="645132" y="0"/>
                </a:lnTo>
                <a:lnTo>
                  <a:pt x="694269" y="3125"/>
                </a:lnTo>
                <a:lnTo>
                  <a:pt x="742362" y="9576"/>
                </a:lnTo>
                <a:lnTo>
                  <a:pt x="789282" y="19228"/>
                </a:lnTo>
                <a:lnTo>
                  <a:pt x="834901" y="31952"/>
                </a:lnTo>
                <a:lnTo>
                  <a:pt x="879091" y="47623"/>
                </a:lnTo>
                <a:lnTo>
                  <a:pt x="921724" y="66115"/>
                </a:lnTo>
                <a:lnTo>
                  <a:pt x="962672" y="87300"/>
                </a:lnTo>
                <a:lnTo>
                  <a:pt x="1001806" y="111053"/>
                </a:lnTo>
                <a:lnTo>
                  <a:pt x="1038999" y="137247"/>
                </a:lnTo>
                <a:lnTo>
                  <a:pt x="1074122" y="165756"/>
                </a:lnTo>
                <a:lnTo>
                  <a:pt x="1107047" y="196453"/>
                </a:lnTo>
                <a:lnTo>
                  <a:pt x="1137646" y="229211"/>
                </a:lnTo>
                <a:lnTo>
                  <a:pt x="1165790" y="263904"/>
                </a:lnTo>
                <a:lnTo>
                  <a:pt x="1191352" y="300407"/>
                </a:lnTo>
                <a:lnTo>
                  <a:pt x="1214203" y="338591"/>
                </a:lnTo>
                <a:lnTo>
                  <a:pt x="1234216" y="378332"/>
                </a:lnTo>
                <a:lnTo>
                  <a:pt x="1251261" y="419501"/>
                </a:lnTo>
                <a:lnTo>
                  <a:pt x="1265212" y="461974"/>
                </a:lnTo>
                <a:lnTo>
                  <a:pt x="1275939" y="505623"/>
                </a:lnTo>
                <a:lnTo>
                  <a:pt x="1283314" y="550323"/>
                </a:lnTo>
                <a:lnTo>
                  <a:pt x="1287210" y="595946"/>
                </a:lnTo>
                <a:lnTo>
                  <a:pt x="1287498" y="642366"/>
                </a:lnTo>
                <a:lnTo>
                  <a:pt x="1282661" y="687420"/>
                </a:lnTo>
                <a:lnTo>
                  <a:pt x="1275644" y="732213"/>
                </a:lnTo>
                <a:lnTo>
                  <a:pt x="1266459" y="776560"/>
                </a:lnTo>
                <a:lnTo>
                  <a:pt x="1255118" y="820275"/>
                </a:lnTo>
                <a:lnTo>
                  <a:pt x="1241631" y="863174"/>
                </a:lnTo>
                <a:lnTo>
                  <a:pt x="1226011" y="905071"/>
                </a:lnTo>
                <a:lnTo>
                  <a:pt x="1208269" y="945781"/>
                </a:lnTo>
                <a:lnTo>
                  <a:pt x="1188416" y="985119"/>
                </a:lnTo>
                <a:lnTo>
                  <a:pt x="1166464" y="1022901"/>
                </a:lnTo>
                <a:lnTo>
                  <a:pt x="1142424" y="1058940"/>
                </a:lnTo>
                <a:lnTo>
                  <a:pt x="1116308" y="1093053"/>
                </a:lnTo>
                <a:lnTo>
                  <a:pt x="1088127" y="1125053"/>
                </a:lnTo>
                <a:lnTo>
                  <a:pt x="1057892" y="1154757"/>
                </a:lnTo>
                <a:lnTo>
                  <a:pt x="1025616" y="1181978"/>
                </a:lnTo>
                <a:lnTo>
                  <a:pt x="991309" y="1206531"/>
                </a:lnTo>
                <a:lnTo>
                  <a:pt x="954983" y="1228233"/>
                </a:lnTo>
                <a:lnTo>
                  <a:pt x="916650" y="1246897"/>
                </a:lnTo>
                <a:lnTo>
                  <a:pt x="876320" y="1262338"/>
                </a:lnTo>
                <a:lnTo>
                  <a:pt x="834006" y="1274372"/>
                </a:lnTo>
                <a:lnTo>
                  <a:pt x="789719" y="1282814"/>
                </a:lnTo>
                <a:lnTo>
                  <a:pt x="743469" y="1287477"/>
                </a:lnTo>
                <a:lnTo>
                  <a:pt x="695270" y="1288178"/>
                </a:lnTo>
                <a:lnTo>
                  <a:pt x="645132" y="1284732"/>
                </a:lnTo>
                <a:lnTo>
                  <a:pt x="594683" y="1289168"/>
                </a:lnTo>
                <a:lnTo>
                  <a:pt x="545790" y="1289258"/>
                </a:lnTo>
                <a:lnTo>
                  <a:pt x="498522" y="1285204"/>
                </a:lnTo>
                <a:lnTo>
                  <a:pt x="452950" y="1277204"/>
                </a:lnTo>
                <a:lnTo>
                  <a:pt x="409144" y="1265461"/>
                </a:lnTo>
                <a:lnTo>
                  <a:pt x="367175" y="1250174"/>
                </a:lnTo>
                <a:lnTo>
                  <a:pt x="327113" y="1231544"/>
                </a:lnTo>
                <a:lnTo>
                  <a:pt x="289027" y="1209771"/>
                </a:lnTo>
                <a:lnTo>
                  <a:pt x="252989" y="1185055"/>
                </a:lnTo>
                <a:lnTo>
                  <a:pt x="219068" y="1157598"/>
                </a:lnTo>
                <a:lnTo>
                  <a:pt x="187335" y="1127599"/>
                </a:lnTo>
                <a:lnTo>
                  <a:pt x="157860" y="1095260"/>
                </a:lnTo>
                <a:lnTo>
                  <a:pt x="130714" y="1060780"/>
                </a:lnTo>
                <a:lnTo>
                  <a:pt x="105966" y="1024361"/>
                </a:lnTo>
                <a:lnTo>
                  <a:pt x="83687" y="986202"/>
                </a:lnTo>
                <a:lnTo>
                  <a:pt x="63947" y="946503"/>
                </a:lnTo>
                <a:lnTo>
                  <a:pt x="46816" y="905467"/>
                </a:lnTo>
                <a:lnTo>
                  <a:pt x="32365" y="863292"/>
                </a:lnTo>
                <a:lnTo>
                  <a:pt x="20665" y="820180"/>
                </a:lnTo>
                <a:lnTo>
                  <a:pt x="11784" y="776331"/>
                </a:lnTo>
                <a:lnTo>
                  <a:pt x="5794" y="731945"/>
                </a:lnTo>
                <a:lnTo>
                  <a:pt x="2764" y="687223"/>
                </a:lnTo>
                <a:lnTo>
                  <a:pt x="2766" y="642366"/>
                </a:lnTo>
                <a:close/>
              </a:path>
            </a:pathLst>
          </a:custGeom>
          <a:ln w="28575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27417" y="1951913"/>
            <a:ext cx="910717" cy="775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38415" y="1562227"/>
            <a:ext cx="671195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</a:t>
            </a:r>
            <a:endParaRPr sz="1100">
              <a:latin typeface="Ink Free"/>
              <a:cs typeface="Ink Free"/>
            </a:endParaRPr>
          </a:p>
          <a:p>
            <a:pPr marL="53340">
              <a:lnSpc>
                <a:spcPct val="100000"/>
              </a:lnSpc>
              <a:spcBef>
                <a:spcPts val="10"/>
              </a:spcBef>
            </a:pP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Monoliths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54261" y="2786633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8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CDBB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4261" y="2786633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10293" y="216941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3"/>
                </a:lnTo>
                <a:lnTo>
                  <a:pt x="325500" y="374903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8A8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10293" y="216941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3"/>
                </a:lnTo>
                <a:lnTo>
                  <a:pt x="81406" y="374903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72066" y="258089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3"/>
                </a:lnTo>
                <a:lnTo>
                  <a:pt x="325500" y="374903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72066" y="258089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3"/>
                </a:lnTo>
                <a:lnTo>
                  <a:pt x="81406" y="374903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1835" y="2542032"/>
            <a:ext cx="356616" cy="324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51876" y="2551176"/>
            <a:ext cx="242316" cy="219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5804" y="2583179"/>
            <a:ext cx="297179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35440" y="2839211"/>
            <a:ext cx="475615" cy="73660"/>
          </a:xfrm>
          <a:custGeom>
            <a:avLst/>
            <a:gdLst/>
            <a:ahLst/>
            <a:cxnLst/>
            <a:rect l="l" t="t" r="r" b="b"/>
            <a:pathLst>
              <a:path w="475615" h="73660">
                <a:moveTo>
                  <a:pt x="0" y="73151"/>
                </a:moveTo>
                <a:lnTo>
                  <a:pt x="285241" y="63118"/>
                </a:lnTo>
                <a:lnTo>
                  <a:pt x="259079" y="0"/>
                </a:lnTo>
                <a:lnTo>
                  <a:pt x="475487" y="0"/>
                </a:lnTo>
              </a:path>
            </a:pathLst>
          </a:custGeom>
          <a:ln w="19049">
            <a:solidFill>
              <a:srgbClr val="CDBB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66759" y="2448941"/>
            <a:ext cx="901065" cy="263525"/>
          </a:xfrm>
          <a:custGeom>
            <a:avLst/>
            <a:gdLst/>
            <a:ahLst/>
            <a:cxnLst/>
            <a:rect l="l" t="t" r="r" b="b"/>
            <a:pathLst>
              <a:path w="901065" h="263525">
                <a:moveTo>
                  <a:pt x="75819" y="186817"/>
                </a:moveTo>
                <a:lnTo>
                  <a:pt x="0" y="225679"/>
                </a:lnTo>
                <a:lnTo>
                  <a:pt x="76581" y="263017"/>
                </a:lnTo>
                <a:lnTo>
                  <a:pt x="76296" y="234569"/>
                </a:lnTo>
                <a:lnTo>
                  <a:pt x="63626" y="234569"/>
                </a:lnTo>
                <a:lnTo>
                  <a:pt x="63373" y="215519"/>
                </a:lnTo>
                <a:lnTo>
                  <a:pt x="76104" y="215385"/>
                </a:lnTo>
                <a:lnTo>
                  <a:pt x="75819" y="186817"/>
                </a:lnTo>
                <a:close/>
              </a:path>
              <a:path w="901065" h="263525">
                <a:moveTo>
                  <a:pt x="76104" y="215385"/>
                </a:moveTo>
                <a:lnTo>
                  <a:pt x="63373" y="215519"/>
                </a:lnTo>
                <a:lnTo>
                  <a:pt x="63626" y="234569"/>
                </a:lnTo>
                <a:lnTo>
                  <a:pt x="76295" y="234436"/>
                </a:lnTo>
                <a:lnTo>
                  <a:pt x="76104" y="215385"/>
                </a:lnTo>
                <a:close/>
              </a:path>
              <a:path w="901065" h="263525">
                <a:moveTo>
                  <a:pt x="76295" y="234436"/>
                </a:moveTo>
                <a:lnTo>
                  <a:pt x="63626" y="234569"/>
                </a:lnTo>
                <a:lnTo>
                  <a:pt x="76296" y="234569"/>
                </a:lnTo>
                <a:lnTo>
                  <a:pt x="76295" y="234436"/>
                </a:lnTo>
                <a:close/>
              </a:path>
              <a:path w="901065" h="263525">
                <a:moveTo>
                  <a:pt x="496845" y="210974"/>
                </a:moveTo>
                <a:lnTo>
                  <a:pt x="76104" y="215385"/>
                </a:lnTo>
                <a:lnTo>
                  <a:pt x="76295" y="234436"/>
                </a:lnTo>
                <a:lnTo>
                  <a:pt x="511683" y="229870"/>
                </a:lnTo>
                <a:lnTo>
                  <a:pt x="514985" y="229870"/>
                </a:lnTo>
                <a:lnTo>
                  <a:pt x="517906" y="228219"/>
                </a:lnTo>
                <a:lnTo>
                  <a:pt x="520391" y="224282"/>
                </a:lnTo>
                <a:lnTo>
                  <a:pt x="502920" y="224282"/>
                </a:lnTo>
                <a:lnTo>
                  <a:pt x="496845" y="210974"/>
                </a:lnTo>
                <a:close/>
              </a:path>
              <a:path w="901065" h="263525">
                <a:moveTo>
                  <a:pt x="511556" y="210820"/>
                </a:moveTo>
                <a:lnTo>
                  <a:pt x="496845" y="210974"/>
                </a:lnTo>
                <a:lnTo>
                  <a:pt x="502920" y="224282"/>
                </a:lnTo>
                <a:lnTo>
                  <a:pt x="511556" y="210820"/>
                </a:lnTo>
                <a:close/>
              </a:path>
              <a:path w="901065" h="263525">
                <a:moveTo>
                  <a:pt x="517764" y="210820"/>
                </a:moveTo>
                <a:lnTo>
                  <a:pt x="511556" y="210820"/>
                </a:lnTo>
                <a:lnTo>
                  <a:pt x="502920" y="224282"/>
                </a:lnTo>
                <a:lnTo>
                  <a:pt x="520391" y="224282"/>
                </a:lnTo>
                <a:lnTo>
                  <a:pt x="521335" y="222758"/>
                </a:lnTo>
                <a:lnTo>
                  <a:pt x="521589" y="219329"/>
                </a:lnTo>
                <a:lnTo>
                  <a:pt x="520319" y="216408"/>
                </a:lnTo>
                <a:lnTo>
                  <a:pt x="517764" y="210820"/>
                </a:lnTo>
                <a:close/>
              </a:path>
              <a:path w="901065" h="263525">
                <a:moveTo>
                  <a:pt x="426466" y="24130"/>
                </a:moveTo>
                <a:lnTo>
                  <a:pt x="423164" y="24130"/>
                </a:lnTo>
                <a:lnTo>
                  <a:pt x="420116" y="25781"/>
                </a:lnTo>
                <a:lnTo>
                  <a:pt x="418176" y="28701"/>
                </a:lnTo>
                <a:lnTo>
                  <a:pt x="416560" y="31242"/>
                </a:lnTo>
                <a:lnTo>
                  <a:pt x="416306" y="34671"/>
                </a:lnTo>
                <a:lnTo>
                  <a:pt x="417703" y="37592"/>
                </a:lnTo>
                <a:lnTo>
                  <a:pt x="496845" y="210974"/>
                </a:lnTo>
                <a:lnTo>
                  <a:pt x="511556" y="210820"/>
                </a:lnTo>
                <a:lnTo>
                  <a:pt x="517764" y="210820"/>
                </a:lnTo>
                <a:lnTo>
                  <a:pt x="441205" y="43346"/>
                </a:lnTo>
                <a:lnTo>
                  <a:pt x="426212" y="43180"/>
                </a:lnTo>
                <a:lnTo>
                  <a:pt x="434975" y="29718"/>
                </a:lnTo>
                <a:lnTo>
                  <a:pt x="824567" y="29718"/>
                </a:lnTo>
                <a:lnTo>
                  <a:pt x="824579" y="28560"/>
                </a:lnTo>
                <a:lnTo>
                  <a:pt x="426466" y="24130"/>
                </a:lnTo>
                <a:close/>
              </a:path>
              <a:path w="901065" h="263525">
                <a:moveTo>
                  <a:pt x="824865" y="0"/>
                </a:moveTo>
                <a:lnTo>
                  <a:pt x="824579" y="28560"/>
                </a:lnTo>
                <a:lnTo>
                  <a:pt x="837311" y="28701"/>
                </a:lnTo>
                <a:lnTo>
                  <a:pt x="837057" y="47751"/>
                </a:lnTo>
                <a:lnTo>
                  <a:pt x="824387" y="47751"/>
                </a:lnTo>
                <a:lnTo>
                  <a:pt x="824103" y="76200"/>
                </a:lnTo>
                <a:lnTo>
                  <a:pt x="882649" y="47751"/>
                </a:lnTo>
                <a:lnTo>
                  <a:pt x="837057" y="47751"/>
                </a:lnTo>
                <a:lnTo>
                  <a:pt x="824388" y="47611"/>
                </a:lnTo>
                <a:lnTo>
                  <a:pt x="882939" y="47611"/>
                </a:lnTo>
                <a:lnTo>
                  <a:pt x="900684" y="38988"/>
                </a:lnTo>
                <a:lnTo>
                  <a:pt x="824865" y="0"/>
                </a:lnTo>
                <a:close/>
              </a:path>
              <a:path w="901065" h="263525">
                <a:moveTo>
                  <a:pt x="824579" y="28560"/>
                </a:moveTo>
                <a:lnTo>
                  <a:pt x="824388" y="47611"/>
                </a:lnTo>
                <a:lnTo>
                  <a:pt x="837057" y="47751"/>
                </a:lnTo>
                <a:lnTo>
                  <a:pt x="837311" y="28701"/>
                </a:lnTo>
                <a:lnTo>
                  <a:pt x="824579" y="28560"/>
                </a:lnTo>
                <a:close/>
              </a:path>
              <a:path w="901065" h="263525">
                <a:moveTo>
                  <a:pt x="824567" y="29718"/>
                </a:moveTo>
                <a:lnTo>
                  <a:pt x="434975" y="29718"/>
                </a:lnTo>
                <a:lnTo>
                  <a:pt x="441205" y="43346"/>
                </a:lnTo>
                <a:lnTo>
                  <a:pt x="824388" y="47611"/>
                </a:lnTo>
                <a:lnTo>
                  <a:pt x="824567" y="29718"/>
                </a:lnTo>
                <a:close/>
              </a:path>
              <a:path w="901065" h="263525">
                <a:moveTo>
                  <a:pt x="434975" y="29718"/>
                </a:moveTo>
                <a:lnTo>
                  <a:pt x="426212" y="43180"/>
                </a:lnTo>
                <a:lnTo>
                  <a:pt x="441205" y="43346"/>
                </a:lnTo>
                <a:lnTo>
                  <a:pt x="434975" y="29718"/>
                </a:lnTo>
                <a:close/>
              </a:path>
            </a:pathLst>
          </a:custGeom>
          <a:solidFill>
            <a:srgbClr val="675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8159" y="2773426"/>
            <a:ext cx="809625" cy="196215"/>
          </a:xfrm>
          <a:custGeom>
            <a:avLst/>
            <a:gdLst/>
            <a:ahLst/>
            <a:cxnLst/>
            <a:rect l="l" t="t" r="r" b="b"/>
            <a:pathLst>
              <a:path w="809625" h="196214">
                <a:moveTo>
                  <a:pt x="792081" y="148336"/>
                </a:moveTo>
                <a:lnTo>
                  <a:pt x="745490" y="148336"/>
                </a:lnTo>
                <a:lnTo>
                  <a:pt x="745998" y="167386"/>
                </a:lnTo>
                <a:lnTo>
                  <a:pt x="733314" y="167661"/>
                </a:lnTo>
                <a:lnTo>
                  <a:pt x="733933" y="196214"/>
                </a:lnTo>
                <a:lnTo>
                  <a:pt x="809244" y="156463"/>
                </a:lnTo>
                <a:lnTo>
                  <a:pt x="792081" y="148336"/>
                </a:lnTo>
                <a:close/>
              </a:path>
              <a:path w="809625" h="196214">
                <a:moveTo>
                  <a:pt x="512928" y="28701"/>
                </a:moveTo>
                <a:lnTo>
                  <a:pt x="491871" y="28701"/>
                </a:lnTo>
                <a:lnTo>
                  <a:pt x="500761" y="34162"/>
                </a:lnTo>
                <a:lnTo>
                  <a:pt x="494506" y="34361"/>
                </a:lnTo>
                <a:lnTo>
                  <a:pt x="555751" y="165862"/>
                </a:lnTo>
                <a:lnTo>
                  <a:pt x="557276" y="169290"/>
                </a:lnTo>
                <a:lnTo>
                  <a:pt x="560832" y="171450"/>
                </a:lnTo>
                <a:lnTo>
                  <a:pt x="564515" y="171323"/>
                </a:lnTo>
                <a:lnTo>
                  <a:pt x="733314" y="167661"/>
                </a:lnTo>
                <a:lnTo>
                  <a:pt x="733099" y="157734"/>
                </a:lnTo>
                <a:lnTo>
                  <a:pt x="573024" y="157734"/>
                </a:lnTo>
                <a:lnTo>
                  <a:pt x="564134" y="152273"/>
                </a:lnTo>
                <a:lnTo>
                  <a:pt x="570417" y="152136"/>
                </a:lnTo>
                <a:lnTo>
                  <a:pt x="512928" y="28701"/>
                </a:lnTo>
                <a:close/>
              </a:path>
              <a:path w="809625" h="196214">
                <a:moveTo>
                  <a:pt x="745490" y="148336"/>
                </a:moveTo>
                <a:lnTo>
                  <a:pt x="732901" y="148609"/>
                </a:lnTo>
                <a:lnTo>
                  <a:pt x="733314" y="167661"/>
                </a:lnTo>
                <a:lnTo>
                  <a:pt x="745998" y="167386"/>
                </a:lnTo>
                <a:lnTo>
                  <a:pt x="745490" y="148336"/>
                </a:lnTo>
                <a:close/>
              </a:path>
              <a:path w="809625" h="196214">
                <a:moveTo>
                  <a:pt x="570417" y="152136"/>
                </a:moveTo>
                <a:lnTo>
                  <a:pt x="564134" y="152273"/>
                </a:lnTo>
                <a:lnTo>
                  <a:pt x="573024" y="157734"/>
                </a:lnTo>
                <a:lnTo>
                  <a:pt x="570417" y="152136"/>
                </a:lnTo>
                <a:close/>
              </a:path>
              <a:path w="809625" h="196214">
                <a:moveTo>
                  <a:pt x="732901" y="148609"/>
                </a:moveTo>
                <a:lnTo>
                  <a:pt x="570417" y="152136"/>
                </a:lnTo>
                <a:lnTo>
                  <a:pt x="573024" y="157734"/>
                </a:lnTo>
                <a:lnTo>
                  <a:pt x="733099" y="157734"/>
                </a:lnTo>
                <a:lnTo>
                  <a:pt x="732901" y="148609"/>
                </a:lnTo>
                <a:close/>
              </a:path>
              <a:path w="809625" h="196214">
                <a:moveTo>
                  <a:pt x="732282" y="120014"/>
                </a:moveTo>
                <a:lnTo>
                  <a:pt x="732901" y="148609"/>
                </a:lnTo>
                <a:lnTo>
                  <a:pt x="745490" y="148336"/>
                </a:lnTo>
                <a:lnTo>
                  <a:pt x="792081" y="148336"/>
                </a:lnTo>
                <a:lnTo>
                  <a:pt x="732282" y="120014"/>
                </a:lnTo>
                <a:close/>
              </a:path>
              <a:path w="809625" h="196214">
                <a:moveTo>
                  <a:pt x="74930" y="0"/>
                </a:moveTo>
                <a:lnTo>
                  <a:pt x="0" y="40512"/>
                </a:lnTo>
                <a:lnTo>
                  <a:pt x="77343" y="76073"/>
                </a:lnTo>
                <a:lnTo>
                  <a:pt x="76452" y="48006"/>
                </a:lnTo>
                <a:lnTo>
                  <a:pt x="63754" y="48006"/>
                </a:lnTo>
                <a:lnTo>
                  <a:pt x="63119" y="28956"/>
                </a:lnTo>
                <a:lnTo>
                  <a:pt x="75835" y="28552"/>
                </a:lnTo>
                <a:lnTo>
                  <a:pt x="74930" y="0"/>
                </a:lnTo>
                <a:close/>
              </a:path>
              <a:path w="809625" h="196214">
                <a:moveTo>
                  <a:pt x="75835" y="28552"/>
                </a:moveTo>
                <a:lnTo>
                  <a:pt x="63119" y="28956"/>
                </a:lnTo>
                <a:lnTo>
                  <a:pt x="63754" y="48006"/>
                </a:lnTo>
                <a:lnTo>
                  <a:pt x="76439" y="47604"/>
                </a:lnTo>
                <a:lnTo>
                  <a:pt x="75835" y="28552"/>
                </a:lnTo>
                <a:close/>
              </a:path>
              <a:path w="809625" h="196214">
                <a:moveTo>
                  <a:pt x="76439" y="47604"/>
                </a:moveTo>
                <a:lnTo>
                  <a:pt x="63754" y="48006"/>
                </a:lnTo>
                <a:lnTo>
                  <a:pt x="76452" y="48006"/>
                </a:lnTo>
                <a:lnTo>
                  <a:pt x="76439" y="47604"/>
                </a:lnTo>
                <a:close/>
              </a:path>
              <a:path w="809625" h="196214">
                <a:moveTo>
                  <a:pt x="503936" y="14986"/>
                </a:moveTo>
                <a:lnTo>
                  <a:pt x="75835" y="28552"/>
                </a:lnTo>
                <a:lnTo>
                  <a:pt x="76439" y="47604"/>
                </a:lnTo>
                <a:lnTo>
                  <a:pt x="494506" y="34361"/>
                </a:lnTo>
                <a:lnTo>
                  <a:pt x="491871" y="28701"/>
                </a:lnTo>
                <a:lnTo>
                  <a:pt x="512928" y="28701"/>
                </a:lnTo>
                <a:lnTo>
                  <a:pt x="509143" y="20574"/>
                </a:lnTo>
                <a:lnTo>
                  <a:pt x="507492" y="17145"/>
                </a:lnTo>
                <a:lnTo>
                  <a:pt x="503936" y="14986"/>
                </a:lnTo>
                <a:close/>
              </a:path>
              <a:path w="809625" h="196214">
                <a:moveTo>
                  <a:pt x="491871" y="28701"/>
                </a:moveTo>
                <a:lnTo>
                  <a:pt x="494506" y="34361"/>
                </a:lnTo>
                <a:lnTo>
                  <a:pt x="500761" y="34162"/>
                </a:lnTo>
                <a:lnTo>
                  <a:pt x="491871" y="28701"/>
                </a:lnTo>
                <a:close/>
              </a:path>
            </a:pathLst>
          </a:custGeom>
          <a:solidFill>
            <a:srgbClr val="675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672066" y="1843862"/>
            <a:ext cx="819150" cy="365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14"/>
              </a:spcBef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Application</a:t>
            </a:r>
            <a:endParaRPr sz="1100">
              <a:latin typeface="Ink Free"/>
              <a:cs typeface="Ink Fre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M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20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o</a:t>
            </a:r>
            <a:r>
              <a:rPr sz="1100" spc="10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r</a:t>
            </a:r>
            <a:r>
              <a:rPr sz="1100" spc="15" dirty="0">
                <a:solidFill>
                  <a:srgbClr val="302C2A"/>
                </a:solidFill>
                <a:latin typeface="Ink Free"/>
                <a:cs typeface="Ink Free"/>
              </a:rPr>
              <a:t>v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i</a:t>
            </a:r>
            <a:r>
              <a:rPr sz="1100" spc="-15" dirty="0">
                <a:solidFill>
                  <a:srgbClr val="302C2A"/>
                </a:solidFill>
                <a:latin typeface="Ink Free"/>
                <a:cs typeface="Ink Free"/>
              </a:rPr>
              <a:t>c</a:t>
            </a:r>
            <a:r>
              <a:rPr sz="1100" spc="-10" dirty="0">
                <a:solidFill>
                  <a:srgbClr val="302C2A"/>
                </a:solidFill>
                <a:latin typeface="Ink Free"/>
                <a:cs typeface="Ink Free"/>
              </a:rPr>
              <a:t>e</a:t>
            </a:r>
            <a:r>
              <a:rPr sz="1100" spc="5" dirty="0">
                <a:solidFill>
                  <a:srgbClr val="302C2A"/>
                </a:solidFill>
                <a:latin typeface="Ink Free"/>
                <a:cs typeface="Ink Free"/>
              </a:rPr>
              <a:t>s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14966" y="237515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14966" y="2375154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6135" y="3040379"/>
            <a:ext cx="1255014" cy="413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0588" y="4965191"/>
            <a:ext cx="4137660" cy="352425"/>
          </a:xfrm>
          <a:custGeom>
            <a:avLst/>
            <a:gdLst/>
            <a:ahLst/>
            <a:cxnLst/>
            <a:rect l="l" t="t" r="r" b="b"/>
            <a:pathLst>
              <a:path w="4137659" h="352425">
                <a:moveTo>
                  <a:pt x="3961637" y="0"/>
                </a:moveTo>
                <a:lnTo>
                  <a:pt x="3961637" y="88010"/>
                </a:lnTo>
                <a:lnTo>
                  <a:pt x="0" y="88010"/>
                </a:lnTo>
                <a:lnTo>
                  <a:pt x="0" y="264032"/>
                </a:lnTo>
                <a:lnTo>
                  <a:pt x="3961637" y="264032"/>
                </a:lnTo>
                <a:lnTo>
                  <a:pt x="3961637" y="352043"/>
                </a:lnTo>
                <a:lnTo>
                  <a:pt x="4137659" y="176021"/>
                </a:lnTo>
                <a:lnTo>
                  <a:pt x="3961637" y="0"/>
                </a:lnTo>
                <a:close/>
              </a:path>
            </a:pathLst>
          </a:custGeom>
          <a:solidFill>
            <a:srgbClr val="3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837803" y="5042408"/>
            <a:ext cx="3530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i="1" dirty="0">
                <a:solidFill>
                  <a:srgbClr val="FBFAF9"/>
                </a:solidFill>
                <a:latin typeface="Verdana"/>
                <a:cs typeface="Verdana"/>
              </a:rPr>
              <a:t>T</a:t>
            </a:r>
            <a:r>
              <a:rPr sz="1100" i="1" spc="-180" dirty="0">
                <a:solidFill>
                  <a:srgbClr val="FBFAF9"/>
                </a:solidFill>
                <a:latin typeface="Verdana"/>
                <a:cs typeface="Verdana"/>
              </a:rPr>
              <a:t>I</a:t>
            </a:r>
            <a:r>
              <a:rPr sz="1100" i="1" spc="-10" dirty="0">
                <a:solidFill>
                  <a:srgbClr val="FBFAF9"/>
                </a:solidFill>
                <a:latin typeface="Verdana"/>
                <a:cs typeface="Verdana"/>
              </a:rPr>
              <a:t>ME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90588" y="5317235"/>
            <a:ext cx="718185" cy="713740"/>
          </a:xfrm>
          <a:prstGeom prst="rect">
            <a:avLst/>
          </a:prstGeom>
          <a:solidFill>
            <a:srgbClr val="F9CD6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53340">
              <a:lnSpc>
                <a:spcPct val="100000"/>
              </a:lnSpc>
            </a:pPr>
            <a:r>
              <a:rPr sz="1150" spc="-10" dirty="0">
                <a:solidFill>
                  <a:srgbClr val="FBFAF9"/>
                </a:solidFill>
                <a:latin typeface="Verdana"/>
                <a:cs typeface="Verdana"/>
              </a:rPr>
              <a:t>Monolith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45552" y="5317235"/>
            <a:ext cx="718185" cy="539750"/>
          </a:xfrm>
          <a:prstGeom prst="rect">
            <a:avLst/>
          </a:prstGeom>
          <a:solidFill>
            <a:srgbClr val="F9CD6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sz="1150" spc="-10" dirty="0">
                <a:solidFill>
                  <a:srgbClr val="FBFAF9"/>
                </a:solidFill>
                <a:latin typeface="Verdana"/>
                <a:cs typeface="Verdana"/>
              </a:rPr>
              <a:t>Monolith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00516" y="5317235"/>
            <a:ext cx="718185" cy="356870"/>
          </a:xfrm>
          <a:prstGeom prst="rect">
            <a:avLst/>
          </a:prstGeom>
          <a:solidFill>
            <a:srgbClr val="F9CD61"/>
          </a:solidFill>
        </p:spPr>
        <p:txBody>
          <a:bodyPr vert="horz" wrap="square" lIns="0" tIns="8191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645"/>
              </a:spcBef>
            </a:pPr>
            <a:r>
              <a:rPr sz="1200" spc="-40" dirty="0">
                <a:solidFill>
                  <a:srgbClr val="FBFAF9"/>
                </a:solidFill>
                <a:latin typeface="Verdana"/>
                <a:cs typeface="Verdana"/>
              </a:rPr>
              <a:t>Monolith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5480" y="5317235"/>
            <a:ext cx="718185" cy="182880"/>
          </a:xfrm>
          <a:prstGeom prst="rect">
            <a:avLst/>
          </a:prstGeom>
          <a:solidFill>
            <a:srgbClr val="F9CD61"/>
          </a:solidFill>
        </p:spPr>
        <p:txBody>
          <a:bodyPr vert="horz" wrap="square" lIns="0" tIns="127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"/>
              </a:spcBef>
            </a:pPr>
            <a:r>
              <a:rPr sz="1150" spc="-10" dirty="0">
                <a:solidFill>
                  <a:srgbClr val="FBFAF9"/>
                </a:solidFill>
                <a:latin typeface="Verdana"/>
                <a:cs typeface="Verdana"/>
              </a:rPr>
              <a:t>Monolith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97545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97545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852409" y="4750384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54161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1" y="0"/>
                </a:moveTo>
                <a:lnTo>
                  <a:pt x="81407" y="0"/>
                </a:lnTo>
                <a:lnTo>
                  <a:pt x="0" y="189737"/>
                </a:lnTo>
                <a:lnTo>
                  <a:pt x="81407" y="379475"/>
                </a:lnTo>
                <a:lnTo>
                  <a:pt x="325501" y="379475"/>
                </a:lnTo>
                <a:lnTo>
                  <a:pt x="406908" y="189737"/>
                </a:lnTo>
                <a:lnTo>
                  <a:pt x="325501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54161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7" y="0"/>
                </a:lnTo>
                <a:lnTo>
                  <a:pt x="325501" y="0"/>
                </a:lnTo>
                <a:lnTo>
                  <a:pt x="406908" y="189737"/>
                </a:lnTo>
                <a:lnTo>
                  <a:pt x="325501" y="379475"/>
                </a:lnTo>
                <a:lnTo>
                  <a:pt x="81407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212328" y="4562347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2509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7" y="0"/>
                </a:lnTo>
                <a:lnTo>
                  <a:pt x="0" y="187451"/>
                </a:lnTo>
                <a:lnTo>
                  <a:pt x="81407" y="374904"/>
                </a:lnTo>
                <a:lnTo>
                  <a:pt x="325500" y="374904"/>
                </a:lnTo>
                <a:lnTo>
                  <a:pt x="406908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52509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7451"/>
                </a:lnTo>
                <a:lnTo>
                  <a:pt x="325500" y="374904"/>
                </a:lnTo>
                <a:lnTo>
                  <a:pt x="81407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708897" y="4750384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013697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13697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068561" y="4562347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507473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507473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8661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1" y="0"/>
                </a:moveTo>
                <a:lnTo>
                  <a:pt x="81407" y="0"/>
                </a:lnTo>
                <a:lnTo>
                  <a:pt x="0" y="189737"/>
                </a:lnTo>
                <a:lnTo>
                  <a:pt x="81407" y="379475"/>
                </a:lnTo>
                <a:lnTo>
                  <a:pt x="325501" y="379475"/>
                </a:lnTo>
                <a:lnTo>
                  <a:pt x="406908" y="189737"/>
                </a:lnTo>
                <a:lnTo>
                  <a:pt x="325501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68661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7" y="0"/>
                </a:lnTo>
                <a:lnTo>
                  <a:pt x="325501" y="0"/>
                </a:lnTo>
                <a:lnTo>
                  <a:pt x="406908" y="189737"/>
                </a:lnTo>
                <a:lnTo>
                  <a:pt x="325501" y="379475"/>
                </a:lnTo>
                <a:lnTo>
                  <a:pt x="81407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62438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4"/>
                </a:lnTo>
                <a:lnTo>
                  <a:pt x="325500" y="374904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2B6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362438" y="462915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4"/>
                </a:lnTo>
                <a:lnTo>
                  <a:pt x="81406" y="374904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23626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AD5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723626" y="443712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652509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7" y="0"/>
                </a:lnTo>
                <a:lnTo>
                  <a:pt x="0" y="189737"/>
                </a:lnTo>
                <a:lnTo>
                  <a:pt x="81407" y="379475"/>
                </a:lnTo>
                <a:lnTo>
                  <a:pt x="325500" y="379475"/>
                </a:lnTo>
                <a:lnTo>
                  <a:pt x="406908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9E94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652509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9737"/>
                </a:lnTo>
                <a:lnTo>
                  <a:pt x="325500" y="379475"/>
                </a:lnTo>
                <a:lnTo>
                  <a:pt x="81407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708897" y="4336744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07473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9E94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07473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68661" y="402564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1" y="0"/>
                </a:moveTo>
                <a:lnTo>
                  <a:pt x="81407" y="0"/>
                </a:lnTo>
                <a:lnTo>
                  <a:pt x="0" y="189737"/>
                </a:lnTo>
                <a:lnTo>
                  <a:pt x="81407" y="379475"/>
                </a:lnTo>
                <a:lnTo>
                  <a:pt x="325501" y="379475"/>
                </a:lnTo>
                <a:lnTo>
                  <a:pt x="406908" y="189737"/>
                </a:lnTo>
                <a:lnTo>
                  <a:pt x="325501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868661" y="4025646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7" y="0"/>
                </a:lnTo>
                <a:lnTo>
                  <a:pt x="325501" y="0"/>
                </a:lnTo>
                <a:lnTo>
                  <a:pt x="406908" y="189737"/>
                </a:lnTo>
                <a:lnTo>
                  <a:pt x="325501" y="379475"/>
                </a:lnTo>
                <a:lnTo>
                  <a:pt x="81407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9564116" y="4149089"/>
            <a:ext cx="660400" cy="7315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Verdana"/>
              <a:cs typeface="Verdana"/>
            </a:endParaRPr>
          </a:p>
          <a:p>
            <a:pPr marL="372110">
              <a:lnSpc>
                <a:spcPct val="100000"/>
              </a:lnSpc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362438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9E94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62438" y="4213097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23626" y="402564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6" y="0"/>
                </a:lnTo>
                <a:lnTo>
                  <a:pt x="0" y="187451"/>
                </a:lnTo>
                <a:lnTo>
                  <a:pt x="81406" y="374903"/>
                </a:lnTo>
                <a:lnTo>
                  <a:pt x="325500" y="374903"/>
                </a:lnTo>
                <a:lnTo>
                  <a:pt x="406907" y="187451"/>
                </a:lnTo>
                <a:lnTo>
                  <a:pt x="325500" y="0"/>
                </a:lnTo>
                <a:close/>
              </a:path>
            </a:pathLst>
          </a:custGeom>
          <a:solidFill>
            <a:srgbClr val="759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723626" y="4025646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1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7451"/>
                </a:lnTo>
                <a:lnTo>
                  <a:pt x="325500" y="374903"/>
                </a:lnTo>
                <a:lnTo>
                  <a:pt x="81406" y="374903"/>
                </a:lnTo>
                <a:lnTo>
                  <a:pt x="0" y="187451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419715" y="4148454"/>
            <a:ext cx="661670" cy="732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Verdana"/>
              <a:cs typeface="Verdana"/>
            </a:endParaRPr>
          </a:p>
          <a:p>
            <a:pPr marL="374015">
              <a:lnSpc>
                <a:spcPct val="100000"/>
              </a:lnSpc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  <a:p>
            <a:pPr marL="13970">
              <a:lnSpc>
                <a:spcPct val="100000"/>
              </a:lnSpc>
              <a:spcBef>
                <a:spcPts val="700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367009" y="380619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325500" y="0"/>
                </a:moveTo>
                <a:lnTo>
                  <a:pt x="81407" y="0"/>
                </a:lnTo>
                <a:lnTo>
                  <a:pt x="0" y="187452"/>
                </a:lnTo>
                <a:lnTo>
                  <a:pt x="81407" y="374904"/>
                </a:lnTo>
                <a:lnTo>
                  <a:pt x="325500" y="374904"/>
                </a:lnTo>
                <a:lnTo>
                  <a:pt x="406908" y="187452"/>
                </a:lnTo>
                <a:lnTo>
                  <a:pt x="325500" y="0"/>
                </a:lnTo>
                <a:close/>
              </a:path>
            </a:pathLst>
          </a:custGeom>
          <a:solidFill>
            <a:srgbClr val="81B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67009" y="3806190"/>
            <a:ext cx="407034" cy="375285"/>
          </a:xfrm>
          <a:custGeom>
            <a:avLst/>
            <a:gdLst/>
            <a:ahLst/>
            <a:cxnLst/>
            <a:rect l="l" t="t" r="r" b="b"/>
            <a:pathLst>
              <a:path w="407034" h="375285">
                <a:moveTo>
                  <a:pt x="0" y="187452"/>
                </a:moveTo>
                <a:lnTo>
                  <a:pt x="81407" y="0"/>
                </a:lnTo>
                <a:lnTo>
                  <a:pt x="325500" y="0"/>
                </a:lnTo>
                <a:lnTo>
                  <a:pt x="406908" y="187452"/>
                </a:lnTo>
                <a:lnTo>
                  <a:pt x="325500" y="374904"/>
                </a:lnTo>
                <a:lnTo>
                  <a:pt x="81407" y="374904"/>
                </a:lnTo>
                <a:lnTo>
                  <a:pt x="0" y="187452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0424286" y="3927475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728197" y="361416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325500" y="0"/>
                </a:moveTo>
                <a:lnTo>
                  <a:pt x="81406" y="0"/>
                </a:lnTo>
                <a:lnTo>
                  <a:pt x="0" y="189737"/>
                </a:lnTo>
                <a:lnTo>
                  <a:pt x="81406" y="379475"/>
                </a:lnTo>
                <a:lnTo>
                  <a:pt x="325500" y="379475"/>
                </a:lnTo>
                <a:lnTo>
                  <a:pt x="406907" y="189737"/>
                </a:lnTo>
                <a:lnTo>
                  <a:pt x="325500" y="0"/>
                </a:lnTo>
                <a:close/>
              </a:path>
            </a:pathLst>
          </a:custGeom>
          <a:solidFill>
            <a:srgbClr val="B7A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728197" y="361416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4" h="379729">
                <a:moveTo>
                  <a:pt x="0" y="189737"/>
                </a:moveTo>
                <a:lnTo>
                  <a:pt x="81406" y="0"/>
                </a:lnTo>
                <a:lnTo>
                  <a:pt x="325500" y="0"/>
                </a:lnTo>
                <a:lnTo>
                  <a:pt x="406907" y="189737"/>
                </a:lnTo>
                <a:lnTo>
                  <a:pt x="325500" y="379475"/>
                </a:lnTo>
                <a:lnTo>
                  <a:pt x="81406" y="379475"/>
                </a:lnTo>
                <a:lnTo>
                  <a:pt x="0" y="189737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0784205" y="3738752"/>
            <a:ext cx="300355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solidFill>
                  <a:srgbClr val="FBFAF9"/>
                </a:solidFill>
                <a:latin typeface="Verdana"/>
                <a:cs typeface="Verdana"/>
              </a:rPr>
              <a:t>service</a:t>
            </a:r>
            <a:endParaRPr sz="65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90766" y="3089529"/>
            <a:ext cx="2846070" cy="494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5385">
              <a:lnSpc>
                <a:spcPct val="100000"/>
              </a:lnSpc>
              <a:spcBef>
                <a:spcPts val="105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1: data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mesh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foundation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for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monolith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migrations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890766" y="6095491"/>
            <a:ext cx="41503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2: strangler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fig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pattern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for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monolith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decomposition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and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phased</a:t>
            </a:r>
            <a:r>
              <a:rPr sz="900" spc="-11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migrations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061704" y="2496311"/>
            <a:ext cx="2201418" cy="9395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140695" y="2665476"/>
            <a:ext cx="1117853" cy="7703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99295" y="2535808"/>
            <a:ext cx="997585" cy="266700"/>
          </a:xfrm>
          <a:custGeom>
            <a:avLst/>
            <a:gdLst/>
            <a:ahLst/>
            <a:cxnLst/>
            <a:rect l="l" t="t" r="r" b="b"/>
            <a:pathLst>
              <a:path w="997584" h="266700">
                <a:moveTo>
                  <a:pt x="997584" y="266191"/>
                </a:moveTo>
                <a:lnTo>
                  <a:pt x="0" y="0"/>
                </a:lnTo>
              </a:path>
            </a:pathLst>
          </a:custGeom>
          <a:ln w="12700">
            <a:solidFill>
              <a:srgbClr val="302C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179557" y="2676905"/>
            <a:ext cx="992505" cy="668020"/>
          </a:xfrm>
          <a:prstGeom prst="rect">
            <a:avLst/>
          </a:prstGeom>
          <a:solidFill>
            <a:srgbClr val="FFF5D7"/>
          </a:solidFill>
          <a:ln w="12700">
            <a:solidFill>
              <a:srgbClr val="302C2A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63500" marR="57785" indent="-3175" algn="ctr">
              <a:lnSpc>
                <a:spcPct val="100000"/>
              </a:lnSpc>
              <a:spcBef>
                <a:spcPts val="430"/>
              </a:spcBef>
            </a:pP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Bi-directional  Transaction  Outbox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during  </a:t>
            </a:r>
            <a:r>
              <a:rPr sz="900" spc="-45" dirty="0">
                <a:solidFill>
                  <a:srgbClr val="302C2A"/>
                </a:solidFill>
                <a:latin typeface="Verdana"/>
                <a:cs typeface="Verdana"/>
              </a:rPr>
              <a:t>migration</a:t>
            </a:r>
            <a:r>
              <a:rPr sz="9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302C2A"/>
                </a:solidFill>
                <a:latin typeface="Verdana"/>
                <a:cs typeface="Verdana"/>
              </a:rPr>
              <a:t>period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8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91001" y="1636776"/>
            <a:ext cx="1487580" cy="130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49973" y="3147729"/>
            <a:ext cx="4937759" cy="2101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9973" y="3145281"/>
            <a:ext cx="4937760" cy="2105025"/>
          </a:xfrm>
          <a:custGeom>
            <a:avLst/>
            <a:gdLst/>
            <a:ahLst/>
            <a:cxnLst/>
            <a:rect l="l" t="t" r="r" b="b"/>
            <a:pathLst>
              <a:path w="4937759" h="2105025">
                <a:moveTo>
                  <a:pt x="0" y="2082800"/>
                </a:moveTo>
                <a:lnTo>
                  <a:pt x="16914" y="2035905"/>
                </a:lnTo>
                <a:lnTo>
                  <a:pt x="32394" y="1992468"/>
                </a:lnTo>
                <a:lnTo>
                  <a:pt x="46644" y="1951332"/>
                </a:lnTo>
                <a:lnTo>
                  <a:pt x="59865" y="1911340"/>
                </a:lnTo>
                <a:lnTo>
                  <a:pt x="72263" y="1871333"/>
                </a:lnTo>
                <a:lnTo>
                  <a:pt x="84039" y="1830154"/>
                </a:lnTo>
                <a:lnTo>
                  <a:pt x="95397" y="1786645"/>
                </a:lnTo>
                <a:lnTo>
                  <a:pt x="106541" y="1739650"/>
                </a:lnTo>
                <a:lnTo>
                  <a:pt x="117673" y="1688009"/>
                </a:lnTo>
                <a:lnTo>
                  <a:pt x="128997" y="1630567"/>
                </a:lnTo>
                <a:lnTo>
                  <a:pt x="140716" y="1566164"/>
                </a:lnTo>
                <a:lnTo>
                  <a:pt x="152867" y="1503354"/>
                </a:lnTo>
                <a:lnTo>
                  <a:pt x="165314" y="1450049"/>
                </a:lnTo>
                <a:lnTo>
                  <a:pt x="178003" y="1404138"/>
                </a:lnTo>
                <a:lnTo>
                  <a:pt x="190875" y="1363509"/>
                </a:lnTo>
                <a:lnTo>
                  <a:pt x="203876" y="1326049"/>
                </a:lnTo>
                <a:lnTo>
                  <a:pt x="216949" y="1289644"/>
                </a:lnTo>
                <a:lnTo>
                  <a:pt x="230038" y="1252184"/>
                </a:lnTo>
                <a:lnTo>
                  <a:pt x="243086" y="1211554"/>
                </a:lnTo>
                <a:lnTo>
                  <a:pt x="256039" y="1165644"/>
                </a:lnTo>
                <a:lnTo>
                  <a:pt x="268840" y="1112339"/>
                </a:lnTo>
                <a:lnTo>
                  <a:pt x="281431" y="1049528"/>
                </a:lnTo>
                <a:lnTo>
                  <a:pt x="293136" y="986483"/>
                </a:lnTo>
                <a:lnTo>
                  <a:pt x="303629" y="932568"/>
                </a:lnTo>
                <a:lnTo>
                  <a:pt x="313387" y="885812"/>
                </a:lnTo>
                <a:lnTo>
                  <a:pt x="322887" y="844244"/>
                </a:lnTo>
                <a:lnTo>
                  <a:pt x="332604" y="805892"/>
                </a:lnTo>
                <a:lnTo>
                  <a:pt x="343014" y="768783"/>
                </a:lnTo>
                <a:lnTo>
                  <a:pt x="354595" y="730947"/>
                </a:lnTo>
                <a:lnTo>
                  <a:pt x="367823" y="690412"/>
                </a:lnTo>
                <a:lnTo>
                  <a:pt x="383173" y="645205"/>
                </a:lnTo>
                <a:lnTo>
                  <a:pt x="401123" y="593356"/>
                </a:lnTo>
                <a:lnTo>
                  <a:pt x="422148" y="532892"/>
                </a:lnTo>
                <a:lnTo>
                  <a:pt x="442694" y="472406"/>
                </a:lnTo>
                <a:lnTo>
                  <a:pt x="459401" y="420497"/>
                </a:lnTo>
                <a:lnTo>
                  <a:pt x="473030" y="375208"/>
                </a:lnTo>
                <a:lnTo>
                  <a:pt x="484346" y="334581"/>
                </a:lnTo>
                <a:lnTo>
                  <a:pt x="494110" y="296658"/>
                </a:lnTo>
                <a:lnTo>
                  <a:pt x="503087" y="259481"/>
                </a:lnTo>
                <a:lnTo>
                  <a:pt x="512039" y="221092"/>
                </a:lnTo>
                <a:lnTo>
                  <a:pt x="521729" y="179533"/>
                </a:lnTo>
                <a:lnTo>
                  <a:pt x="532921" y="132846"/>
                </a:lnTo>
                <a:lnTo>
                  <a:pt x="546378" y="79073"/>
                </a:lnTo>
                <a:lnTo>
                  <a:pt x="562864" y="16256"/>
                </a:lnTo>
                <a:lnTo>
                  <a:pt x="634337" y="10038"/>
                </a:lnTo>
                <a:lnTo>
                  <a:pt x="698150" y="5658"/>
                </a:lnTo>
                <a:lnTo>
                  <a:pt x="755498" y="2896"/>
                </a:lnTo>
                <a:lnTo>
                  <a:pt x="807576" y="1535"/>
                </a:lnTo>
                <a:lnTo>
                  <a:pt x="855579" y="1356"/>
                </a:lnTo>
                <a:lnTo>
                  <a:pt x="900704" y="2141"/>
                </a:lnTo>
                <a:lnTo>
                  <a:pt x="944143" y="3670"/>
                </a:lnTo>
                <a:lnTo>
                  <a:pt x="987094" y="5726"/>
                </a:lnTo>
                <a:lnTo>
                  <a:pt x="1030751" y="8091"/>
                </a:lnTo>
                <a:lnTo>
                  <a:pt x="1076309" y="10544"/>
                </a:lnTo>
                <a:lnTo>
                  <a:pt x="1124964" y="12869"/>
                </a:lnTo>
                <a:lnTo>
                  <a:pt x="1177911" y="14845"/>
                </a:lnTo>
                <a:lnTo>
                  <a:pt x="1236345" y="16256"/>
                </a:lnTo>
                <a:lnTo>
                  <a:pt x="1305390" y="17490"/>
                </a:lnTo>
                <a:lnTo>
                  <a:pt x="1367678" y="18657"/>
                </a:lnTo>
                <a:lnTo>
                  <a:pt x="1424245" y="19698"/>
                </a:lnTo>
                <a:lnTo>
                  <a:pt x="1476129" y="20552"/>
                </a:lnTo>
                <a:lnTo>
                  <a:pt x="1524369" y="21160"/>
                </a:lnTo>
                <a:lnTo>
                  <a:pt x="1570003" y="21460"/>
                </a:lnTo>
                <a:lnTo>
                  <a:pt x="1614067" y="21394"/>
                </a:lnTo>
                <a:lnTo>
                  <a:pt x="1657601" y="20901"/>
                </a:lnTo>
                <a:lnTo>
                  <a:pt x="1701643" y="19920"/>
                </a:lnTo>
                <a:lnTo>
                  <a:pt x="1747229" y="18392"/>
                </a:lnTo>
                <a:lnTo>
                  <a:pt x="1795399" y="16256"/>
                </a:lnTo>
                <a:lnTo>
                  <a:pt x="1838830" y="14748"/>
                </a:lnTo>
                <a:lnTo>
                  <a:pt x="1884654" y="14246"/>
                </a:lnTo>
                <a:lnTo>
                  <a:pt x="1932600" y="14545"/>
                </a:lnTo>
                <a:lnTo>
                  <a:pt x="1982394" y="15439"/>
                </a:lnTo>
                <a:lnTo>
                  <a:pt x="2033765" y="16721"/>
                </a:lnTo>
                <a:lnTo>
                  <a:pt x="2086442" y="18187"/>
                </a:lnTo>
                <a:lnTo>
                  <a:pt x="2140151" y="19629"/>
                </a:lnTo>
                <a:lnTo>
                  <a:pt x="2194622" y="20842"/>
                </a:lnTo>
                <a:lnTo>
                  <a:pt x="2249583" y="21619"/>
                </a:lnTo>
                <a:lnTo>
                  <a:pt x="2304760" y="21756"/>
                </a:lnTo>
                <a:lnTo>
                  <a:pt x="2359884" y="21045"/>
                </a:lnTo>
                <a:lnTo>
                  <a:pt x="2414681" y="19280"/>
                </a:lnTo>
                <a:lnTo>
                  <a:pt x="2468879" y="16256"/>
                </a:lnTo>
                <a:lnTo>
                  <a:pt x="2534058" y="12749"/>
                </a:lnTo>
                <a:lnTo>
                  <a:pt x="2591017" y="11526"/>
                </a:lnTo>
                <a:lnTo>
                  <a:pt x="2641749" y="12024"/>
                </a:lnTo>
                <a:lnTo>
                  <a:pt x="2688246" y="13678"/>
                </a:lnTo>
                <a:lnTo>
                  <a:pt x="2732500" y="15923"/>
                </a:lnTo>
                <a:lnTo>
                  <a:pt x="2776502" y="18195"/>
                </a:lnTo>
                <a:lnTo>
                  <a:pt x="2822245" y="19929"/>
                </a:lnTo>
                <a:lnTo>
                  <a:pt x="2871719" y="20560"/>
                </a:lnTo>
                <a:lnTo>
                  <a:pt x="2926918" y="19524"/>
                </a:lnTo>
                <a:lnTo>
                  <a:pt x="2989833" y="16256"/>
                </a:lnTo>
                <a:lnTo>
                  <a:pt x="3042093" y="12810"/>
                </a:lnTo>
                <a:lnTo>
                  <a:pt x="3094991" y="9572"/>
                </a:lnTo>
                <a:lnTo>
                  <a:pt x="3148334" y="6642"/>
                </a:lnTo>
                <a:lnTo>
                  <a:pt x="3201926" y="4120"/>
                </a:lnTo>
                <a:lnTo>
                  <a:pt x="3255572" y="2105"/>
                </a:lnTo>
                <a:lnTo>
                  <a:pt x="3309079" y="699"/>
                </a:lnTo>
                <a:lnTo>
                  <a:pt x="3362249" y="0"/>
                </a:lnTo>
                <a:lnTo>
                  <a:pt x="3414890" y="108"/>
                </a:lnTo>
                <a:lnTo>
                  <a:pt x="3466805" y="1123"/>
                </a:lnTo>
                <a:lnTo>
                  <a:pt x="3517800" y="3146"/>
                </a:lnTo>
                <a:lnTo>
                  <a:pt x="3567680" y="6276"/>
                </a:lnTo>
                <a:lnTo>
                  <a:pt x="3616250" y="10613"/>
                </a:lnTo>
                <a:lnTo>
                  <a:pt x="3663315" y="16256"/>
                </a:lnTo>
                <a:lnTo>
                  <a:pt x="3708357" y="20984"/>
                </a:lnTo>
                <a:lnTo>
                  <a:pt x="3757122" y="23634"/>
                </a:lnTo>
                <a:lnTo>
                  <a:pt x="3808903" y="24545"/>
                </a:lnTo>
                <a:lnTo>
                  <a:pt x="3862991" y="24054"/>
                </a:lnTo>
                <a:lnTo>
                  <a:pt x="3918677" y="22498"/>
                </a:lnTo>
                <a:lnTo>
                  <a:pt x="3975254" y="20215"/>
                </a:lnTo>
                <a:lnTo>
                  <a:pt x="4032011" y="17542"/>
                </a:lnTo>
                <a:lnTo>
                  <a:pt x="4088242" y="14817"/>
                </a:lnTo>
                <a:lnTo>
                  <a:pt x="4143238" y="12376"/>
                </a:lnTo>
                <a:lnTo>
                  <a:pt x="4196291" y="10558"/>
                </a:lnTo>
                <a:lnTo>
                  <a:pt x="4246691" y="9700"/>
                </a:lnTo>
                <a:lnTo>
                  <a:pt x="4293731" y="10138"/>
                </a:lnTo>
                <a:lnTo>
                  <a:pt x="4336702" y="12211"/>
                </a:lnTo>
                <a:lnTo>
                  <a:pt x="4374896" y="16256"/>
                </a:lnTo>
                <a:lnTo>
                  <a:pt x="4383762" y="71134"/>
                </a:lnTo>
                <a:lnTo>
                  <a:pt x="4394839" y="121114"/>
                </a:lnTo>
                <a:lnTo>
                  <a:pt x="4407704" y="167829"/>
                </a:lnTo>
                <a:lnTo>
                  <a:pt x="4421933" y="212910"/>
                </a:lnTo>
                <a:lnTo>
                  <a:pt x="4437102" y="257988"/>
                </a:lnTo>
                <a:lnTo>
                  <a:pt x="4452789" y="304697"/>
                </a:lnTo>
                <a:lnTo>
                  <a:pt x="4468570" y="354667"/>
                </a:lnTo>
                <a:lnTo>
                  <a:pt x="4484021" y="409529"/>
                </a:lnTo>
                <a:lnTo>
                  <a:pt x="4498721" y="470916"/>
                </a:lnTo>
                <a:lnTo>
                  <a:pt x="4510888" y="525803"/>
                </a:lnTo>
                <a:lnTo>
                  <a:pt x="4522162" y="574456"/>
                </a:lnTo>
                <a:lnTo>
                  <a:pt x="4532989" y="618771"/>
                </a:lnTo>
                <a:lnTo>
                  <a:pt x="4543817" y="660646"/>
                </a:lnTo>
                <a:lnTo>
                  <a:pt x="4555093" y="701977"/>
                </a:lnTo>
                <a:lnTo>
                  <a:pt x="4567264" y="744660"/>
                </a:lnTo>
                <a:lnTo>
                  <a:pt x="4580778" y="790593"/>
                </a:lnTo>
                <a:lnTo>
                  <a:pt x="4596082" y="841671"/>
                </a:lnTo>
                <a:lnTo>
                  <a:pt x="4613623" y="899792"/>
                </a:lnTo>
                <a:lnTo>
                  <a:pt x="4633849" y="966851"/>
                </a:lnTo>
                <a:lnTo>
                  <a:pt x="4653262" y="1031279"/>
                </a:lnTo>
                <a:lnTo>
                  <a:pt x="4671932" y="1093289"/>
                </a:lnTo>
                <a:lnTo>
                  <a:pt x="4689733" y="1152773"/>
                </a:lnTo>
                <a:lnTo>
                  <a:pt x="4706539" y="1209625"/>
                </a:lnTo>
                <a:lnTo>
                  <a:pt x="4722224" y="1263738"/>
                </a:lnTo>
                <a:lnTo>
                  <a:pt x="4736662" y="1315004"/>
                </a:lnTo>
                <a:lnTo>
                  <a:pt x="4749727" y="1363316"/>
                </a:lnTo>
                <a:lnTo>
                  <a:pt x="4761294" y="1408568"/>
                </a:lnTo>
                <a:lnTo>
                  <a:pt x="4771235" y="1450652"/>
                </a:lnTo>
                <a:lnTo>
                  <a:pt x="4779426" y="1489462"/>
                </a:lnTo>
                <a:lnTo>
                  <a:pt x="4785741" y="1524889"/>
                </a:lnTo>
                <a:lnTo>
                  <a:pt x="4792187" y="1560225"/>
                </a:lnTo>
                <a:lnTo>
                  <a:pt x="4800664" y="1598853"/>
                </a:lnTo>
                <a:lnTo>
                  <a:pt x="4810987" y="1640700"/>
                </a:lnTo>
                <a:lnTo>
                  <a:pt x="4822970" y="1685695"/>
                </a:lnTo>
                <a:lnTo>
                  <a:pt x="4836428" y="1733767"/>
                </a:lnTo>
                <a:lnTo>
                  <a:pt x="4851176" y="1784844"/>
                </a:lnTo>
                <a:lnTo>
                  <a:pt x="4867027" y="1838855"/>
                </a:lnTo>
                <a:lnTo>
                  <a:pt x="4883796" y="1895727"/>
                </a:lnTo>
                <a:lnTo>
                  <a:pt x="4901299" y="1955390"/>
                </a:lnTo>
                <a:lnTo>
                  <a:pt x="4919348" y="2017772"/>
                </a:lnTo>
                <a:lnTo>
                  <a:pt x="4937759" y="2082800"/>
                </a:lnTo>
                <a:lnTo>
                  <a:pt x="4878401" y="2088813"/>
                </a:lnTo>
                <a:lnTo>
                  <a:pt x="4818973" y="2093505"/>
                </a:lnTo>
                <a:lnTo>
                  <a:pt x="4760279" y="2096799"/>
                </a:lnTo>
                <a:lnTo>
                  <a:pt x="4703126" y="2098615"/>
                </a:lnTo>
                <a:lnTo>
                  <a:pt x="4648316" y="2098877"/>
                </a:lnTo>
                <a:lnTo>
                  <a:pt x="4596656" y="2097504"/>
                </a:lnTo>
                <a:lnTo>
                  <a:pt x="4548951" y="2094420"/>
                </a:lnTo>
                <a:lnTo>
                  <a:pt x="4506004" y="2089544"/>
                </a:lnTo>
                <a:lnTo>
                  <a:pt x="4468622" y="2082800"/>
                </a:lnTo>
                <a:lnTo>
                  <a:pt x="4441972" y="2078276"/>
                </a:lnTo>
                <a:lnTo>
                  <a:pt x="4409768" y="2075239"/>
                </a:lnTo>
                <a:lnTo>
                  <a:pt x="4372403" y="2073488"/>
                </a:lnTo>
                <a:lnTo>
                  <a:pt x="4330276" y="2072824"/>
                </a:lnTo>
                <a:lnTo>
                  <a:pt x="4283781" y="2073047"/>
                </a:lnTo>
                <a:lnTo>
                  <a:pt x="4233314" y="2073958"/>
                </a:lnTo>
                <a:lnTo>
                  <a:pt x="4179273" y="2075357"/>
                </a:lnTo>
                <a:lnTo>
                  <a:pt x="4122052" y="2077043"/>
                </a:lnTo>
                <a:lnTo>
                  <a:pt x="4062049" y="2078817"/>
                </a:lnTo>
                <a:lnTo>
                  <a:pt x="3999658" y="2080480"/>
                </a:lnTo>
                <a:lnTo>
                  <a:pt x="3935277" y="2081831"/>
                </a:lnTo>
                <a:lnTo>
                  <a:pt x="3869300" y="2082671"/>
                </a:lnTo>
                <a:lnTo>
                  <a:pt x="3802126" y="2082800"/>
                </a:lnTo>
                <a:lnTo>
                  <a:pt x="3722542" y="2081892"/>
                </a:lnTo>
                <a:lnTo>
                  <a:pt x="3657835" y="2080179"/>
                </a:lnTo>
                <a:lnTo>
                  <a:pt x="3605148" y="2078040"/>
                </a:lnTo>
                <a:lnTo>
                  <a:pt x="3561624" y="2075851"/>
                </a:lnTo>
                <a:lnTo>
                  <a:pt x="3524408" y="2073990"/>
                </a:lnTo>
                <a:lnTo>
                  <a:pt x="3490644" y="2072833"/>
                </a:lnTo>
                <a:lnTo>
                  <a:pt x="3457476" y="2072759"/>
                </a:lnTo>
                <a:lnTo>
                  <a:pt x="3422048" y="2074144"/>
                </a:lnTo>
                <a:lnTo>
                  <a:pt x="3381504" y="2077365"/>
                </a:lnTo>
                <a:lnTo>
                  <a:pt x="3332987" y="2082800"/>
                </a:lnTo>
                <a:lnTo>
                  <a:pt x="3273320" y="2088085"/>
                </a:lnTo>
                <a:lnTo>
                  <a:pt x="3213645" y="2089773"/>
                </a:lnTo>
                <a:lnTo>
                  <a:pt x="3154774" y="2088840"/>
                </a:lnTo>
                <a:lnTo>
                  <a:pt x="3097517" y="2086260"/>
                </a:lnTo>
                <a:lnTo>
                  <a:pt x="3042687" y="2083009"/>
                </a:lnTo>
                <a:lnTo>
                  <a:pt x="2991094" y="2080063"/>
                </a:lnTo>
                <a:lnTo>
                  <a:pt x="2943549" y="2078396"/>
                </a:lnTo>
                <a:lnTo>
                  <a:pt x="2900864" y="2078983"/>
                </a:lnTo>
                <a:lnTo>
                  <a:pt x="2863850" y="2082800"/>
                </a:lnTo>
                <a:lnTo>
                  <a:pt x="2838172" y="2086172"/>
                </a:lnTo>
                <a:lnTo>
                  <a:pt x="2805285" y="2088905"/>
                </a:lnTo>
                <a:lnTo>
                  <a:pt x="2766013" y="2091030"/>
                </a:lnTo>
                <a:lnTo>
                  <a:pt x="2721178" y="2092575"/>
                </a:lnTo>
                <a:lnTo>
                  <a:pt x="2671603" y="2093572"/>
                </a:lnTo>
                <a:lnTo>
                  <a:pt x="2618111" y="2094050"/>
                </a:lnTo>
                <a:lnTo>
                  <a:pt x="2561526" y="2094040"/>
                </a:lnTo>
                <a:lnTo>
                  <a:pt x="2502670" y="2093571"/>
                </a:lnTo>
                <a:lnTo>
                  <a:pt x="2442367" y="2092673"/>
                </a:lnTo>
                <a:lnTo>
                  <a:pt x="2381440" y="2091376"/>
                </a:lnTo>
                <a:lnTo>
                  <a:pt x="2320712" y="2089710"/>
                </a:lnTo>
                <a:lnTo>
                  <a:pt x="2261005" y="2087706"/>
                </a:lnTo>
                <a:lnTo>
                  <a:pt x="2203144" y="2085392"/>
                </a:lnTo>
                <a:lnTo>
                  <a:pt x="2147951" y="2082800"/>
                </a:lnTo>
                <a:lnTo>
                  <a:pt x="2087112" y="2080574"/>
                </a:lnTo>
                <a:lnTo>
                  <a:pt x="2029355" y="2079996"/>
                </a:lnTo>
                <a:lnTo>
                  <a:pt x="1974268" y="2080693"/>
                </a:lnTo>
                <a:lnTo>
                  <a:pt x="1921439" y="2082292"/>
                </a:lnTo>
                <a:lnTo>
                  <a:pt x="1870457" y="2084421"/>
                </a:lnTo>
                <a:lnTo>
                  <a:pt x="1820910" y="2086706"/>
                </a:lnTo>
                <a:lnTo>
                  <a:pt x="1772387" y="2088773"/>
                </a:lnTo>
                <a:lnTo>
                  <a:pt x="1724476" y="2090251"/>
                </a:lnTo>
                <a:lnTo>
                  <a:pt x="1676767" y="2090766"/>
                </a:lnTo>
                <a:lnTo>
                  <a:pt x="1628847" y="2089944"/>
                </a:lnTo>
                <a:lnTo>
                  <a:pt x="1580305" y="2087413"/>
                </a:lnTo>
                <a:lnTo>
                  <a:pt x="1530730" y="2082800"/>
                </a:lnTo>
                <a:lnTo>
                  <a:pt x="1467664" y="2076897"/>
                </a:lnTo>
                <a:lnTo>
                  <a:pt x="1411344" y="2074123"/>
                </a:lnTo>
                <a:lnTo>
                  <a:pt x="1360052" y="2073769"/>
                </a:lnTo>
                <a:lnTo>
                  <a:pt x="1312068" y="2075128"/>
                </a:lnTo>
                <a:lnTo>
                  <a:pt x="1265673" y="2077490"/>
                </a:lnTo>
                <a:lnTo>
                  <a:pt x="1219148" y="2080148"/>
                </a:lnTo>
                <a:lnTo>
                  <a:pt x="1170772" y="2082391"/>
                </a:lnTo>
                <a:lnTo>
                  <a:pt x="1118827" y="2083511"/>
                </a:lnTo>
                <a:lnTo>
                  <a:pt x="1061593" y="2082800"/>
                </a:lnTo>
                <a:lnTo>
                  <a:pt x="1033485" y="2082414"/>
                </a:lnTo>
                <a:lnTo>
                  <a:pt x="1001184" y="2082775"/>
                </a:lnTo>
                <a:lnTo>
                  <a:pt x="925234" y="2085296"/>
                </a:lnTo>
                <a:lnTo>
                  <a:pt x="882199" y="2087230"/>
                </a:lnTo>
                <a:lnTo>
                  <a:pt x="836202" y="2089465"/>
                </a:lnTo>
                <a:lnTo>
                  <a:pt x="787550" y="2091888"/>
                </a:lnTo>
                <a:lnTo>
                  <a:pt x="736551" y="2094387"/>
                </a:lnTo>
                <a:lnTo>
                  <a:pt x="683513" y="2096850"/>
                </a:lnTo>
                <a:lnTo>
                  <a:pt x="628743" y="2099164"/>
                </a:lnTo>
                <a:lnTo>
                  <a:pt x="572549" y="2101219"/>
                </a:lnTo>
                <a:lnTo>
                  <a:pt x="515239" y="2102901"/>
                </a:lnTo>
                <a:lnTo>
                  <a:pt x="457121" y="2104099"/>
                </a:lnTo>
                <a:lnTo>
                  <a:pt x="398502" y="2104701"/>
                </a:lnTo>
                <a:lnTo>
                  <a:pt x="339690" y="2104594"/>
                </a:lnTo>
                <a:lnTo>
                  <a:pt x="280993" y="2103667"/>
                </a:lnTo>
                <a:lnTo>
                  <a:pt x="222718" y="2101807"/>
                </a:lnTo>
                <a:lnTo>
                  <a:pt x="165174" y="2098902"/>
                </a:lnTo>
                <a:lnTo>
                  <a:pt x="108668" y="2094841"/>
                </a:lnTo>
                <a:lnTo>
                  <a:pt x="53507" y="2089511"/>
                </a:lnTo>
                <a:lnTo>
                  <a:pt x="0" y="2082800"/>
                </a:lnTo>
                <a:close/>
              </a:path>
            </a:pathLst>
          </a:custGeom>
          <a:ln w="3175">
            <a:solidFill>
              <a:srgbClr val="4E3E2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566927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3661" y="47345"/>
            <a:ext cx="11539855" cy="2360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3200" spc="-6442" baseline="6313" dirty="0">
                <a:solidFill>
                  <a:srgbClr val="E9E1DB"/>
                </a:solidFill>
              </a:rPr>
              <a:t>D</a:t>
            </a:r>
            <a:r>
              <a:rPr sz="4400" spc="-5" dirty="0"/>
              <a:t>D</a:t>
            </a:r>
            <a:r>
              <a:rPr sz="3500" spc="-2050" dirty="0"/>
              <a:t>A</a:t>
            </a:r>
            <a:r>
              <a:rPr sz="13200" spc="-4777" baseline="6313" dirty="0">
                <a:solidFill>
                  <a:srgbClr val="E9E1DB"/>
                </a:solidFill>
              </a:rPr>
              <a:t>a</a:t>
            </a:r>
            <a:r>
              <a:rPr sz="3500" dirty="0"/>
              <a:t>T</a:t>
            </a:r>
            <a:r>
              <a:rPr sz="3500" spc="-1925" dirty="0"/>
              <a:t>A</a:t>
            </a:r>
            <a:r>
              <a:rPr sz="13200" spc="-630" baseline="6313" dirty="0">
                <a:solidFill>
                  <a:srgbClr val="E9E1DB"/>
                </a:solidFill>
              </a:rPr>
              <a:t>t</a:t>
            </a:r>
            <a:r>
              <a:rPr sz="4400" spc="-2940" dirty="0"/>
              <a:t>A</a:t>
            </a:r>
            <a:r>
              <a:rPr sz="13200" spc="-3450" baseline="6313" dirty="0">
                <a:solidFill>
                  <a:srgbClr val="E9E1DB"/>
                </a:solidFill>
              </a:rPr>
              <a:t>a</a:t>
            </a:r>
            <a:r>
              <a:rPr sz="3500" spc="15" dirty="0"/>
              <a:t>V</a:t>
            </a:r>
            <a:r>
              <a:rPr sz="3500" spc="-785" dirty="0"/>
              <a:t>A</a:t>
            </a:r>
            <a:r>
              <a:rPr sz="13200" spc="-12315" baseline="6313" dirty="0">
                <a:solidFill>
                  <a:srgbClr val="E9E1DB"/>
                </a:solidFill>
              </a:rPr>
              <a:t>M</a:t>
            </a:r>
            <a:r>
              <a:rPr sz="3500" spc="15" dirty="0"/>
              <a:t>IL</a:t>
            </a:r>
            <a:r>
              <a:rPr sz="3500" dirty="0"/>
              <a:t>A</a:t>
            </a:r>
            <a:r>
              <a:rPr sz="3500" spc="-1120" dirty="0"/>
              <a:t>B</a:t>
            </a:r>
            <a:r>
              <a:rPr sz="13200" spc="-5842" baseline="6313" dirty="0">
                <a:solidFill>
                  <a:srgbClr val="E9E1DB"/>
                </a:solidFill>
              </a:rPr>
              <a:t>e</a:t>
            </a:r>
            <a:r>
              <a:rPr sz="3500" spc="5" dirty="0"/>
              <a:t>I</a:t>
            </a:r>
            <a:r>
              <a:rPr sz="3500" spc="-95" dirty="0"/>
              <a:t>L</a:t>
            </a:r>
            <a:r>
              <a:rPr sz="13200" spc="-6607" baseline="6313" dirty="0">
                <a:solidFill>
                  <a:srgbClr val="E9E1DB"/>
                </a:solidFill>
              </a:rPr>
              <a:t>s</a:t>
            </a:r>
            <a:r>
              <a:rPr sz="3500" spc="10" dirty="0"/>
              <a:t>IT</a:t>
            </a:r>
            <a:r>
              <a:rPr sz="3500" spc="-2165" dirty="0"/>
              <a:t>Y</a:t>
            </a:r>
            <a:r>
              <a:rPr sz="13200" spc="-4102" baseline="6313" dirty="0">
                <a:solidFill>
                  <a:srgbClr val="E9E1DB"/>
                </a:solidFill>
              </a:rPr>
              <a:t>h</a:t>
            </a:r>
            <a:r>
              <a:rPr sz="4400" spc="-5" dirty="0"/>
              <a:t>&amp;</a:t>
            </a:r>
            <a:r>
              <a:rPr sz="4400" spc="10" dirty="0"/>
              <a:t> </a:t>
            </a:r>
            <a:r>
              <a:rPr sz="4400" spc="-2800" dirty="0"/>
              <a:t>C</a:t>
            </a:r>
            <a:r>
              <a:rPr sz="13200" spc="-6832" baseline="6313" dirty="0">
                <a:solidFill>
                  <a:srgbClr val="E9E1DB"/>
                </a:solidFill>
              </a:rPr>
              <a:t>U</a:t>
            </a:r>
            <a:r>
              <a:rPr sz="3500" spc="5" dirty="0"/>
              <a:t>O</a:t>
            </a:r>
            <a:r>
              <a:rPr sz="3500" spc="-1285" dirty="0"/>
              <a:t>N</a:t>
            </a:r>
            <a:r>
              <a:rPr sz="13200" spc="-4807" baseline="6313" dirty="0">
                <a:solidFill>
                  <a:srgbClr val="E9E1DB"/>
                </a:solidFill>
              </a:rPr>
              <a:t>s</a:t>
            </a:r>
            <a:r>
              <a:rPr sz="3500" spc="15" dirty="0"/>
              <a:t>T</a:t>
            </a:r>
            <a:r>
              <a:rPr sz="3500" spc="-790" dirty="0"/>
              <a:t>I</a:t>
            </a:r>
            <a:r>
              <a:rPr sz="13200" spc="-6359" baseline="6313" dirty="0">
                <a:solidFill>
                  <a:srgbClr val="E9E1DB"/>
                </a:solidFill>
              </a:rPr>
              <a:t>e</a:t>
            </a:r>
            <a:r>
              <a:rPr sz="3500" spc="20" dirty="0"/>
              <a:t>NU</a:t>
            </a:r>
            <a:r>
              <a:rPr sz="3500" spc="-955" dirty="0"/>
              <a:t>I</a:t>
            </a:r>
            <a:r>
              <a:rPr sz="13200" spc="-7987" baseline="6313" dirty="0">
                <a:solidFill>
                  <a:srgbClr val="E9E1DB"/>
                </a:solidFill>
              </a:rPr>
              <a:t>C</a:t>
            </a:r>
            <a:r>
              <a:rPr sz="3500" spc="20" dirty="0"/>
              <a:t>T</a:t>
            </a:r>
            <a:r>
              <a:rPr sz="3500" spc="325" dirty="0"/>
              <a:t>Y</a:t>
            </a:r>
            <a:r>
              <a:rPr sz="13200" spc="-15" baseline="6313" dirty="0">
                <a:solidFill>
                  <a:srgbClr val="E9E1DB"/>
                </a:solidFill>
              </a:rPr>
              <a:t>ase</a:t>
            </a:r>
            <a:endParaRPr sz="13200" baseline="6313"/>
          </a:p>
          <a:p>
            <a:pPr marL="482600" marR="6280150">
              <a:lnSpc>
                <a:spcPct val="100099"/>
              </a:lnSpc>
              <a:spcBef>
                <a:spcPts val="1105"/>
              </a:spcBef>
            </a:pPr>
            <a:r>
              <a:rPr sz="1400" b="0" spc="-85" dirty="0">
                <a:latin typeface="Verdana"/>
                <a:cs typeface="Verdana"/>
              </a:rPr>
              <a:t>Business-critical</a:t>
            </a:r>
            <a:r>
              <a:rPr sz="1400" b="0" spc="-260" dirty="0">
                <a:latin typeface="Verdana"/>
                <a:cs typeface="Verdana"/>
              </a:rPr>
              <a:t> </a:t>
            </a:r>
            <a:r>
              <a:rPr sz="1400" b="0" spc="-85" dirty="0">
                <a:latin typeface="Verdana"/>
                <a:cs typeface="Verdana"/>
              </a:rPr>
              <a:t>applications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require</a:t>
            </a:r>
            <a:r>
              <a:rPr sz="1400" b="0" spc="-225" dirty="0">
                <a:latin typeface="Verdana"/>
                <a:cs typeface="Verdana"/>
              </a:rPr>
              <a:t> </a:t>
            </a:r>
            <a:r>
              <a:rPr sz="1400" b="0" spc="-114" dirty="0">
                <a:latin typeface="Verdana"/>
                <a:cs typeface="Verdana"/>
              </a:rPr>
              <a:t>very</a:t>
            </a:r>
            <a:r>
              <a:rPr sz="1400" b="0" spc="-180" dirty="0">
                <a:latin typeface="Verdana"/>
                <a:cs typeface="Verdana"/>
              </a:rPr>
              <a:t> </a:t>
            </a:r>
            <a:r>
              <a:rPr sz="1400" b="0" spc="-70" dirty="0">
                <a:latin typeface="Verdana"/>
                <a:cs typeface="Verdana"/>
              </a:rPr>
              <a:t>high</a:t>
            </a:r>
            <a:r>
              <a:rPr sz="1400" b="0" spc="-200" dirty="0">
                <a:latin typeface="Verdana"/>
                <a:cs typeface="Verdana"/>
              </a:rPr>
              <a:t> </a:t>
            </a:r>
            <a:r>
              <a:rPr sz="1400" b="0" spc="-125" dirty="0">
                <a:latin typeface="Verdana"/>
                <a:cs typeface="Verdana"/>
              </a:rPr>
              <a:t>KPIs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85" dirty="0">
                <a:latin typeface="Verdana"/>
                <a:cs typeface="Verdana"/>
              </a:rPr>
              <a:t>and</a:t>
            </a:r>
            <a:r>
              <a:rPr sz="1400" b="0" spc="-150" dirty="0">
                <a:latin typeface="Verdana"/>
                <a:cs typeface="Verdana"/>
              </a:rPr>
              <a:t> </a:t>
            </a:r>
            <a:r>
              <a:rPr sz="1400" b="0" spc="-80" dirty="0">
                <a:latin typeface="Verdana"/>
                <a:cs typeface="Verdana"/>
              </a:rPr>
              <a:t>SLAs  </a:t>
            </a:r>
            <a:r>
              <a:rPr sz="1400" b="0" spc="-85" dirty="0">
                <a:latin typeface="Verdana"/>
                <a:cs typeface="Verdana"/>
              </a:rPr>
              <a:t>around</a:t>
            </a:r>
            <a:r>
              <a:rPr sz="1400" b="0" spc="-160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resiliency</a:t>
            </a:r>
            <a:r>
              <a:rPr sz="1400" b="0" spc="-225" dirty="0">
                <a:latin typeface="Verdana"/>
                <a:cs typeface="Verdana"/>
              </a:rPr>
              <a:t> </a:t>
            </a:r>
            <a:r>
              <a:rPr sz="1400" b="0" spc="-85" dirty="0">
                <a:latin typeface="Verdana"/>
                <a:cs typeface="Verdana"/>
              </a:rPr>
              <a:t>and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100" dirty="0">
                <a:latin typeface="Verdana"/>
                <a:cs typeface="Verdana"/>
              </a:rPr>
              <a:t>continuity.</a:t>
            </a:r>
            <a:r>
              <a:rPr sz="1400" b="0" spc="-204" dirty="0">
                <a:latin typeface="Verdana"/>
                <a:cs typeface="Verdana"/>
              </a:rPr>
              <a:t> </a:t>
            </a:r>
            <a:r>
              <a:rPr sz="1400" b="0" spc="-95" dirty="0">
                <a:latin typeface="Verdana"/>
                <a:cs typeface="Verdana"/>
              </a:rPr>
              <a:t>Regardless</a:t>
            </a:r>
            <a:r>
              <a:rPr sz="1400" b="0" spc="-200" dirty="0">
                <a:latin typeface="Verdana"/>
                <a:cs typeface="Verdana"/>
              </a:rPr>
              <a:t> </a:t>
            </a:r>
            <a:r>
              <a:rPr sz="1400" b="0" spc="-55" dirty="0">
                <a:latin typeface="Verdana"/>
                <a:cs typeface="Verdana"/>
              </a:rPr>
              <a:t>of</a:t>
            </a:r>
            <a:r>
              <a:rPr sz="1400" b="0" spc="-155" dirty="0">
                <a:latin typeface="Verdana"/>
                <a:cs typeface="Verdana"/>
              </a:rPr>
              <a:t> </a:t>
            </a:r>
            <a:r>
              <a:rPr sz="1400" b="0" spc="-95" dirty="0">
                <a:latin typeface="Verdana"/>
                <a:cs typeface="Verdana"/>
              </a:rPr>
              <a:t>whether</a:t>
            </a:r>
            <a:r>
              <a:rPr sz="1400" b="0" spc="-235" dirty="0">
                <a:latin typeface="Verdana"/>
                <a:cs typeface="Verdana"/>
              </a:rPr>
              <a:t> </a:t>
            </a:r>
            <a:r>
              <a:rPr sz="1400" b="0" spc="-90" dirty="0">
                <a:latin typeface="Verdana"/>
                <a:cs typeface="Verdana"/>
              </a:rPr>
              <a:t>these  </a:t>
            </a:r>
            <a:r>
              <a:rPr sz="1400" b="0" spc="-85" dirty="0">
                <a:latin typeface="Verdana"/>
                <a:cs typeface="Verdana"/>
              </a:rPr>
              <a:t>applications </a:t>
            </a:r>
            <a:r>
              <a:rPr sz="1400" b="0" spc="-120" dirty="0">
                <a:latin typeface="Verdana"/>
                <a:cs typeface="Verdana"/>
              </a:rPr>
              <a:t>are </a:t>
            </a:r>
            <a:r>
              <a:rPr sz="1400" b="0" spc="-90" dirty="0">
                <a:latin typeface="Verdana"/>
                <a:cs typeface="Verdana"/>
              </a:rPr>
              <a:t>monolithic, microservices </a:t>
            </a:r>
            <a:r>
              <a:rPr sz="1400" b="0" spc="-85" dirty="0">
                <a:latin typeface="Verdana"/>
                <a:cs typeface="Verdana"/>
              </a:rPr>
              <a:t>or something </a:t>
            </a:r>
            <a:r>
              <a:rPr sz="1400" b="0" spc="-65" dirty="0">
                <a:latin typeface="Verdana"/>
                <a:cs typeface="Verdana"/>
              </a:rPr>
              <a:t>in  </a:t>
            </a:r>
            <a:r>
              <a:rPr sz="1400" b="0" spc="-105" dirty="0">
                <a:latin typeface="Verdana"/>
                <a:cs typeface="Verdana"/>
              </a:rPr>
              <a:t>between,</a:t>
            </a:r>
            <a:r>
              <a:rPr sz="1400" b="0" spc="-229" dirty="0">
                <a:latin typeface="Verdana"/>
                <a:cs typeface="Verdana"/>
              </a:rPr>
              <a:t> </a:t>
            </a:r>
            <a:r>
              <a:rPr sz="1400" b="0" i="1" spc="-105" dirty="0">
                <a:latin typeface="Verdana"/>
                <a:cs typeface="Verdana"/>
              </a:rPr>
              <a:t>they</a:t>
            </a:r>
            <a:r>
              <a:rPr sz="1400" b="0" i="1" spc="-204" dirty="0">
                <a:latin typeface="Verdana"/>
                <a:cs typeface="Verdana"/>
              </a:rPr>
              <a:t> </a:t>
            </a:r>
            <a:r>
              <a:rPr sz="1400" b="0" i="1" spc="-85" dirty="0">
                <a:latin typeface="Verdana"/>
                <a:cs typeface="Verdana"/>
              </a:rPr>
              <a:t>can’t</a:t>
            </a:r>
            <a:r>
              <a:rPr sz="1400" b="0" i="1" spc="-195" dirty="0">
                <a:latin typeface="Verdana"/>
                <a:cs typeface="Verdana"/>
              </a:rPr>
              <a:t> </a:t>
            </a:r>
            <a:r>
              <a:rPr sz="1400" b="0" i="1" spc="-70" dirty="0">
                <a:latin typeface="Verdana"/>
                <a:cs typeface="Verdana"/>
              </a:rPr>
              <a:t>go</a:t>
            </a:r>
            <a:r>
              <a:rPr sz="1400" b="0" i="1" spc="-175" dirty="0">
                <a:latin typeface="Verdana"/>
                <a:cs typeface="Verdana"/>
              </a:rPr>
              <a:t> </a:t>
            </a:r>
            <a:r>
              <a:rPr sz="1400" b="0" i="1" spc="-120" dirty="0">
                <a:latin typeface="Verdana"/>
                <a:cs typeface="Verdana"/>
              </a:rPr>
              <a:t>down!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561" y="2593339"/>
            <a:ext cx="48971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mission-critical</a:t>
            </a: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systems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distributed</a:t>
            </a:r>
            <a:r>
              <a:rPr sz="1400" spc="-2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eventual-consistency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561" y="2807919"/>
            <a:ext cx="4993640" cy="3103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050">
              <a:lnSpc>
                <a:spcPct val="100099"/>
              </a:lnSpc>
              <a:spcBef>
                <a:spcPts val="105"/>
              </a:spcBef>
            </a:pP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model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is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usually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not</a:t>
            </a:r>
            <a:r>
              <a:rPr sz="1400" spc="-1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acceptable.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However,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these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apps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must  operate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many</a:t>
            </a:r>
            <a:r>
              <a:rPr sz="1400" spc="-1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centers.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302C2A"/>
                </a:solidFill>
                <a:latin typeface="Verdana"/>
                <a:cs typeface="Verdana"/>
              </a:rPr>
              <a:t>This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begs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question,</a:t>
            </a:r>
            <a:r>
              <a:rPr sz="1400" spc="-23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“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how  </a:t>
            </a:r>
            <a:r>
              <a:rPr sz="1400" i="1" spc="-4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i="1" spc="-2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270" dirty="0">
                <a:solidFill>
                  <a:srgbClr val="302C2A"/>
                </a:solidFill>
                <a:latin typeface="Verdana"/>
                <a:cs typeface="Verdana"/>
              </a:rPr>
              <a:t>I</a:t>
            </a:r>
            <a:r>
              <a:rPr sz="1400" i="1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run</a:t>
            </a:r>
            <a:r>
              <a:rPr sz="1400" i="1" spc="-21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150" dirty="0">
                <a:solidFill>
                  <a:srgbClr val="302C2A"/>
                </a:solidFill>
                <a:latin typeface="Verdana"/>
                <a:cs typeface="Verdana"/>
              </a:rPr>
              <a:t>my</a:t>
            </a:r>
            <a:r>
              <a:rPr sz="1400" i="1" spc="-17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0" dirty="0">
                <a:solidFill>
                  <a:srgbClr val="302C2A"/>
                </a:solidFill>
                <a:latin typeface="Verdana"/>
                <a:cs typeface="Verdana"/>
              </a:rPr>
              <a:t>Apps</a:t>
            </a:r>
            <a:r>
              <a:rPr sz="1400" i="1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0" dirty="0">
                <a:solidFill>
                  <a:srgbClr val="302C2A"/>
                </a:solidFill>
                <a:latin typeface="Verdana"/>
                <a:cs typeface="Verdana"/>
              </a:rPr>
              <a:t>across</a:t>
            </a:r>
            <a:r>
              <a:rPr sz="1400" i="1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02C2A"/>
                </a:solidFill>
                <a:latin typeface="Verdana"/>
                <a:cs typeface="Verdana"/>
              </a:rPr>
              <a:t>more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0" dirty="0">
                <a:solidFill>
                  <a:srgbClr val="302C2A"/>
                </a:solidFill>
                <a:latin typeface="Verdana"/>
                <a:cs typeface="Verdana"/>
              </a:rPr>
              <a:t>than</a:t>
            </a:r>
            <a:r>
              <a:rPr sz="1400" i="1" spc="-28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0" dirty="0">
                <a:solidFill>
                  <a:srgbClr val="302C2A"/>
                </a:solidFill>
                <a:latin typeface="Verdana"/>
                <a:cs typeface="Verdana"/>
              </a:rPr>
              <a:t>one</a:t>
            </a:r>
            <a:r>
              <a:rPr sz="1400" i="1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i="1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100" dirty="0">
                <a:solidFill>
                  <a:srgbClr val="302C2A"/>
                </a:solidFill>
                <a:latin typeface="Verdana"/>
                <a:cs typeface="Verdana"/>
              </a:rPr>
              <a:t>center</a:t>
            </a:r>
            <a:r>
              <a:rPr sz="1400" i="1" spc="-25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5" dirty="0">
                <a:solidFill>
                  <a:srgbClr val="302C2A"/>
                </a:solidFill>
                <a:latin typeface="Verdana"/>
                <a:cs typeface="Verdana"/>
              </a:rPr>
              <a:t>while</a:t>
            </a:r>
            <a:r>
              <a:rPr sz="1400" i="1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55" dirty="0">
                <a:solidFill>
                  <a:srgbClr val="302C2A"/>
                </a:solidFill>
                <a:latin typeface="Verdana"/>
                <a:cs typeface="Verdana"/>
              </a:rPr>
              <a:t>still  </a:t>
            </a:r>
            <a:r>
              <a:rPr sz="1400" i="1" spc="-95" dirty="0">
                <a:solidFill>
                  <a:srgbClr val="302C2A"/>
                </a:solidFill>
                <a:latin typeface="Verdana"/>
                <a:cs typeface="Verdana"/>
              </a:rPr>
              <a:t>guaranteeing</a:t>
            </a:r>
            <a:r>
              <a:rPr sz="1400" i="1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75" dirty="0">
                <a:solidFill>
                  <a:srgbClr val="302C2A"/>
                </a:solidFill>
                <a:latin typeface="Verdana"/>
                <a:cs typeface="Verdana"/>
              </a:rPr>
              <a:t>correct</a:t>
            </a:r>
            <a:r>
              <a:rPr sz="1400" i="1" spc="-2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6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i="1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90" dirty="0">
                <a:solidFill>
                  <a:srgbClr val="302C2A"/>
                </a:solidFill>
                <a:latin typeface="Verdana"/>
                <a:cs typeface="Verdana"/>
              </a:rPr>
              <a:t>consistent</a:t>
            </a:r>
            <a:r>
              <a:rPr sz="1400" i="1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i="1" spc="-80" dirty="0">
                <a:solidFill>
                  <a:srgbClr val="302C2A"/>
                </a:solidFill>
                <a:latin typeface="Verdana"/>
                <a:cs typeface="Verdana"/>
              </a:rPr>
              <a:t>data?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”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solidFill>
                  <a:srgbClr val="302C2A"/>
                </a:solidFill>
                <a:latin typeface="Verdana"/>
                <a:cs typeface="Verdana"/>
              </a:rPr>
              <a:t>A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foundation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decentralized</a:t>
            </a:r>
            <a:r>
              <a:rPr sz="1400" spc="-2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yet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spc="-210" dirty="0">
                <a:solidFill>
                  <a:srgbClr val="302C2A"/>
                </a:solidFill>
                <a:latin typeface="Verdana"/>
                <a:cs typeface="Verdana"/>
              </a:rPr>
              <a:t>100%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correct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across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sites.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example: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Very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302C2A"/>
                </a:solidFill>
                <a:latin typeface="Verdana"/>
                <a:cs typeface="Verdana"/>
              </a:rPr>
              <a:t>low</a:t>
            </a:r>
            <a:r>
              <a:rPr sz="1400" spc="-114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latency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logical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transactions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(cross-platform)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ACID</a:t>
            </a:r>
            <a:r>
              <a:rPr sz="1400" spc="-14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capable</a:t>
            </a:r>
            <a:r>
              <a:rPr sz="1400" spc="-15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guarantees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6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correct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endParaRPr sz="1400">
              <a:latin typeface="Verdana"/>
              <a:cs typeface="Verdana"/>
            </a:endParaRPr>
          </a:p>
          <a:p>
            <a:pPr marL="758190" indent="-28892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757555" algn="l"/>
                <a:tab pos="758825" algn="l"/>
              </a:tabLst>
            </a:pP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Multi-active,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bi-directional</a:t>
            </a:r>
            <a:r>
              <a:rPr sz="1400" spc="-2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and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conflict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resolution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595"/>
              </a:spcBef>
            </a:pP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Regardless </a:t>
            </a:r>
            <a:r>
              <a:rPr sz="1400" spc="-55" dirty="0">
                <a:solidFill>
                  <a:srgbClr val="302C2A"/>
                </a:solidFill>
                <a:latin typeface="Verdana"/>
                <a:cs typeface="Verdana"/>
              </a:rPr>
              <a:t>of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whether the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monoliths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using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‘sharded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 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sets’</a:t>
            </a:r>
            <a:r>
              <a:rPr sz="1400" spc="-19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or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microservices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are</a:t>
            </a:r>
            <a:r>
              <a:rPr sz="1400" spc="-15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302C2A"/>
                </a:solidFill>
                <a:latin typeface="Verdana"/>
                <a:cs typeface="Verdana"/>
              </a:rPr>
              <a:t>being</a:t>
            </a:r>
            <a:r>
              <a:rPr sz="1400" spc="-20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setup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for</a:t>
            </a:r>
            <a:r>
              <a:rPr sz="1400" spc="-19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302C2A"/>
                </a:solidFill>
                <a:latin typeface="Verdana"/>
                <a:cs typeface="Verdana"/>
              </a:rPr>
              <a:t>cross-site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HA,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302C2A"/>
                </a:solidFill>
                <a:latin typeface="Verdana"/>
                <a:cs typeface="Verdana"/>
              </a:rPr>
              <a:t>the 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302C2A"/>
                </a:solidFill>
                <a:latin typeface="Verdana"/>
                <a:cs typeface="Verdana"/>
              </a:rPr>
              <a:t>Mesh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can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302C2A"/>
                </a:solidFill>
                <a:latin typeface="Verdana"/>
                <a:cs typeface="Verdana"/>
              </a:rPr>
              <a:t>provide</a:t>
            </a:r>
            <a:r>
              <a:rPr sz="1400" spc="-229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302C2A"/>
                </a:solidFill>
                <a:latin typeface="Verdana"/>
                <a:cs typeface="Verdana"/>
              </a:rPr>
              <a:t>high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speed,</a:t>
            </a:r>
            <a:r>
              <a:rPr sz="1400" spc="-24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302C2A"/>
                </a:solidFill>
                <a:latin typeface="Verdana"/>
                <a:cs typeface="Verdana"/>
              </a:rPr>
              <a:t>correct</a:t>
            </a:r>
            <a:r>
              <a:rPr sz="1400" spc="-16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302C2A"/>
                </a:solidFill>
                <a:latin typeface="Verdana"/>
                <a:cs typeface="Verdana"/>
              </a:rPr>
              <a:t>data</a:t>
            </a:r>
            <a:r>
              <a:rPr sz="1400" spc="-17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302C2A"/>
                </a:solidFill>
                <a:latin typeface="Verdana"/>
                <a:cs typeface="Verdana"/>
              </a:rPr>
              <a:t>at</a:t>
            </a:r>
            <a:r>
              <a:rPr sz="1400" spc="-130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302C2A"/>
                </a:solidFill>
                <a:latin typeface="Verdana"/>
                <a:cs typeface="Verdana"/>
              </a:rPr>
              <a:t>any</a:t>
            </a:r>
            <a:r>
              <a:rPr sz="1400" spc="-185" dirty="0">
                <a:solidFill>
                  <a:srgbClr val="302C2A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302C2A"/>
                </a:solidFill>
                <a:latin typeface="Verdana"/>
                <a:cs typeface="Verdana"/>
              </a:rPr>
              <a:t>distance.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2280" y="2967227"/>
            <a:ext cx="4656582" cy="2087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0980" y="3355847"/>
            <a:ext cx="361188" cy="3291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64523" y="3703320"/>
            <a:ext cx="361188" cy="324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12580" y="3223260"/>
            <a:ext cx="361188" cy="329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1876" y="3406140"/>
            <a:ext cx="1115695" cy="132715"/>
          </a:xfrm>
          <a:custGeom>
            <a:avLst/>
            <a:gdLst/>
            <a:ahLst/>
            <a:cxnLst/>
            <a:rect l="l" t="t" r="r" b="b"/>
            <a:pathLst>
              <a:path w="1115695" h="132714">
                <a:moveTo>
                  <a:pt x="0" y="132587"/>
                </a:moveTo>
                <a:lnTo>
                  <a:pt x="578993" y="116712"/>
                </a:lnTo>
                <a:lnTo>
                  <a:pt x="536575" y="0"/>
                </a:lnTo>
                <a:lnTo>
                  <a:pt x="1115568" y="0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1019" y="3616452"/>
            <a:ext cx="649605" cy="238125"/>
          </a:xfrm>
          <a:custGeom>
            <a:avLst/>
            <a:gdLst/>
            <a:ahLst/>
            <a:cxnLst/>
            <a:rect l="l" t="t" r="r" b="b"/>
            <a:pathLst>
              <a:path w="649604" h="238125">
                <a:moveTo>
                  <a:pt x="0" y="0"/>
                </a:moveTo>
                <a:lnTo>
                  <a:pt x="207518" y="0"/>
                </a:lnTo>
                <a:lnTo>
                  <a:pt x="255397" y="237744"/>
                </a:lnTo>
                <a:lnTo>
                  <a:pt x="649224" y="237744"/>
                </a:lnTo>
              </a:path>
            </a:pathLst>
          </a:custGeom>
          <a:ln w="19050">
            <a:solidFill>
              <a:srgbClr val="C64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75419" y="3483864"/>
            <a:ext cx="219710" cy="297180"/>
          </a:xfrm>
          <a:custGeom>
            <a:avLst/>
            <a:gdLst/>
            <a:ahLst/>
            <a:cxnLst/>
            <a:rect l="l" t="t" r="r" b="b"/>
            <a:pathLst>
              <a:path w="219709" h="297179">
                <a:moveTo>
                  <a:pt x="0" y="291846"/>
                </a:moveTo>
                <a:lnTo>
                  <a:pt x="219455" y="297180"/>
                </a:lnTo>
                <a:lnTo>
                  <a:pt x="74929" y="0"/>
                </a:lnTo>
                <a:lnTo>
                  <a:pt x="187325" y="0"/>
                </a:lnTo>
              </a:path>
            </a:pathLst>
          </a:custGeom>
          <a:ln w="19050">
            <a:solidFill>
              <a:srgbClr val="759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58683" y="3095244"/>
            <a:ext cx="1316990" cy="16954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200"/>
              </a:lnSpc>
            </a:pPr>
            <a:r>
              <a:rPr sz="1100" dirty="0">
                <a:solidFill>
                  <a:srgbClr val="302C2A"/>
                </a:solidFill>
                <a:latin typeface="Ink Free"/>
                <a:cs typeface="Ink Free"/>
              </a:rPr>
              <a:t>Geo-Distributed</a:t>
            </a:r>
            <a:r>
              <a:rPr sz="1100" spc="-105" dirty="0">
                <a:solidFill>
                  <a:srgbClr val="302C2A"/>
                </a:solidFill>
                <a:latin typeface="Ink Free"/>
                <a:cs typeface="Ink Free"/>
              </a:rPr>
              <a:t> </a:t>
            </a:r>
            <a:r>
              <a:rPr sz="1100" spc="-5" dirty="0">
                <a:solidFill>
                  <a:srgbClr val="302C2A"/>
                </a:solidFill>
                <a:latin typeface="Ink Free"/>
                <a:cs typeface="Ink Free"/>
              </a:rPr>
              <a:t>Data</a:t>
            </a:r>
            <a:endParaRPr sz="1100">
              <a:latin typeface="Ink Free"/>
              <a:cs typeface="Ink Fre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53628" y="4864608"/>
            <a:ext cx="1255014" cy="409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61958" y="4912233"/>
            <a:ext cx="1029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40" dirty="0">
                <a:solidFill>
                  <a:srgbClr val="302C2A"/>
                </a:solidFill>
                <a:latin typeface="Lucida Sans"/>
                <a:cs typeface="Lucida Sans"/>
              </a:rPr>
              <a:t>DATA</a:t>
            </a:r>
            <a:r>
              <a:rPr sz="1400" b="1" i="1" spc="-200" dirty="0">
                <a:solidFill>
                  <a:srgbClr val="302C2A"/>
                </a:solidFill>
                <a:latin typeface="Lucida Sans"/>
                <a:cs typeface="Lucida Sans"/>
              </a:rPr>
              <a:t> </a:t>
            </a:r>
            <a:r>
              <a:rPr sz="1400" b="1" i="1" spc="-10" dirty="0">
                <a:solidFill>
                  <a:srgbClr val="302C2A"/>
                </a:solidFill>
                <a:latin typeface="Lucida Sans"/>
                <a:cs typeface="Lucida Sans"/>
              </a:rPr>
              <a:t>MESH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8073" y="5301488"/>
            <a:ext cx="3140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Figure </a:t>
            </a:r>
            <a:r>
              <a:rPr sz="900" spc="5" dirty="0">
                <a:solidFill>
                  <a:srgbClr val="302C2A"/>
                </a:solidFill>
                <a:latin typeface="Georgia"/>
                <a:cs typeface="Georgia"/>
              </a:rPr>
              <a:t>1: data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mesh </a:t>
            </a:r>
            <a:r>
              <a:rPr sz="900" spc="-10" dirty="0">
                <a:solidFill>
                  <a:srgbClr val="302C2A"/>
                </a:solidFill>
                <a:latin typeface="Georgia"/>
                <a:cs typeface="Georgia"/>
              </a:rPr>
              <a:t>for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geographically distributed </a:t>
            </a:r>
            <a:r>
              <a:rPr sz="900" dirty="0">
                <a:solidFill>
                  <a:srgbClr val="302C2A"/>
                </a:solidFill>
                <a:latin typeface="Georgia"/>
                <a:cs typeface="Georgia"/>
              </a:rPr>
              <a:t>data</a:t>
            </a:r>
            <a:r>
              <a:rPr sz="900" spc="30" dirty="0">
                <a:solidFill>
                  <a:srgbClr val="302C2A"/>
                </a:solidFill>
                <a:latin typeface="Georgia"/>
                <a:cs typeface="Georgia"/>
              </a:rPr>
              <a:t> </a:t>
            </a:r>
            <a:r>
              <a:rPr sz="900" spc="-5" dirty="0">
                <a:solidFill>
                  <a:srgbClr val="302C2A"/>
                </a:solidFill>
                <a:latin typeface="Georgia"/>
                <a:cs typeface="Georgia"/>
              </a:rPr>
              <a:t>events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354311" y="3076955"/>
            <a:ext cx="413766" cy="390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88602" y="3111245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7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68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88602" y="3111245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7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92440" y="3963923"/>
            <a:ext cx="413766" cy="390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26730" y="399821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234061" y="0"/>
                </a:moveTo>
                <a:lnTo>
                  <a:pt x="58547" y="0"/>
                </a:lnTo>
                <a:lnTo>
                  <a:pt x="0" y="134874"/>
                </a:lnTo>
                <a:lnTo>
                  <a:pt x="58547" y="269748"/>
                </a:lnTo>
                <a:lnTo>
                  <a:pt x="234061" y="269748"/>
                </a:lnTo>
                <a:lnTo>
                  <a:pt x="292608" y="134874"/>
                </a:lnTo>
                <a:lnTo>
                  <a:pt x="234061" y="0"/>
                </a:lnTo>
                <a:close/>
              </a:path>
            </a:pathLst>
          </a:custGeom>
          <a:solidFill>
            <a:srgbClr val="F9C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26730" y="3998214"/>
            <a:ext cx="292735" cy="269875"/>
          </a:xfrm>
          <a:custGeom>
            <a:avLst/>
            <a:gdLst/>
            <a:ahLst/>
            <a:cxnLst/>
            <a:rect l="l" t="t" r="r" b="b"/>
            <a:pathLst>
              <a:path w="292734" h="269875">
                <a:moveTo>
                  <a:pt x="0" y="134874"/>
                </a:moveTo>
                <a:lnTo>
                  <a:pt x="58547" y="0"/>
                </a:lnTo>
                <a:lnTo>
                  <a:pt x="234061" y="0"/>
                </a:lnTo>
                <a:lnTo>
                  <a:pt x="292608" y="134874"/>
                </a:lnTo>
                <a:lnTo>
                  <a:pt x="234061" y="269748"/>
                </a:lnTo>
                <a:lnTo>
                  <a:pt x="58547" y="269748"/>
                </a:lnTo>
                <a:lnTo>
                  <a:pt x="0" y="134874"/>
                </a:lnTo>
                <a:close/>
              </a:path>
            </a:pathLst>
          </a:custGeom>
          <a:ln w="3175">
            <a:solidFill>
              <a:srgbClr val="FBFA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98764" y="3950208"/>
            <a:ext cx="407034" cy="173990"/>
          </a:xfrm>
          <a:custGeom>
            <a:avLst/>
            <a:gdLst/>
            <a:ahLst/>
            <a:cxnLst/>
            <a:rect l="l" t="t" r="r" b="b"/>
            <a:pathLst>
              <a:path w="407034" h="173989">
                <a:moveTo>
                  <a:pt x="0" y="173736"/>
                </a:moveTo>
                <a:lnTo>
                  <a:pt x="287274" y="173736"/>
                </a:lnTo>
                <a:lnTo>
                  <a:pt x="246252" y="0"/>
                </a:lnTo>
                <a:lnTo>
                  <a:pt x="406907" y="0"/>
                </a:lnTo>
              </a:path>
            </a:pathLst>
          </a:custGeom>
          <a:ln w="19050">
            <a:solidFill>
              <a:srgbClr val="F9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-40" dirty="0"/>
              <a:t>Page</a:t>
            </a:r>
            <a:r>
              <a:rPr spc="-90" dirty="0"/>
              <a:t> </a:t>
            </a:r>
            <a:fld id="{81D60167-4931-47E6-BA6A-407CBD079E47}" type="slidenum">
              <a:rPr spc="-60" dirty="0"/>
              <a:t>9</a:t>
            </a:fld>
            <a:r>
              <a:rPr spc="-45" dirty="0"/>
              <a:t> </a:t>
            </a:r>
            <a:r>
              <a:rPr spc="-35" dirty="0"/>
              <a:t>-</a:t>
            </a:r>
            <a:r>
              <a:rPr spc="-75" dirty="0"/>
              <a:t> </a:t>
            </a:r>
            <a:r>
              <a:rPr spc="-50" dirty="0"/>
              <a:t>Enterprise</a:t>
            </a:r>
            <a:r>
              <a:rPr spc="-75" dirty="0"/>
              <a:t> </a:t>
            </a:r>
            <a:r>
              <a:rPr spc="-65" dirty="0"/>
              <a:t>Data</a:t>
            </a:r>
            <a:r>
              <a:rPr spc="-114" dirty="0"/>
              <a:t> </a:t>
            </a:r>
            <a:r>
              <a:rPr spc="-65" dirty="0"/>
              <a:t>Mesh: </a:t>
            </a:r>
            <a:r>
              <a:rPr spc="-50" dirty="0"/>
              <a:t>Solutions,</a:t>
            </a:r>
            <a:r>
              <a:rPr spc="-135" dirty="0"/>
              <a:t> </a:t>
            </a:r>
            <a:r>
              <a:rPr spc="-40" dirty="0"/>
              <a:t>Use</a:t>
            </a:r>
            <a:r>
              <a:rPr spc="-114" dirty="0"/>
              <a:t> </a:t>
            </a:r>
            <a:r>
              <a:rPr spc="-60" dirty="0"/>
              <a:t>Cases</a:t>
            </a:r>
            <a:r>
              <a:rPr spc="-85" dirty="0"/>
              <a:t> </a:t>
            </a:r>
            <a:r>
              <a:rPr spc="-50" dirty="0"/>
              <a:t>and</a:t>
            </a:r>
            <a:r>
              <a:rPr spc="-90" dirty="0"/>
              <a:t> </a:t>
            </a:r>
            <a:r>
              <a:rPr spc="-60" dirty="0"/>
              <a:t>Case</a:t>
            </a:r>
            <a:r>
              <a:rPr spc="-114" dirty="0"/>
              <a:t> </a:t>
            </a:r>
            <a:r>
              <a:rPr spc="-60" dirty="0"/>
              <a:t>Studies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2567</TotalTime>
  <Words>8264</Words>
  <Application>Microsoft Office PowerPoint</Application>
  <PresentationFormat>Widescreen</PresentationFormat>
  <Paragraphs>1133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Century Gothic</vt:lpstr>
      <vt:lpstr>Courier New</vt:lpstr>
      <vt:lpstr>Georgia</vt:lpstr>
      <vt:lpstr>Ink Free</vt:lpstr>
      <vt:lpstr>Lucida Sans</vt:lpstr>
      <vt:lpstr>Roboto</vt:lpstr>
      <vt:lpstr>Times New Roman</vt:lpstr>
      <vt:lpstr>Verdana</vt:lpstr>
      <vt:lpstr>Wingdings 2</vt:lpstr>
      <vt:lpstr>Office Theme</vt:lpstr>
      <vt:lpstr>PowerPoint Presentation</vt:lpstr>
      <vt:lpstr>Introduction Data Mesh is an emerging hot topic for enterprise software that puts  focus on new ways of thinking about data. Data Mesh aims to  improve business outcomes of data-centric solutions, as well as to  drive adoption of modern data architectures.</vt:lpstr>
      <vt:lpstr>Beware the hype…</vt:lpstr>
      <vt:lpstr>Why data mesh?</vt:lpstr>
      <vt:lpstr>New concept for data</vt:lpstr>
      <vt:lpstr>Defining the data mesh</vt:lpstr>
      <vt:lpstr>“By integrating real-time operational  data and analytics, companies can  make better operational and strategic decisions.” 11</vt:lpstr>
      <vt:lpstr>Case</vt:lpstr>
      <vt:lpstr>DDAaTAtAaVAMILABeILsITYh&amp; CUONsTIeNUICTYase Business-critical applications require very high KPIs and SLAs  around resiliency and continuity. Regardless of whether these  applications are monolithic, microservices or something in  between, they can’t go down!</vt:lpstr>
      <vt:lpstr>DEVaENtTaSOMURCIeNGsh Use Case</vt:lpstr>
      <vt:lpstr>DEVaENtTa-DRMIVENeINsThEGRUATIOsNe Case</vt:lpstr>
      <vt:lpstr>DSTaREtAaMINMG INeGEsSTh(FOUR AsNAeLYCTICaS) se Analytic data stores may include data marts, data warehouses,  OLAP cubes, data lakes and data lake house technologies.</vt:lpstr>
      <vt:lpstr>DSTaREtAaMINMG DAeTAsPhIPEULINsESe Case</vt:lpstr>
      <vt:lpstr>DSTaREtAaMINMG ANeALsYhTICSUse Case Events are continuously happening. The analysis of events in a  stream can be crucial for understanding what is happening from  moment to moment.</vt:lpstr>
      <vt:lpstr>DATA MESH USE CASES APPLY TO OPERATIONAL &amp; ANALYTIC SYSTEMS</vt:lpstr>
      <vt:lpstr>BENEFIT FROM A DATA MESH ON POINT-PROJECTS… (Operational &amp; Analytic use cases)</vt:lpstr>
      <vt:lpstr>…ACHIEVE MAXIMUM VALUE BY OPERATING A  COMMON MESH ACROSS THE WHOLE DATA ESTATE (a real-time mesh for both Operational &amp; Analytic data)</vt:lpstr>
      <vt:lpstr>PowerPoint Presentation</vt:lpstr>
      <vt:lpstr>D1.)aDtAaTA PMRODeUCsThTHIANKItNtGribute</vt:lpstr>
      <vt:lpstr>Attribute</vt:lpstr>
      <vt:lpstr>D1ba.) tCRaOSMS-FUeNCsTIhONAAL DtAtTArDiObMAuINtSe</vt:lpstr>
      <vt:lpstr>D2.)aDtEaCENMTRALeIZsEDhDAATAtAtRrCHiITbECuTUtReE</vt:lpstr>
      <vt:lpstr>D2aa.) tMaESHMesh Attribute</vt:lpstr>
      <vt:lpstr>D2ba.) tDaISTRMIBUeTEsD hSECUARItTYtribute</vt:lpstr>
      <vt:lpstr>D3.)aEtVaENTM-DRIeVEsN hDATAA LtEtDGrEiRbS</vt:lpstr>
      <vt:lpstr>D4.a) PtOaLYGMLOT eDAsTAhSTAREAtMtSribute</vt:lpstr>
      <vt:lpstr>D4aa.) tSTaREMAM DeATsAhPROACEtSStINrGibute</vt:lpstr>
      <vt:lpstr>DPAaTTtEaRN AMRCHeETsYhPE</vt:lpstr>
      <vt:lpstr>DCOaNCtRaETEMEXAeMsPLhES</vt:lpstr>
      <vt:lpstr>DSIaNGtLEaCLMOUDeOsR MhULTI-CLOUD</vt:lpstr>
      <vt:lpstr>Chapter 3</vt:lpstr>
      <vt:lpstr>DCAaSEtSaTUDMY CReITsERhIA</vt:lpstr>
      <vt:lpstr>CINaTUsITe– DSATtAuPRdODyUCT THINKING</vt:lpstr>
      <vt:lpstr>CNaETsFLeIX –SAtPPuLIdCATyION MODERNIZATION</vt:lpstr>
      <vt:lpstr>CWaELsLSeFASRGtOu– DdAyTA CONTINUITY</vt:lpstr>
      <vt:lpstr>CPAaYPsAeL –SMtICuROdSERyVICES PATTERNS</vt:lpstr>
      <vt:lpstr>CWaESsTEeRNSDItGuITAdL –yINTEGRATION</vt:lpstr>
      <vt:lpstr>CLIaNKsEeDINS– tSTuREdAMyING INGEST</vt:lpstr>
      <vt:lpstr>CSAaILsGeP –SSTtRuEAMdINyG ANALYTICS</vt:lpstr>
      <vt:lpstr>DCOaMtPAaRE MANDeCOsNhTRAST</vt:lpstr>
      <vt:lpstr>DBUaSItNaESSMOUTeCOsMhES</vt:lpstr>
      <vt:lpstr>Bringing it all together Digital transformation is very, very hard and most will fail at it. 5  Technology, software design and data architecture are becoming  increasingly more distributed, as modern techniques move away  from highly-centralized and monolithic styles.</vt:lpstr>
      <vt:lpstr>Our mission is to help people see  data in new ways, discover insights,  unlock endless possibilities.</vt:lpstr>
      <vt:lpstr>Endnotes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Mesh eBook</dc:title>
  <dc:subject>Data Mesh</dc:subject>
  <dc:creator>Oracle</dc:creator>
  <cp:lastModifiedBy>Gaziel, Uri</cp:lastModifiedBy>
  <cp:revision>2</cp:revision>
  <dcterms:created xsi:type="dcterms:W3CDTF">2021-12-27T14:18:49Z</dcterms:created>
  <dcterms:modified xsi:type="dcterms:W3CDTF">2021-12-29T09:06:21Z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2021-12-27T00:00:00Z</vt:filetime>
  </property>
</Properties>
</file>